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0_1237AD8B.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1" r:id="rId2"/>
    <p:sldId id="257" r:id="rId3"/>
    <p:sldId id="260" r:id="rId4"/>
    <p:sldId id="261" r:id="rId5"/>
    <p:sldId id="263" r:id="rId6"/>
    <p:sldId id="266" r:id="rId7"/>
    <p:sldId id="267" r:id="rId8"/>
    <p:sldId id="290" r:id="rId9"/>
    <p:sldId id="262" r:id="rId10"/>
    <p:sldId id="289" r:id="rId11"/>
    <p:sldId id="288" r:id="rId12"/>
    <p:sldId id="282" r:id="rId13"/>
    <p:sldId id="300" r:id="rId14"/>
    <p:sldId id="299" r:id="rId15"/>
    <p:sldId id="296" r:id="rId16"/>
    <p:sldId id="297" r:id="rId17"/>
    <p:sldId id="287" r:id="rId18"/>
    <p:sldId id="298"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1D0385C-01CC-EE4E-9B09-0B3FA3A7E6AF}">
          <p14:sldIdLst>
            <p14:sldId id="291"/>
          </p14:sldIdLst>
        </p14:section>
        <p14:section name="Introduction" id="{0F674D5C-EDFB-DF4C-9B2A-352129EBC65F}">
          <p14:sldIdLst>
            <p14:sldId id="257"/>
            <p14:sldId id="260"/>
            <p14:sldId id="261"/>
            <p14:sldId id="263"/>
            <p14:sldId id="266"/>
            <p14:sldId id="267"/>
            <p14:sldId id="290"/>
            <p14:sldId id="262"/>
            <p14:sldId id="289"/>
            <p14:sldId id="288"/>
            <p14:sldId id="282"/>
            <p14:sldId id="300"/>
            <p14:sldId id="299"/>
            <p14:sldId id="296"/>
            <p14:sldId id="297"/>
            <p14:sldId id="287"/>
            <p14:sldId id="298"/>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93E140-4550-F35F-DD03-690CDB3C8CA6}" name="Robert Pommeranz" initials="RP" userId="S::pommerar@hsu-hh.de::69feffb1-9ebc-43d6-90e8-7b226696bc48" providerId="AD"/>
  <p188:author id="{147172D9-4777-754A-5154-BD9467B6ED67}" name="Kevin Tebbe" initials="KT" userId="S::tebbek@hsu-hh.de::fc42b500-2048-4d8b-934d-fac4679466e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5394E"/>
    <a:srgbClr val="2438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BD969-B87C-634F-BC1F-1AA90E12931D}" v="1575" dt="2025-05-06T21:38:52.283"/>
    <p1510:client id="{3AA66D01-CC6B-40F1-AF22-E4AE5644224D}" v="54" dt="2025-05-06T20:41:14.32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3"/>
    <p:restoredTop sz="82329"/>
  </p:normalViewPr>
  <p:slideViewPr>
    <p:cSldViewPr snapToGrid="0">
      <p:cViewPr varScale="1">
        <p:scale>
          <a:sx n="103" d="100"/>
          <a:sy n="103" d="100"/>
        </p:scale>
        <p:origin x="104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Tebbe" userId="fc42b500-2048-4d8b-934d-fac4679466e6" providerId="ADAL" clId="{06DBD969-B87C-634F-BC1F-1AA90E12931D}"/>
    <pc:docChg chg="undo custSel addSld delSld modSld sldOrd modSection">
      <pc:chgData name="Kevin Tebbe" userId="fc42b500-2048-4d8b-934d-fac4679466e6" providerId="ADAL" clId="{06DBD969-B87C-634F-BC1F-1AA90E12931D}" dt="2025-05-06T21:38:52.283" v="9750" actId="21"/>
      <pc:docMkLst>
        <pc:docMk/>
      </pc:docMkLst>
      <pc:sldChg chg="addSp modSp mod modShow">
        <pc:chgData name="Kevin Tebbe" userId="fc42b500-2048-4d8b-934d-fac4679466e6" providerId="ADAL" clId="{06DBD969-B87C-634F-BC1F-1AA90E12931D}" dt="2025-05-05T10:12:41.094" v="7667" actId="729"/>
        <pc:sldMkLst>
          <pc:docMk/>
          <pc:sldMk cId="2692555916" sldId="256"/>
        </pc:sldMkLst>
      </pc:sldChg>
      <pc:sldChg chg="addSp modSp mod modAnim">
        <pc:chgData name="Kevin Tebbe" userId="fc42b500-2048-4d8b-934d-fac4679466e6" providerId="ADAL" clId="{06DBD969-B87C-634F-BC1F-1AA90E12931D}" dt="2025-05-06T20:06:37.419" v="9176" actId="1076"/>
        <pc:sldMkLst>
          <pc:docMk/>
          <pc:sldMk cId="3004805676" sldId="257"/>
        </pc:sldMkLst>
        <pc:spChg chg="add mod">
          <ac:chgData name="Kevin Tebbe" userId="fc42b500-2048-4d8b-934d-fac4679466e6" providerId="ADAL" clId="{06DBD969-B87C-634F-BC1F-1AA90E12931D}" dt="2025-05-04T06:33:26.312" v="5847" actId="20577"/>
          <ac:spMkLst>
            <pc:docMk/>
            <pc:sldMk cId="3004805676" sldId="257"/>
            <ac:spMk id="2" creationId="{449BB9D6-533D-8E29-0656-5B0110235700}"/>
          </ac:spMkLst>
        </pc:spChg>
        <pc:spChg chg="mod">
          <ac:chgData name="Kevin Tebbe" userId="fc42b500-2048-4d8b-934d-fac4679466e6" providerId="ADAL" clId="{06DBD969-B87C-634F-BC1F-1AA90E12931D}" dt="2025-05-06T20:06:37.419" v="9176" actId="1076"/>
          <ac:spMkLst>
            <pc:docMk/>
            <pc:sldMk cId="3004805676" sldId="257"/>
            <ac:spMk id="24" creationId="{5C3E3CD4-7CD0-7820-74AE-81391E33878E}"/>
          </ac:spMkLst>
        </pc:spChg>
        <pc:spChg chg="mod">
          <ac:chgData name="Kevin Tebbe" userId="fc42b500-2048-4d8b-934d-fac4679466e6" providerId="ADAL" clId="{06DBD969-B87C-634F-BC1F-1AA90E12931D}" dt="2025-05-02T11:04:29.771" v="5708" actId="2711"/>
          <ac:spMkLst>
            <pc:docMk/>
            <pc:sldMk cId="3004805676" sldId="257"/>
            <ac:spMk id="32" creationId="{553B6BB1-8A41-F41A-F3B4-967BE6A2A0D2}"/>
          </ac:spMkLst>
        </pc:spChg>
      </pc:sldChg>
      <pc:sldChg chg="addSp delSp modSp add del mod delAnim modAnim">
        <pc:chgData name="Kevin Tebbe" userId="fc42b500-2048-4d8b-934d-fac4679466e6" providerId="ADAL" clId="{06DBD969-B87C-634F-BC1F-1AA90E12931D}" dt="2025-04-25T12:39:17.301" v="639" actId="2696"/>
        <pc:sldMkLst>
          <pc:docMk/>
          <pc:sldMk cId="2202783370" sldId="258"/>
        </pc:sldMkLst>
      </pc:sldChg>
      <pc:sldChg chg="addSp delSp modSp add del mod modTransition modAnim">
        <pc:chgData name="Kevin Tebbe" userId="fc42b500-2048-4d8b-934d-fac4679466e6" providerId="ADAL" clId="{06DBD969-B87C-634F-BC1F-1AA90E12931D}" dt="2025-04-28T12:48:12.494" v="649" actId="2696"/>
        <pc:sldMkLst>
          <pc:docMk/>
          <pc:sldMk cId="1261522371" sldId="259"/>
        </pc:sldMkLst>
      </pc:sldChg>
      <pc:sldChg chg="addSp delSp modSp add mod ord modAnim">
        <pc:chgData name="Kevin Tebbe" userId="fc42b500-2048-4d8b-934d-fac4679466e6" providerId="ADAL" clId="{06DBD969-B87C-634F-BC1F-1AA90E12931D}" dt="2025-05-06T20:19:43.880" v="9306" actId="1036"/>
        <pc:sldMkLst>
          <pc:docMk/>
          <pc:sldMk cId="162743851" sldId="260"/>
        </pc:sldMkLst>
        <pc:spChg chg="mod">
          <ac:chgData name="Kevin Tebbe" userId="fc42b500-2048-4d8b-934d-fac4679466e6" providerId="ADAL" clId="{06DBD969-B87C-634F-BC1F-1AA90E12931D}" dt="2025-04-28T12:52:53.988" v="688" actId="1076"/>
          <ac:spMkLst>
            <pc:docMk/>
            <pc:sldMk cId="162743851" sldId="260"/>
            <ac:spMk id="9" creationId="{BAEE2D3C-0EAE-CB9F-7632-B8B2609D68CD}"/>
          </ac:spMkLst>
        </pc:spChg>
        <pc:spChg chg="mod">
          <ac:chgData name="Kevin Tebbe" userId="fc42b500-2048-4d8b-934d-fac4679466e6" providerId="ADAL" clId="{06DBD969-B87C-634F-BC1F-1AA90E12931D}" dt="2025-05-06T19:05:45.608" v="8986" actId="20577"/>
          <ac:spMkLst>
            <pc:docMk/>
            <pc:sldMk cId="162743851" sldId="260"/>
            <ac:spMk id="20" creationId="{A3393188-57D9-B188-8928-84325A0AC864}"/>
          </ac:spMkLst>
        </pc:spChg>
        <pc:spChg chg="mod">
          <ac:chgData name="Kevin Tebbe" userId="fc42b500-2048-4d8b-934d-fac4679466e6" providerId="ADAL" clId="{06DBD969-B87C-634F-BC1F-1AA90E12931D}" dt="2025-05-06T20:19:19.408" v="9215"/>
          <ac:spMkLst>
            <pc:docMk/>
            <pc:sldMk cId="162743851" sldId="260"/>
            <ac:spMk id="61" creationId="{153F1D3D-BD6C-7DEC-7271-B57653E68C62}"/>
          </ac:spMkLst>
        </pc:spChg>
        <pc:spChg chg="mod">
          <ac:chgData name="Kevin Tebbe" userId="fc42b500-2048-4d8b-934d-fac4679466e6" providerId="ADAL" clId="{06DBD969-B87C-634F-BC1F-1AA90E12931D}" dt="2025-05-06T20:19:19.408" v="9215"/>
          <ac:spMkLst>
            <pc:docMk/>
            <pc:sldMk cId="162743851" sldId="260"/>
            <ac:spMk id="64" creationId="{ACBEC1AF-6DB5-6BB8-DEF8-5CE54E48B918}"/>
          </ac:spMkLst>
        </pc:spChg>
        <pc:spChg chg="mod">
          <ac:chgData name="Kevin Tebbe" userId="fc42b500-2048-4d8b-934d-fac4679466e6" providerId="ADAL" clId="{06DBD969-B87C-634F-BC1F-1AA90E12931D}" dt="2025-05-06T20:19:19.408" v="9215"/>
          <ac:spMkLst>
            <pc:docMk/>
            <pc:sldMk cId="162743851" sldId="260"/>
            <ac:spMk id="68" creationId="{C2C6685B-BD01-0A68-E811-BD6712C13F7F}"/>
          </ac:spMkLst>
        </pc:spChg>
        <pc:spChg chg="mod">
          <ac:chgData name="Kevin Tebbe" userId="fc42b500-2048-4d8b-934d-fac4679466e6" providerId="ADAL" clId="{06DBD969-B87C-634F-BC1F-1AA90E12931D}" dt="2025-05-06T20:19:19.408" v="9215"/>
          <ac:spMkLst>
            <pc:docMk/>
            <pc:sldMk cId="162743851" sldId="260"/>
            <ac:spMk id="70" creationId="{3787D863-CF91-42EA-3D03-F6FA9A4869AB}"/>
          </ac:spMkLst>
        </pc:spChg>
        <pc:spChg chg="mod">
          <ac:chgData name="Kevin Tebbe" userId="fc42b500-2048-4d8b-934d-fac4679466e6" providerId="ADAL" clId="{06DBD969-B87C-634F-BC1F-1AA90E12931D}" dt="2025-05-06T20:19:19.408" v="9215"/>
          <ac:spMkLst>
            <pc:docMk/>
            <pc:sldMk cId="162743851" sldId="260"/>
            <ac:spMk id="71" creationId="{9C994C48-8EB2-4175-FFDB-5942B5435DD1}"/>
          </ac:spMkLst>
        </pc:spChg>
        <pc:spChg chg="mod">
          <ac:chgData name="Kevin Tebbe" userId="fc42b500-2048-4d8b-934d-fac4679466e6" providerId="ADAL" clId="{06DBD969-B87C-634F-BC1F-1AA90E12931D}" dt="2025-05-06T20:19:19.408" v="9215"/>
          <ac:spMkLst>
            <pc:docMk/>
            <pc:sldMk cId="162743851" sldId="260"/>
            <ac:spMk id="74" creationId="{9481DA46-C69F-9C1B-ED3C-26412A05BC50}"/>
          </ac:spMkLst>
        </pc:spChg>
        <pc:spChg chg="mod">
          <ac:chgData name="Kevin Tebbe" userId="fc42b500-2048-4d8b-934d-fac4679466e6" providerId="ADAL" clId="{06DBD969-B87C-634F-BC1F-1AA90E12931D}" dt="2025-05-06T20:19:19.408" v="9215"/>
          <ac:spMkLst>
            <pc:docMk/>
            <pc:sldMk cId="162743851" sldId="260"/>
            <ac:spMk id="76" creationId="{402FE4E7-2397-AD23-B7C3-F76C5CF0AE0A}"/>
          </ac:spMkLst>
        </pc:spChg>
        <pc:spChg chg="mod">
          <ac:chgData name="Kevin Tebbe" userId="fc42b500-2048-4d8b-934d-fac4679466e6" providerId="ADAL" clId="{06DBD969-B87C-634F-BC1F-1AA90E12931D}" dt="2025-05-06T20:19:19.408" v="9215"/>
          <ac:spMkLst>
            <pc:docMk/>
            <pc:sldMk cId="162743851" sldId="260"/>
            <ac:spMk id="78" creationId="{6290C6C4-EF19-A18F-4438-8AE6DA5676AF}"/>
          </ac:spMkLst>
        </pc:spChg>
        <pc:spChg chg="mod">
          <ac:chgData name="Kevin Tebbe" userId="fc42b500-2048-4d8b-934d-fac4679466e6" providerId="ADAL" clId="{06DBD969-B87C-634F-BC1F-1AA90E12931D}" dt="2025-05-06T20:19:19.408" v="9215"/>
          <ac:spMkLst>
            <pc:docMk/>
            <pc:sldMk cId="162743851" sldId="260"/>
            <ac:spMk id="83" creationId="{DCECD62E-3480-B799-6FC6-F5E62B66DC9D}"/>
          </ac:spMkLst>
        </pc:spChg>
        <pc:spChg chg="mod">
          <ac:chgData name="Kevin Tebbe" userId="fc42b500-2048-4d8b-934d-fac4679466e6" providerId="ADAL" clId="{06DBD969-B87C-634F-BC1F-1AA90E12931D}" dt="2025-05-06T20:19:19.408" v="9215"/>
          <ac:spMkLst>
            <pc:docMk/>
            <pc:sldMk cId="162743851" sldId="260"/>
            <ac:spMk id="84" creationId="{95328D6B-2700-327C-7826-7F02EDC5A367}"/>
          </ac:spMkLst>
        </pc:spChg>
        <pc:grpChg chg="add del">
          <ac:chgData name="Kevin Tebbe" userId="fc42b500-2048-4d8b-934d-fac4679466e6" providerId="ADAL" clId="{06DBD969-B87C-634F-BC1F-1AA90E12931D}" dt="2025-05-06T20:19:18.475" v="9214" actId="478"/>
          <ac:grpSpMkLst>
            <pc:docMk/>
            <pc:sldMk cId="162743851" sldId="260"/>
            <ac:grpSpMk id="30" creationId="{417335BB-880B-EDA6-44FF-99CDB28FC02C}"/>
          </ac:grpSpMkLst>
        </pc:grpChg>
        <pc:grpChg chg="add del">
          <ac:chgData name="Kevin Tebbe" userId="fc42b500-2048-4d8b-934d-fac4679466e6" providerId="ADAL" clId="{06DBD969-B87C-634F-BC1F-1AA90E12931D}" dt="2025-05-06T20:19:18.475" v="9214" actId="478"/>
          <ac:grpSpMkLst>
            <pc:docMk/>
            <pc:sldMk cId="162743851" sldId="260"/>
            <ac:grpSpMk id="34" creationId="{13296F3A-4B0A-E6F8-5CF8-F1051A773DAB}"/>
          </ac:grpSpMkLst>
        </pc:grpChg>
        <pc:grpChg chg="mod">
          <ac:chgData name="Kevin Tebbe" userId="fc42b500-2048-4d8b-934d-fac4679466e6" providerId="ADAL" clId="{06DBD969-B87C-634F-BC1F-1AA90E12931D}" dt="2025-05-06T20:19:43.880" v="9306" actId="1036"/>
          <ac:grpSpMkLst>
            <pc:docMk/>
            <pc:sldMk cId="162743851" sldId="260"/>
            <ac:grpSpMk id="60" creationId="{4D4C576D-C070-BD19-8BE8-83CCF494FB2C}"/>
          </ac:grpSpMkLst>
        </pc:grpChg>
        <pc:grpChg chg="mod">
          <ac:chgData name="Kevin Tebbe" userId="fc42b500-2048-4d8b-934d-fac4679466e6" providerId="ADAL" clId="{06DBD969-B87C-634F-BC1F-1AA90E12931D}" dt="2025-05-06T20:19:29.874" v="9284" actId="1036"/>
          <ac:grpSpMkLst>
            <pc:docMk/>
            <pc:sldMk cId="162743851" sldId="260"/>
            <ac:grpSpMk id="72" creationId="{F4609DF8-55A2-A45A-72A1-41C6EFA4DD2F}"/>
          </ac:grpSpMkLst>
        </pc:grpChg>
      </pc:sldChg>
      <pc:sldChg chg="modSp add del mod ord">
        <pc:chgData name="Kevin Tebbe" userId="fc42b500-2048-4d8b-934d-fac4679466e6" providerId="ADAL" clId="{06DBD969-B87C-634F-BC1F-1AA90E12931D}" dt="2025-04-25T12:34:30.824" v="591" actId="2890"/>
        <pc:sldMkLst>
          <pc:docMk/>
          <pc:sldMk cId="2501006246" sldId="260"/>
        </pc:sldMkLst>
      </pc:sldChg>
      <pc:sldChg chg="delSp modSp add del mod modTransition modAnim">
        <pc:chgData name="Kevin Tebbe" userId="fc42b500-2048-4d8b-934d-fac4679466e6" providerId="ADAL" clId="{06DBD969-B87C-634F-BC1F-1AA90E12931D}" dt="2025-04-28T12:50:51.979" v="672" actId="2696"/>
        <pc:sldMkLst>
          <pc:docMk/>
          <pc:sldMk cId="1693318801" sldId="261"/>
        </pc:sldMkLst>
      </pc:sldChg>
      <pc:sldChg chg="addSp delSp modSp add mod modTransition modAnim modNotesTx">
        <pc:chgData name="Kevin Tebbe" userId="fc42b500-2048-4d8b-934d-fac4679466e6" providerId="ADAL" clId="{06DBD969-B87C-634F-BC1F-1AA90E12931D}" dt="2025-05-06T20:19:10.847" v="9213" actId="164"/>
        <pc:sldMkLst>
          <pc:docMk/>
          <pc:sldMk cId="1946833987" sldId="261"/>
        </pc:sldMkLst>
        <pc:spChg chg="mod topLvl">
          <ac:chgData name="Kevin Tebbe" userId="fc42b500-2048-4d8b-934d-fac4679466e6" providerId="ADAL" clId="{06DBD969-B87C-634F-BC1F-1AA90E12931D}" dt="2025-05-06T20:18:51.433" v="9211" actId="1036"/>
          <ac:spMkLst>
            <pc:docMk/>
            <pc:sldMk cId="1946833987" sldId="261"/>
            <ac:spMk id="21" creationId="{A88DB6E2-7D5B-857B-F1CE-0889B4AD3695}"/>
          </ac:spMkLst>
        </pc:spChg>
        <pc:spChg chg="mod topLvl">
          <ac:chgData name="Kevin Tebbe" userId="fc42b500-2048-4d8b-934d-fac4679466e6" providerId="ADAL" clId="{06DBD969-B87C-634F-BC1F-1AA90E12931D}" dt="2025-05-06T20:18:51.433" v="9211" actId="1036"/>
          <ac:spMkLst>
            <pc:docMk/>
            <pc:sldMk cId="1946833987" sldId="261"/>
            <ac:spMk id="23" creationId="{CC821B58-AA1F-6999-A0E8-0E0C28F65B1C}"/>
          </ac:spMkLst>
        </pc:spChg>
        <pc:spChg chg="topLvl">
          <ac:chgData name="Kevin Tebbe" userId="fc42b500-2048-4d8b-934d-fac4679466e6" providerId="ADAL" clId="{06DBD969-B87C-634F-BC1F-1AA90E12931D}" dt="2025-05-06T20:17:50.683" v="9194" actId="165"/>
          <ac:spMkLst>
            <pc:docMk/>
            <pc:sldMk cId="1946833987" sldId="261"/>
            <ac:spMk id="27" creationId="{541CAD0E-B2A9-D88C-9AC9-59F372589CFC}"/>
          </ac:spMkLst>
        </pc:spChg>
        <pc:spChg chg="mod topLvl">
          <ac:chgData name="Kevin Tebbe" userId="fc42b500-2048-4d8b-934d-fac4679466e6" providerId="ADAL" clId="{06DBD969-B87C-634F-BC1F-1AA90E12931D}" dt="2025-05-06T20:17:50.683" v="9194" actId="165"/>
          <ac:spMkLst>
            <pc:docMk/>
            <pc:sldMk cId="1946833987" sldId="261"/>
            <ac:spMk id="30" creationId="{FF965588-9162-4DA1-524A-6B92D81DD7F3}"/>
          </ac:spMkLst>
        </pc:spChg>
        <pc:spChg chg="topLvl">
          <ac:chgData name="Kevin Tebbe" userId="fc42b500-2048-4d8b-934d-fac4679466e6" providerId="ADAL" clId="{06DBD969-B87C-634F-BC1F-1AA90E12931D}" dt="2025-05-06T20:17:50.683" v="9194" actId="165"/>
          <ac:spMkLst>
            <pc:docMk/>
            <pc:sldMk cId="1946833987" sldId="261"/>
            <ac:spMk id="36" creationId="{CEA5CE74-D2DB-E0D6-232E-703B2233C3A4}"/>
          </ac:spMkLst>
        </pc:spChg>
        <pc:spChg chg="mod topLvl">
          <ac:chgData name="Kevin Tebbe" userId="fc42b500-2048-4d8b-934d-fac4679466e6" providerId="ADAL" clId="{06DBD969-B87C-634F-BC1F-1AA90E12931D}" dt="2025-05-06T20:17:50.683" v="9194" actId="165"/>
          <ac:spMkLst>
            <pc:docMk/>
            <pc:sldMk cId="1946833987" sldId="261"/>
            <ac:spMk id="37" creationId="{920BAEBD-36D0-DF14-6F16-7EDCC63C2DD9}"/>
          </ac:spMkLst>
        </pc:spChg>
        <pc:spChg chg="mod topLvl">
          <ac:chgData name="Kevin Tebbe" userId="fc42b500-2048-4d8b-934d-fac4679466e6" providerId="ADAL" clId="{06DBD969-B87C-634F-BC1F-1AA90E12931D}" dt="2025-05-06T20:17:50.683" v="9194" actId="165"/>
          <ac:spMkLst>
            <pc:docMk/>
            <pc:sldMk cId="1946833987" sldId="261"/>
            <ac:spMk id="40" creationId="{F3EE96E2-1858-8122-4F70-AB5C376795E6}"/>
          </ac:spMkLst>
        </pc:spChg>
        <pc:spChg chg="topLvl">
          <ac:chgData name="Kevin Tebbe" userId="fc42b500-2048-4d8b-934d-fac4679466e6" providerId="ADAL" clId="{06DBD969-B87C-634F-BC1F-1AA90E12931D}" dt="2025-05-06T20:17:50.683" v="9194" actId="165"/>
          <ac:spMkLst>
            <pc:docMk/>
            <pc:sldMk cId="1946833987" sldId="261"/>
            <ac:spMk id="41" creationId="{158A1CDF-2D14-5A13-7B1F-FDBB503B09E1}"/>
          </ac:spMkLst>
        </pc:spChg>
        <pc:spChg chg="mod topLvl">
          <ac:chgData name="Kevin Tebbe" userId="fc42b500-2048-4d8b-934d-fac4679466e6" providerId="ADAL" clId="{06DBD969-B87C-634F-BC1F-1AA90E12931D}" dt="2025-05-06T20:18:51.433" v="9211" actId="1036"/>
          <ac:spMkLst>
            <pc:docMk/>
            <pc:sldMk cId="1946833987" sldId="261"/>
            <ac:spMk id="44" creationId="{642D0988-E00A-E334-ED7F-0FA2F0F0CED8}"/>
          </ac:spMkLst>
        </pc:spChg>
        <pc:spChg chg="mod topLvl">
          <ac:chgData name="Kevin Tebbe" userId="fc42b500-2048-4d8b-934d-fac4679466e6" providerId="ADAL" clId="{06DBD969-B87C-634F-BC1F-1AA90E12931D}" dt="2025-05-06T20:17:59.932" v="9195" actId="165"/>
          <ac:spMkLst>
            <pc:docMk/>
            <pc:sldMk cId="1946833987" sldId="261"/>
            <ac:spMk id="47" creationId="{8B11FB35-2858-5A20-0677-28B2044E74DF}"/>
          </ac:spMkLst>
        </pc:spChg>
        <pc:spChg chg="mod topLvl">
          <ac:chgData name="Kevin Tebbe" userId="fc42b500-2048-4d8b-934d-fac4679466e6" providerId="ADAL" clId="{06DBD969-B87C-634F-BC1F-1AA90E12931D}" dt="2025-05-06T20:18:05.141" v="9196" actId="165"/>
          <ac:spMkLst>
            <pc:docMk/>
            <pc:sldMk cId="1946833987" sldId="261"/>
            <ac:spMk id="48" creationId="{188763A6-0FE1-C47D-AC98-EBDB0C337362}"/>
          </ac:spMkLst>
        </pc:spChg>
        <pc:spChg chg="mod topLvl">
          <ac:chgData name="Kevin Tebbe" userId="fc42b500-2048-4d8b-934d-fac4679466e6" providerId="ADAL" clId="{06DBD969-B87C-634F-BC1F-1AA90E12931D}" dt="2025-05-06T20:18:05.141" v="9196" actId="165"/>
          <ac:spMkLst>
            <pc:docMk/>
            <pc:sldMk cId="1946833987" sldId="261"/>
            <ac:spMk id="49" creationId="{05931BCB-9FA0-D6B1-4B71-89BD7FFD3FFD}"/>
          </ac:spMkLst>
        </pc:spChg>
        <pc:spChg chg="mod topLvl">
          <ac:chgData name="Kevin Tebbe" userId="fc42b500-2048-4d8b-934d-fac4679466e6" providerId="ADAL" clId="{06DBD969-B87C-634F-BC1F-1AA90E12931D}" dt="2025-05-06T20:18:05.141" v="9196" actId="165"/>
          <ac:spMkLst>
            <pc:docMk/>
            <pc:sldMk cId="1946833987" sldId="261"/>
            <ac:spMk id="51" creationId="{46093657-6D04-D1C6-0082-09C5946F94D5}"/>
          </ac:spMkLst>
        </pc:spChg>
        <pc:spChg chg="mod topLvl">
          <ac:chgData name="Kevin Tebbe" userId="fc42b500-2048-4d8b-934d-fac4679466e6" providerId="ADAL" clId="{06DBD969-B87C-634F-BC1F-1AA90E12931D}" dt="2025-05-06T20:18:05.141" v="9196" actId="165"/>
          <ac:spMkLst>
            <pc:docMk/>
            <pc:sldMk cId="1946833987" sldId="261"/>
            <ac:spMk id="53" creationId="{8D799B63-1543-3BDE-E539-7759108FDDCF}"/>
          </ac:spMkLst>
        </pc:spChg>
        <pc:spChg chg="topLvl">
          <ac:chgData name="Kevin Tebbe" userId="fc42b500-2048-4d8b-934d-fac4679466e6" providerId="ADAL" clId="{06DBD969-B87C-634F-BC1F-1AA90E12931D}" dt="2025-05-06T20:18:05.141" v="9196" actId="165"/>
          <ac:spMkLst>
            <pc:docMk/>
            <pc:sldMk cId="1946833987" sldId="261"/>
            <ac:spMk id="54" creationId="{6EC8490D-AA0D-96B9-10A8-8124418047EA}"/>
          </ac:spMkLst>
        </pc:spChg>
        <pc:grpChg chg="del mod">
          <ac:chgData name="Kevin Tebbe" userId="fc42b500-2048-4d8b-934d-fac4679466e6" providerId="ADAL" clId="{06DBD969-B87C-634F-BC1F-1AA90E12931D}" dt="2025-05-06T20:17:45.599" v="9193" actId="165"/>
          <ac:grpSpMkLst>
            <pc:docMk/>
            <pc:sldMk cId="1946833987" sldId="261"/>
            <ac:grpSpMk id="12" creationId="{5B49AE92-D2C4-D0B9-57DA-F025B91CF855}"/>
          </ac:grpSpMkLst>
        </pc:grpChg>
        <pc:grpChg chg="del topLvl">
          <ac:chgData name="Kevin Tebbe" userId="fc42b500-2048-4d8b-934d-fac4679466e6" providerId="ADAL" clId="{06DBD969-B87C-634F-BC1F-1AA90E12931D}" dt="2025-05-06T20:17:50.683" v="9194" actId="165"/>
          <ac:grpSpMkLst>
            <pc:docMk/>
            <pc:sldMk cId="1946833987" sldId="261"/>
            <ac:grpSpMk id="19" creationId="{E44A6F8F-C92D-3E84-D4B6-6067979FF465}"/>
          </ac:grpSpMkLst>
        </pc:grpChg>
        <pc:grpChg chg="del mod">
          <ac:chgData name="Kevin Tebbe" userId="fc42b500-2048-4d8b-934d-fac4679466e6" providerId="ADAL" clId="{06DBD969-B87C-634F-BC1F-1AA90E12931D}" dt="2025-05-06T20:17:45.599" v="9193" actId="165"/>
          <ac:grpSpMkLst>
            <pc:docMk/>
            <pc:sldMk cId="1946833987" sldId="261"/>
            <ac:grpSpMk id="42" creationId="{CC2AC1C8-2E5C-34F5-B8CE-6CE37E230969}"/>
          </ac:grpSpMkLst>
        </pc:grpChg>
        <pc:grpChg chg="del topLvl">
          <ac:chgData name="Kevin Tebbe" userId="fc42b500-2048-4d8b-934d-fac4679466e6" providerId="ADAL" clId="{06DBD969-B87C-634F-BC1F-1AA90E12931D}" dt="2025-05-06T20:17:59.932" v="9195" actId="165"/>
          <ac:grpSpMkLst>
            <pc:docMk/>
            <pc:sldMk cId="1946833987" sldId="261"/>
            <ac:grpSpMk id="43" creationId="{3AA53FB1-F48A-EF98-84B3-B6552B5DA1F5}"/>
          </ac:grpSpMkLst>
        </pc:grpChg>
        <pc:grpChg chg="del topLvl">
          <ac:chgData name="Kevin Tebbe" userId="fc42b500-2048-4d8b-934d-fac4679466e6" providerId="ADAL" clId="{06DBD969-B87C-634F-BC1F-1AA90E12931D}" dt="2025-05-06T20:18:05.141" v="9196" actId="165"/>
          <ac:grpSpMkLst>
            <pc:docMk/>
            <pc:sldMk cId="1946833987" sldId="261"/>
            <ac:grpSpMk id="45" creationId="{D4988DBD-59C3-FC85-2420-2847353DB08B}"/>
          </ac:grpSpMkLst>
        </pc:grpChg>
        <pc:grpChg chg="add">
          <ac:chgData name="Kevin Tebbe" userId="fc42b500-2048-4d8b-934d-fac4679466e6" providerId="ADAL" clId="{06DBD969-B87C-634F-BC1F-1AA90E12931D}" dt="2025-05-06T20:19:04.399" v="9212" actId="164"/>
          <ac:grpSpMkLst>
            <pc:docMk/>
            <pc:sldMk cId="1946833987" sldId="261"/>
            <ac:grpSpMk id="55" creationId="{2EA00224-F315-DB18-1F93-BAFF6B4CC86E}"/>
          </ac:grpSpMkLst>
        </pc:grpChg>
        <pc:grpChg chg="add">
          <ac:chgData name="Kevin Tebbe" userId="fc42b500-2048-4d8b-934d-fac4679466e6" providerId="ADAL" clId="{06DBD969-B87C-634F-BC1F-1AA90E12931D}" dt="2025-05-06T20:19:10.847" v="9213" actId="164"/>
          <ac:grpSpMkLst>
            <pc:docMk/>
            <pc:sldMk cId="1946833987" sldId="261"/>
            <ac:grpSpMk id="56" creationId="{A580057A-8D46-DC52-5CEE-751D3C8168EF}"/>
          </ac:grpSpMkLst>
        </pc:grpChg>
        <pc:picChg chg="topLvl">
          <ac:chgData name="Kevin Tebbe" userId="fc42b500-2048-4d8b-934d-fac4679466e6" providerId="ADAL" clId="{06DBD969-B87C-634F-BC1F-1AA90E12931D}" dt="2025-05-06T20:17:50.683" v="9194" actId="165"/>
          <ac:picMkLst>
            <pc:docMk/>
            <pc:sldMk cId="1946833987" sldId="261"/>
            <ac:picMk id="34" creationId="{CF5331A3-51F6-5637-E1F2-96CEB69B281C}"/>
          </ac:picMkLst>
        </pc:picChg>
        <pc:picChg chg="mod topLvl">
          <ac:chgData name="Kevin Tebbe" userId="fc42b500-2048-4d8b-934d-fac4679466e6" providerId="ADAL" clId="{06DBD969-B87C-634F-BC1F-1AA90E12931D}" dt="2025-05-06T20:18:23.542" v="9206" actId="1035"/>
          <ac:picMkLst>
            <pc:docMk/>
            <pc:sldMk cId="1946833987" sldId="261"/>
            <ac:picMk id="38" creationId="{EE6A9149-2671-C945-B6A2-08812D73CC75}"/>
          </ac:picMkLst>
        </pc:picChg>
        <pc:picChg chg="mod topLvl">
          <ac:chgData name="Kevin Tebbe" userId="fc42b500-2048-4d8b-934d-fac4679466e6" providerId="ADAL" clId="{06DBD969-B87C-634F-BC1F-1AA90E12931D}" dt="2025-05-06T20:18:23.542" v="9206" actId="1035"/>
          <ac:picMkLst>
            <pc:docMk/>
            <pc:sldMk cId="1946833987" sldId="261"/>
            <ac:picMk id="39" creationId="{9D4E6895-E10A-DA55-26AF-B6E0F7A553C1}"/>
          </ac:picMkLst>
        </pc:picChg>
        <pc:picChg chg="topLvl">
          <ac:chgData name="Kevin Tebbe" userId="fc42b500-2048-4d8b-934d-fac4679466e6" providerId="ADAL" clId="{06DBD969-B87C-634F-BC1F-1AA90E12931D}" dt="2025-05-06T20:17:59.932" v="9195" actId="165"/>
          <ac:picMkLst>
            <pc:docMk/>
            <pc:sldMk cId="1946833987" sldId="261"/>
            <ac:picMk id="46" creationId="{CDEAD416-6DB4-7802-A040-380F3CCD47F8}"/>
          </ac:picMkLst>
        </pc:picChg>
        <pc:picChg chg="mod topLvl">
          <ac:chgData name="Kevin Tebbe" userId="fc42b500-2048-4d8b-934d-fac4679466e6" providerId="ADAL" clId="{06DBD969-B87C-634F-BC1F-1AA90E12931D}" dt="2025-05-06T20:18:23.542" v="9206" actId="1035"/>
          <ac:picMkLst>
            <pc:docMk/>
            <pc:sldMk cId="1946833987" sldId="261"/>
            <ac:picMk id="50" creationId="{FB1636C4-CA89-4295-C911-4EF39CED7EA6}"/>
          </ac:picMkLst>
        </pc:picChg>
        <pc:picChg chg="mod topLvl">
          <ac:chgData name="Kevin Tebbe" userId="fc42b500-2048-4d8b-934d-fac4679466e6" providerId="ADAL" clId="{06DBD969-B87C-634F-BC1F-1AA90E12931D}" dt="2025-05-06T20:18:23.542" v="9206" actId="1035"/>
          <ac:picMkLst>
            <pc:docMk/>
            <pc:sldMk cId="1946833987" sldId="261"/>
            <ac:picMk id="52" creationId="{5907A609-757E-6117-EE8C-095AEEA6E9C0}"/>
          </ac:picMkLst>
        </pc:picChg>
      </pc:sldChg>
      <pc:sldChg chg="addSp delSp modSp add mod ord delAnim modAnim">
        <pc:chgData name="Kevin Tebbe" userId="fc42b500-2048-4d8b-934d-fac4679466e6" providerId="ADAL" clId="{06DBD969-B87C-634F-BC1F-1AA90E12931D}" dt="2025-05-06T20:58:31.298" v="9643" actId="113"/>
        <pc:sldMkLst>
          <pc:docMk/>
          <pc:sldMk cId="125080808" sldId="262"/>
        </pc:sldMkLst>
        <pc:spChg chg="add del mod">
          <ac:chgData name="Kevin Tebbe" userId="fc42b500-2048-4d8b-934d-fac4679466e6" providerId="ADAL" clId="{06DBD969-B87C-634F-BC1F-1AA90E12931D}" dt="2025-05-02T09:09:00.147" v="3418" actId="20577"/>
          <ac:spMkLst>
            <pc:docMk/>
            <pc:sldMk cId="125080808" sldId="262"/>
            <ac:spMk id="6" creationId="{456D4C13-E196-8498-6967-47411EFFD76E}"/>
          </ac:spMkLst>
        </pc:spChg>
        <pc:spChg chg="add mod">
          <ac:chgData name="Kevin Tebbe" userId="fc42b500-2048-4d8b-934d-fac4679466e6" providerId="ADAL" clId="{06DBD969-B87C-634F-BC1F-1AA90E12931D}" dt="2025-05-06T20:58:06.482" v="9641" actId="20577"/>
          <ac:spMkLst>
            <pc:docMk/>
            <pc:sldMk cId="125080808" sldId="262"/>
            <ac:spMk id="12" creationId="{DFB09645-A3DC-9F7C-74C8-133601854D26}"/>
          </ac:spMkLst>
        </pc:spChg>
        <pc:spChg chg="add mod">
          <ac:chgData name="Kevin Tebbe" userId="fc42b500-2048-4d8b-934d-fac4679466e6" providerId="ADAL" clId="{06DBD969-B87C-634F-BC1F-1AA90E12931D}" dt="2025-05-06T20:58:31.298" v="9643" actId="113"/>
          <ac:spMkLst>
            <pc:docMk/>
            <pc:sldMk cId="125080808" sldId="262"/>
            <ac:spMk id="19" creationId="{65194F91-B3A5-F834-D708-F10F04FF2E00}"/>
          </ac:spMkLst>
        </pc:spChg>
        <pc:picChg chg="add mod">
          <ac:chgData name="Kevin Tebbe" userId="fc42b500-2048-4d8b-934d-fac4679466e6" providerId="ADAL" clId="{06DBD969-B87C-634F-BC1F-1AA90E12931D}" dt="2025-05-04T08:03:50.559" v="6372" actId="1076"/>
          <ac:picMkLst>
            <pc:docMk/>
            <pc:sldMk cId="125080808" sldId="262"/>
            <ac:picMk id="21" creationId="{391738F7-E709-647B-0FBB-0F2ED0C0DF3E}"/>
          </ac:picMkLst>
        </pc:picChg>
      </pc:sldChg>
      <pc:sldChg chg="addSp delSp modSp add mod ord delAnim modAnim modNotesTx">
        <pc:chgData name="Kevin Tebbe" userId="fc42b500-2048-4d8b-934d-fac4679466e6" providerId="ADAL" clId="{06DBD969-B87C-634F-BC1F-1AA90E12931D}" dt="2025-05-06T20:26:58.247" v="9337"/>
        <pc:sldMkLst>
          <pc:docMk/>
          <pc:sldMk cId="1302448675" sldId="263"/>
        </pc:sldMkLst>
        <pc:spChg chg="add del mod">
          <ac:chgData name="Kevin Tebbe" userId="fc42b500-2048-4d8b-934d-fac4679466e6" providerId="ADAL" clId="{06DBD969-B87C-634F-BC1F-1AA90E12931D}" dt="2025-05-06T20:24:46.575" v="9311" actId="478"/>
          <ac:spMkLst>
            <pc:docMk/>
            <pc:sldMk cId="1302448675" sldId="263"/>
            <ac:spMk id="7" creationId="{6FB55AE7-53AF-6187-6166-E88DCE17AC37}"/>
          </ac:spMkLst>
        </pc:spChg>
        <pc:spChg chg="add mod">
          <ac:chgData name="Kevin Tebbe" userId="fc42b500-2048-4d8b-934d-fac4679466e6" providerId="ADAL" clId="{06DBD969-B87C-634F-BC1F-1AA90E12931D}" dt="2025-05-04T06:47:12.542" v="5996" actId="20577"/>
          <ac:spMkLst>
            <pc:docMk/>
            <pc:sldMk cId="1302448675" sldId="263"/>
            <ac:spMk id="11" creationId="{9AA41EC4-7B22-7FA5-72AC-E993080B3B1F}"/>
          </ac:spMkLst>
        </pc:spChg>
        <pc:spChg chg="add mod">
          <ac:chgData name="Kevin Tebbe" userId="fc42b500-2048-4d8b-934d-fac4679466e6" providerId="ADAL" clId="{06DBD969-B87C-634F-BC1F-1AA90E12931D}" dt="2025-05-06T20:25:01.905" v="9313" actId="1076"/>
          <ac:spMkLst>
            <pc:docMk/>
            <pc:sldMk cId="1302448675" sldId="263"/>
            <ac:spMk id="12" creationId="{6A5EC5F7-0370-8486-59AF-EFD7E75DA182}"/>
          </ac:spMkLst>
        </pc:spChg>
        <pc:spChg chg="add mod">
          <ac:chgData name="Kevin Tebbe" userId="fc42b500-2048-4d8b-934d-fac4679466e6" providerId="ADAL" clId="{06DBD969-B87C-634F-BC1F-1AA90E12931D}" dt="2025-05-06T20:26:58.247" v="9337"/>
          <ac:spMkLst>
            <pc:docMk/>
            <pc:sldMk cId="1302448675" sldId="263"/>
            <ac:spMk id="13" creationId="{EA373664-196F-3EC5-88FF-8D6C7B99FDF1}"/>
          </ac:spMkLst>
        </pc:spChg>
        <pc:spChg chg="add del mod">
          <ac:chgData name="Kevin Tebbe" userId="fc42b500-2048-4d8b-934d-fac4679466e6" providerId="ADAL" clId="{06DBD969-B87C-634F-BC1F-1AA90E12931D}" dt="2025-05-06T20:24:16.092" v="9309"/>
          <ac:spMkLst>
            <pc:docMk/>
            <pc:sldMk cId="1302448675" sldId="263"/>
            <ac:spMk id="24" creationId="{7188D0E9-7749-B75C-A315-FE56567BE49F}"/>
          </ac:spMkLst>
        </pc:spChg>
        <pc:picChg chg="add mod">
          <ac:chgData name="Kevin Tebbe" userId="fc42b500-2048-4d8b-934d-fac4679466e6" providerId="ADAL" clId="{06DBD969-B87C-634F-BC1F-1AA90E12931D}" dt="2025-05-04T06:51:02.771" v="6060" actId="1440"/>
          <ac:picMkLst>
            <pc:docMk/>
            <pc:sldMk cId="1302448675" sldId="263"/>
            <ac:picMk id="9" creationId="{0BC5CA35-7444-B752-5F6A-5664A336E9B7}"/>
          </ac:picMkLst>
        </pc:picChg>
      </pc:sldChg>
      <pc:sldChg chg="addSp delSp modSp add del mod">
        <pc:chgData name="Kevin Tebbe" userId="fc42b500-2048-4d8b-934d-fac4679466e6" providerId="ADAL" clId="{06DBD969-B87C-634F-BC1F-1AA90E12931D}" dt="2025-05-02T09:07:30.524" v="3395" actId="2696"/>
        <pc:sldMkLst>
          <pc:docMk/>
          <pc:sldMk cId="3275757014" sldId="264"/>
        </pc:sldMkLst>
      </pc:sldChg>
      <pc:sldChg chg="new del">
        <pc:chgData name="Kevin Tebbe" userId="fc42b500-2048-4d8b-934d-fac4679466e6" providerId="ADAL" clId="{06DBD969-B87C-634F-BC1F-1AA90E12931D}" dt="2025-05-02T07:16:01.372" v="1405" actId="2696"/>
        <pc:sldMkLst>
          <pc:docMk/>
          <pc:sldMk cId="2420379617" sldId="265"/>
        </pc:sldMkLst>
      </pc:sldChg>
      <pc:sldChg chg="addSp delSp modSp add del mod ord delAnim modAnim modNotesTx">
        <pc:chgData name="Kevin Tebbe" userId="fc42b500-2048-4d8b-934d-fac4679466e6" providerId="ADAL" clId="{06DBD969-B87C-634F-BC1F-1AA90E12931D}" dt="2025-05-06T20:27:03.629" v="9338" actId="2696"/>
        <pc:sldMkLst>
          <pc:docMk/>
          <pc:sldMk cId="2791888624" sldId="265"/>
        </pc:sldMkLst>
        <pc:spChg chg="add mod">
          <ac:chgData name="Kevin Tebbe" userId="fc42b500-2048-4d8b-934d-fac4679466e6" providerId="ADAL" clId="{06DBD969-B87C-634F-BC1F-1AA90E12931D}" dt="2025-05-05T10:17:35.405" v="7684" actId="1076"/>
          <ac:spMkLst>
            <pc:docMk/>
            <pc:sldMk cId="2791888624" sldId="265"/>
            <ac:spMk id="8" creationId="{2707C53A-E110-8B72-968E-B45152748A6D}"/>
          </ac:spMkLst>
        </pc:spChg>
        <pc:spChg chg="add del mod">
          <ac:chgData name="Kevin Tebbe" userId="fc42b500-2048-4d8b-934d-fac4679466e6" providerId="ADAL" clId="{06DBD969-B87C-634F-BC1F-1AA90E12931D}" dt="2025-05-05T10:16:29.671" v="7673" actId="478"/>
          <ac:spMkLst>
            <pc:docMk/>
            <pc:sldMk cId="2791888624" sldId="265"/>
            <ac:spMk id="9" creationId="{BD9F4A8E-FB1F-A0C3-363E-B1F1B894AC2E}"/>
          </ac:spMkLst>
        </pc:spChg>
        <pc:cxnChg chg="add del mod">
          <ac:chgData name="Kevin Tebbe" userId="fc42b500-2048-4d8b-934d-fac4679466e6" providerId="ADAL" clId="{06DBD969-B87C-634F-BC1F-1AA90E12931D}" dt="2025-05-05T10:16:25.063" v="7672" actId="478"/>
          <ac:cxnSpMkLst>
            <pc:docMk/>
            <pc:sldMk cId="2791888624" sldId="265"/>
            <ac:cxnSpMk id="12" creationId="{0E809D7A-CBA1-1242-0610-BC7D99A54F5F}"/>
          </ac:cxnSpMkLst>
        </pc:cxnChg>
      </pc:sldChg>
      <pc:sldChg chg="addSp delSp modSp add mod modAnim">
        <pc:chgData name="Kevin Tebbe" userId="fc42b500-2048-4d8b-934d-fac4679466e6" providerId="ADAL" clId="{06DBD969-B87C-634F-BC1F-1AA90E12931D}" dt="2025-05-06T21:26:51.408" v="9747" actId="20577"/>
        <pc:sldMkLst>
          <pc:docMk/>
          <pc:sldMk cId="1210731441" sldId="266"/>
        </pc:sldMkLst>
        <pc:spChg chg="add del mod topLvl">
          <ac:chgData name="Kevin Tebbe" userId="fc42b500-2048-4d8b-934d-fac4679466e6" providerId="ADAL" clId="{06DBD969-B87C-634F-BC1F-1AA90E12931D}" dt="2025-05-06T19:23:13.840" v="9003" actId="478"/>
          <ac:spMkLst>
            <pc:docMk/>
            <pc:sldMk cId="1210731441" sldId="266"/>
            <ac:spMk id="3" creationId="{9673BA5E-EF73-28C0-E289-EB5F606232A0}"/>
          </ac:spMkLst>
        </pc:spChg>
        <pc:spChg chg="add del mod">
          <ac:chgData name="Kevin Tebbe" userId="fc42b500-2048-4d8b-934d-fac4679466e6" providerId="ADAL" clId="{06DBD969-B87C-634F-BC1F-1AA90E12931D}" dt="2025-05-06T20:35:39.064" v="9365" actId="552"/>
          <ac:spMkLst>
            <pc:docMk/>
            <pc:sldMk cId="1210731441" sldId="266"/>
            <ac:spMk id="12" creationId="{A86320A2-A593-B586-3643-ED5F5FF0631A}"/>
          </ac:spMkLst>
        </pc:spChg>
        <pc:spChg chg="mod">
          <ac:chgData name="Kevin Tebbe" userId="fc42b500-2048-4d8b-934d-fac4679466e6" providerId="ADAL" clId="{06DBD969-B87C-634F-BC1F-1AA90E12931D}" dt="2025-05-06T20:44:27.193" v="9451" actId="14100"/>
          <ac:spMkLst>
            <pc:docMk/>
            <pc:sldMk cId="1210731441" sldId="266"/>
            <ac:spMk id="13" creationId="{AB31BCD3-2912-786E-B21B-D5019F34D8E3}"/>
          </ac:spMkLst>
        </pc:spChg>
        <pc:spChg chg="add mod topLvl">
          <ac:chgData name="Kevin Tebbe" userId="fc42b500-2048-4d8b-934d-fac4679466e6" providerId="ADAL" clId="{06DBD969-B87C-634F-BC1F-1AA90E12931D}" dt="2025-05-06T19:22:35.747" v="9000"/>
          <ac:spMkLst>
            <pc:docMk/>
            <pc:sldMk cId="1210731441" sldId="266"/>
            <ac:spMk id="17" creationId="{DCD43B7B-E9F7-D65D-7A52-561B4A931035}"/>
          </ac:spMkLst>
        </pc:spChg>
        <pc:spChg chg="add mod">
          <ac:chgData name="Kevin Tebbe" userId="fc42b500-2048-4d8b-934d-fac4679466e6" providerId="ADAL" clId="{06DBD969-B87C-634F-BC1F-1AA90E12931D}" dt="2025-05-06T19:22:41.100" v="9001"/>
          <ac:spMkLst>
            <pc:docMk/>
            <pc:sldMk cId="1210731441" sldId="266"/>
            <ac:spMk id="20" creationId="{66C6EF0C-F81C-7262-B685-BA77D5A83306}"/>
          </ac:spMkLst>
        </pc:spChg>
        <pc:spChg chg="mod">
          <ac:chgData name="Kevin Tebbe" userId="fc42b500-2048-4d8b-934d-fac4679466e6" providerId="ADAL" clId="{06DBD969-B87C-634F-BC1F-1AA90E12931D}" dt="2025-05-06T20:25:54.506" v="9336" actId="20577"/>
          <ac:spMkLst>
            <pc:docMk/>
            <pc:sldMk cId="1210731441" sldId="266"/>
            <ac:spMk id="24" creationId="{59E95FD8-C5D7-7AD2-6A62-7EC7C8C9D3EF}"/>
          </ac:spMkLst>
        </pc:spChg>
        <pc:spChg chg="mod">
          <ac:chgData name="Kevin Tebbe" userId="fc42b500-2048-4d8b-934d-fac4679466e6" providerId="ADAL" clId="{06DBD969-B87C-634F-BC1F-1AA90E12931D}" dt="2025-05-06T19:23:18.567" v="9005"/>
          <ac:spMkLst>
            <pc:docMk/>
            <pc:sldMk cId="1210731441" sldId="266"/>
            <ac:spMk id="34" creationId="{64E8BFDC-A0C3-3ABD-A3C6-9EF50D309233}"/>
          </ac:spMkLst>
        </pc:spChg>
        <pc:spChg chg="mod">
          <ac:chgData name="Kevin Tebbe" userId="fc42b500-2048-4d8b-934d-fac4679466e6" providerId="ADAL" clId="{06DBD969-B87C-634F-BC1F-1AA90E12931D}" dt="2025-05-06T19:23:18.567" v="9005"/>
          <ac:spMkLst>
            <pc:docMk/>
            <pc:sldMk cId="1210731441" sldId="266"/>
            <ac:spMk id="36" creationId="{BC3FFF24-9B19-DC68-E6C5-8417F2634186}"/>
          </ac:spMkLst>
        </pc:spChg>
        <pc:spChg chg="mod">
          <ac:chgData name="Kevin Tebbe" userId="fc42b500-2048-4d8b-934d-fac4679466e6" providerId="ADAL" clId="{06DBD969-B87C-634F-BC1F-1AA90E12931D}" dt="2025-05-06T19:23:18.567" v="9005"/>
          <ac:spMkLst>
            <pc:docMk/>
            <pc:sldMk cId="1210731441" sldId="266"/>
            <ac:spMk id="37" creationId="{927A92A8-AEC2-5C01-471D-BBA2150BC2A9}"/>
          </ac:spMkLst>
        </pc:spChg>
        <pc:spChg chg="mod">
          <ac:chgData name="Kevin Tebbe" userId="fc42b500-2048-4d8b-934d-fac4679466e6" providerId="ADAL" clId="{06DBD969-B87C-634F-BC1F-1AA90E12931D}" dt="2025-05-06T19:23:18.567" v="9005"/>
          <ac:spMkLst>
            <pc:docMk/>
            <pc:sldMk cId="1210731441" sldId="266"/>
            <ac:spMk id="38" creationId="{02B54119-EA9F-7968-17DE-F47F333181F5}"/>
          </ac:spMkLst>
        </pc:spChg>
        <pc:spChg chg="mod">
          <ac:chgData name="Kevin Tebbe" userId="fc42b500-2048-4d8b-934d-fac4679466e6" providerId="ADAL" clId="{06DBD969-B87C-634F-BC1F-1AA90E12931D}" dt="2025-05-06T19:23:18.567" v="9005"/>
          <ac:spMkLst>
            <pc:docMk/>
            <pc:sldMk cId="1210731441" sldId="266"/>
            <ac:spMk id="42" creationId="{A773982A-E50D-1039-67A3-B9A142CE372F}"/>
          </ac:spMkLst>
        </pc:spChg>
        <pc:spChg chg="mod">
          <ac:chgData name="Kevin Tebbe" userId="fc42b500-2048-4d8b-934d-fac4679466e6" providerId="ADAL" clId="{06DBD969-B87C-634F-BC1F-1AA90E12931D}" dt="2025-05-06T19:23:18.567" v="9005"/>
          <ac:spMkLst>
            <pc:docMk/>
            <pc:sldMk cId="1210731441" sldId="266"/>
            <ac:spMk id="44" creationId="{0E6D74D5-D8DA-8F22-73BC-D513DA461B58}"/>
          </ac:spMkLst>
        </pc:spChg>
        <pc:spChg chg="mod">
          <ac:chgData name="Kevin Tebbe" userId="fc42b500-2048-4d8b-934d-fac4679466e6" providerId="ADAL" clId="{06DBD969-B87C-634F-BC1F-1AA90E12931D}" dt="2025-05-06T19:23:18.567" v="9005"/>
          <ac:spMkLst>
            <pc:docMk/>
            <pc:sldMk cId="1210731441" sldId="266"/>
            <ac:spMk id="45" creationId="{3BB1144E-B2C1-4B08-BBB9-3080AABC2A98}"/>
          </ac:spMkLst>
        </pc:spChg>
        <pc:spChg chg="mod">
          <ac:chgData name="Kevin Tebbe" userId="fc42b500-2048-4d8b-934d-fac4679466e6" providerId="ADAL" clId="{06DBD969-B87C-634F-BC1F-1AA90E12931D}" dt="2025-05-06T19:23:18.567" v="9005"/>
          <ac:spMkLst>
            <pc:docMk/>
            <pc:sldMk cId="1210731441" sldId="266"/>
            <ac:spMk id="46" creationId="{E2548900-1D3C-DBA1-7AF2-7A7E36DA521B}"/>
          </ac:spMkLst>
        </pc:spChg>
        <pc:spChg chg="add mod">
          <ac:chgData name="Kevin Tebbe" userId="fc42b500-2048-4d8b-934d-fac4679466e6" providerId="ADAL" clId="{06DBD969-B87C-634F-BC1F-1AA90E12931D}" dt="2025-05-06T20:33:44.821" v="9339"/>
          <ac:spMkLst>
            <pc:docMk/>
            <pc:sldMk cId="1210731441" sldId="266"/>
            <ac:spMk id="47" creationId="{52AA250B-23BA-A710-A1D6-3348C611D1CF}"/>
          </ac:spMkLst>
        </pc:spChg>
        <pc:spChg chg="add mod">
          <ac:chgData name="Kevin Tebbe" userId="fc42b500-2048-4d8b-934d-fac4679466e6" providerId="ADAL" clId="{06DBD969-B87C-634F-BC1F-1AA90E12931D}" dt="2025-05-06T20:44:01.947" v="9448" actId="20577"/>
          <ac:spMkLst>
            <pc:docMk/>
            <pc:sldMk cId="1210731441" sldId="266"/>
            <ac:spMk id="48" creationId="{F3486BA0-21AF-10D4-D393-2B3BDDF5ED3C}"/>
          </ac:spMkLst>
        </pc:spChg>
        <pc:spChg chg="mod">
          <ac:chgData name="Kevin Tebbe" userId="fc42b500-2048-4d8b-934d-fac4679466e6" providerId="ADAL" clId="{06DBD969-B87C-634F-BC1F-1AA90E12931D}" dt="2025-05-06T20:45:44.719" v="9454"/>
          <ac:spMkLst>
            <pc:docMk/>
            <pc:sldMk cId="1210731441" sldId="266"/>
            <ac:spMk id="50" creationId="{05676EFC-F92A-1D64-A080-7384E316858D}"/>
          </ac:spMkLst>
        </pc:spChg>
        <pc:spChg chg="mod">
          <ac:chgData name="Kevin Tebbe" userId="fc42b500-2048-4d8b-934d-fac4679466e6" providerId="ADAL" clId="{06DBD969-B87C-634F-BC1F-1AA90E12931D}" dt="2025-05-06T20:45:44.719" v="9454"/>
          <ac:spMkLst>
            <pc:docMk/>
            <pc:sldMk cId="1210731441" sldId="266"/>
            <ac:spMk id="52" creationId="{BCA5E825-4152-ED71-34AF-259C0C6F762E}"/>
          </ac:spMkLst>
        </pc:spChg>
        <pc:spChg chg="mod">
          <ac:chgData name="Kevin Tebbe" userId="fc42b500-2048-4d8b-934d-fac4679466e6" providerId="ADAL" clId="{06DBD969-B87C-634F-BC1F-1AA90E12931D}" dt="2025-05-06T21:26:49.424" v="9746" actId="20577"/>
          <ac:spMkLst>
            <pc:docMk/>
            <pc:sldMk cId="1210731441" sldId="266"/>
            <ac:spMk id="53" creationId="{70942068-5364-46B4-EF7A-6BB62A038783}"/>
          </ac:spMkLst>
        </pc:spChg>
        <pc:spChg chg="mod">
          <ac:chgData name="Kevin Tebbe" userId="fc42b500-2048-4d8b-934d-fac4679466e6" providerId="ADAL" clId="{06DBD969-B87C-634F-BC1F-1AA90E12931D}" dt="2025-05-06T20:45:44.719" v="9454"/>
          <ac:spMkLst>
            <pc:docMk/>
            <pc:sldMk cId="1210731441" sldId="266"/>
            <ac:spMk id="54" creationId="{0D955A94-7FA0-C9FE-4400-D1744AB86685}"/>
          </ac:spMkLst>
        </pc:spChg>
        <pc:spChg chg="mod">
          <ac:chgData name="Kevin Tebbe" userId="fc42b500-2048-4d8b-934d-fac4679466e6" providerId="ADAL" clId="{06DBD969-B87C-634F-BC1F-1AA90E12931D}" dt="2025-05-06T20:45:44.719" v="9454"/>
          <ac:spMkLst>
            <pc:docMk/>
            <pc:sldMk cId="1210731441" sldId="266"/>
            <ac:spMk id="58" creationId="{0CCC677D-AD85-20AB-74FC-AF6B57466E41}"/>
          </ac:spMkLst>
        </pc:spChg>
        <pc:spChg chg="mod">
          <ac:chgData name="Kevin Tebbe" userId="fc42b500-2048-4d8b-934d-fac4679466e6" providerId="ADAL" clId="{06DBD969-B87C-634F-BC1F-1AA90E12931D}" dt="2025-05-06T20:45:44.719" v="9454"/>
          <ac:spMkLst>
            <pc:docMk/>
            <pc:sldMk cId="1210731441" sldId="266"/>
            <ac:spMk id="60" creationId="{6ABC2779-E800-EF69-4A70-63753FED0EB9}"/>
          </ac:spMkLst>
        </pc:spChg>
        <pc:spChg chg="mod">
          <ac:chgData name="Kevin Tebbe" userId="fc42b500-2048-4d8b-934d-fac4679466e6" providerId="ADAL" clId="{06DBD969-B87C-634F-BC1F-1AA90E12931D}" dt="2025-05-06T21:26:51.408" v="9747" actId="20577"/>
          <ac:spMkLst>
            <pc:docMk/>
            <pc:sldMk cId="1210731441" sldId="266"/>
            <ac:spMk id="61" creationId="{A84A0017-73A3-AC55-A8B1-C6AABE1E97E3}"/>
          </ac:spMkLst>
        </pc:spChg>
        <pc:spChg chg="mod">
          <ac:chgData name="Kevin Tebbe" userId="fc42b500-2048-4d8b-934d-fac4679466e6" providerId="ADAL" clId="{06DBD969-B87C-634F-BC1F-1AA90E12931D}" dt="2025-05-06T20:45:44.719" v="9454"/>
          <ac:spMkLst>
            <pc:docMk/>
            <pc:sldMk cId="1210731441" sldId="266"/>
            <ac:spMk id="62" creationId="{53EC35A3-3616-F9D0-95B2-A94CFF92AE92}"/>
          </ac:spMkLst>
        </pc:spChg>
        <pc:grpChg chg="add del mod">
          <ac:chgData name="Kevin Tebbe" userId="fc42b500-2048-4d8b-934d-fac4679466e6" providerId="ADAL" clId="{06DBD969-B87C-634F-BC1F-1AA90E12931D}" dt="2025-05-06T19:23:17.345" v="9004" actId="478"/>
          <ac:grpSpMkLst>
            <pc:docMk/>
            <pc:sldMk cId="1210731441" sldId="266"/>
            <ac:grpSpMk id="23" creationId="{24BF5BD2-6587-D7F3-9272-42CC1139E169}"/>
          </ac:grpSpMkLst>
        </pc:grpChg>
        <pc:grpChg chg="add del mod">
          <ac:chgData name="Kevin Tebbe" userId="fc42b500-2048-4d8b-934d-fac4679466e6" providerId="ADAL" clId="{06DBD969-B87C-634F-BC1F-1AA90E12931D}" dt="2025-05-06T19:23:17.345" v="9004" actId="478"/>
          <ac:grpSpMkLst>
            <pc:docMk/>
            <pc:sldMk cId="1210731441" sldId="266"/>
            <ac:grpSpMk id="25" creationId="{E38BB241-BCEA-D811-87CB-D7DAF354C5B0}"/>
          </ac:grpSpMkLst>
        </pc:grpChg>
        <pc:grpChg chg="del mod">
          <ac:chgData name="Kevin Tebbe" userId="fc42b500-2048-4d8b-934d-fac4679466e6" providerId="ADAL" clId="{06DBD969-B87C-634F-BC1F-1AA90E12931D}" dt="2025-05-06T20:45:42.722" v="9452" actId="478"/>
          <ac:grpSpMkLst>
            <pc:docMk/>
            <pc:sldMk cId="1210731441" sldId="266"/>
            <ac:grpSpMk id="33" creationId="{0A3CA825-86B4-1B99-0331-4CA7D7ADD416}"/>
          </ac:grpSpMkLst>
        </pc:grpChg>
        <pc:grpChg chg="del mod">
          <ac:chgData name="Kevin Tebbe" userId="fc42b500-2048-4d8b-934d-fac4679466e6" providerId="ADAL" clId="{06DBD969-B87C-634F-BC1F-1AA90E12931D}" dt="2025-05-06T20:45:43.880" v="9453" actId="478"/>
          <ac:grpSpMkLst>
            <pc:docMk/>
            <pc:sldMk cId="1210731441" sldId="266"/>
            <ac:grpSpMk id="39" creationId="{57AD6AE3-47E0-D2A6-8634-58F8F58C3989}"/>
          </ac:grpSpMkLst>
        </pc:grpChg>
        <pc:grpChg chg="mod">
          <ac:chgData name="Kevin Tebbe" userId="fc42b500-2048-4d8b-934d-fac4679466e6" providerId="ADAL" clId="{06DBD969-B87C-634F-BC1F-1AA90E12931D}" dt="2025-05-06T20:46:00.362" v="9547" actId="1036"/>
          <ac:grpSpMkLst>
            <pc:docMk/>
            <pc:sldMk cId="1210731441" sldId="266"/>
            <ac:grpSpMk id="49" creationId="{D911DC86-906F-AD30-A48C-B159E69DD143}"/>
          </ac:grpSpMkLst>
        </pc:grpChg>
        <pc:grpChg chg="mod">
          <ac:chgData name="Kevin Tebbe" userId="fc42b500-2048-4d8b-934d-fac4679466e6" providerId="ADAL" clId="{06DBD969-B87C-634F-BC1F-1AA90E12931D}" dt="2025-05-06T20:45:55.336" v="9524" actId="1036"/>
          <ac:grpSpMkLst>
            <pc:docMk/>
            <pc:sldMk cId="1210731441" sldId="266"/>
            <ac:grpSpMk id="55" creationId="{7240F557-4F22-1C39-A6B7-6FD9B669480F}"/>
          </ac:grpSpMkLst>
        </pc:grpChg>
        <pc:picChg chg="add mod">
          <ac:chgData name="Kevin Tebbe" userId="fc42b500-2048-4d8b-934d-fac4679466e6" providerId="ADAL" clId="{06DBD969-B87C-634F-BC1F-1AA90E12931D}" dt="2025-05-04T06:49:18.565" v="6017" actId="207"/>
          <ac:picMkLst>
            <pc:docMk/>
            <pc:sldMk cId="1210731441" sldId="266"/>
            <ac:picMk id="31" creationId="{B67EB58C-DF45-C759-6617-98995C78D8E7}"/>
          </ac:picMkLst>
        </pc:picChg>
        <pc:picChg chg="add mod">
          <ac:chgData name="Kevin Tebbe" userId="fc42b500-2048-4d8b-934d-fac4679466e6" providerId="ADAL" clId="{06DBD969-B87C-634F-BC1F-1AA90E12931D}" dt="2025-05-04T06:48:47.592" v="6010" actId="1440"/>
          <ac:picMkLst>
            <pc:docMk/>
            <pc:sldMk cId="1210731441" sldId="266"/>
            <ac:picMk id="32" creationId="{CA529507-9712-4671-3AB5-FFAF5E569B1D}"/>
          </ac:picMkLst>
        </pc:picChg>
        <pc:picChg chg="mod">
          <ac:chgData name="Kevin Tebbe" userId="fc42b500-2048-4d8b-934d-fac4679466e6" providerId="ADAL" clId="{06DBD969-B87C-634F-BC1F-1AA90E12931D}" dt="2025-05-06T19:23:18.567" v="9005"/>
          <ac:picMkLst>
            <pc:docMk/>
            <pc:sldMk cId="1210731441" sldId="266"/>
            <ac:picMk id="40" creationId="{7CC9F22C-F911-D999-C9E5-7EBC1CA37E4C}"/>
          </ac:picMkLst>
        </pc:picChg>
        <pc:picChg chg="mod">
          <ac:chgData name="Kevin Tebbe" userId="fc42b500-2048-4d8b-934d-fac4679466e6" providerId="ADAL" clId="{06DBD969-B87C-634F-BC1F-1AA90E12931D}" dt="2025-05-06T19:23:18.567" v="9005"/>
          <ac:picMkLst>
            <pc:docMk/>
            <pc:sldMk cId="1210731441" sldId="266"/>
            <ac:picMk id="41" creationId="{449E9925-54FE-DA7F-ACCC-36ACD9C390AD}"/>
          </ac:picMkLst>
        </pc:picChg>
        <pc:picChg chg="mod">
          <ac:chgData name="Kevin Tebbe" userId="fc42b500-2048-4d8b-934d-fac4679466e6" providerId="ADAL" clId="{06DBD969-B87C-634F-BC1F-1AA90E12931D}" dt="2025-05-06T20:45:44.719" v="9454"/>
          <ac:picMkLst>
            <pc:docMk/>
            <pc:sldMk cId="1210731441" sldId="266"/>
            <ac:picMk id="51" creationId="{93F0CA9E-5248-6E83-4C96-145480ED1AD4}"/>
          </ac:picMkLst>
        </pc:picChg>
        <pc:picChg chg="mod">
          <ac:chgData name="Kevin Tebbe" userId="fc42b500-2048-4d8b-934d-fac4679466e6" providerId="ADAL" clId="{06DBD969-B87C-634F-BC1F-1AA90E12931D}" dt="2025-05-06T20:45:44.719" v="9454"/>
          <ac:picMkLst>
            <pc:docMk/>
            <pc:sldMk cId="1210731441" sldId="266"/>
            <ac:picMk id="56" creationId="{0F0C160A-8FCF-7937-F497-11AC32F6734C}"/>
          </ac:picMkLst>
        </pc:picChg>
      </pc:sldChg>
      <pc:sldChg chg="add del">
        <pc:chgData name="Kevin Tebbe" userId="fc42b500-2048-4d8b-934d-fac4679466e6" providerId="ADAL" clId="{06DBD969-B87C-634F-BC1F-1AA90E12931D}" dt="2025-05-02T08:56:32.315" v="3346" actId="2890"/>
        <pc:sldMkLst>
          <pc:docMk/>
          <pc:sldMk cId="3204463212" sldId="267"/>
        </pc:sldMkLst>
      </pc:sldChg>
      <pc:sldChg chg="modSp add mod modTransition">
        <pc:chgData name="Kevin Tebbe" userId="fc42b500-2048-4d8b-934d-fac4679466e6" providerId="ADAL" clId="{06DBD969-B87C-634F-BC1F-1AA90E12931D}" dt="2025-05-06T21:26:41.634" v="9745" actId="20577"/>
        <pc:sldMkLst>
          <pc:docMk/>
          <pc:sldMk cId="3656249157" sldId="267"/>
        </pc:sldMkLst>
        <pc:spChg chg="mod">
          <ac:chgData name="Kevin Tebbe" userId="fc42b500-2048-4d8b-934d-fac4679466e6" providerId="ADAL" clId="{06DBD969-B87C-634F-BC1F-1AA90E12931D}" dt="2025-05-06T21:26:41.634" v="9745" actId="20577"/>
          <ac:spMkLst>
            <pc:docMk/>
            <pc:sldMk cId="3656249157" sldId="267"/>
            <ac:spMk id="17" creationId="{C92DD7B8-DB24-B97D-311E-1F70B0C1FAB1}"/>
          </ac:spMkLst>
        </pc:spChg>
        <pc:spChg chg="mod">
          <ac:chgData name="Kevin Tebbe" userId="fc42b500-2048-4d8b-934d-fac4679466e6" providerId="ADAL" clId="{06DBD969-B87C-634F-BC1F-1AA90E12931D}" dt="2025-05-06T21:26:33.896" v="9744" actId="20577"/>
          <ac:spMkLst>
            <pc:docMk/>
            <pc:sldMk cId="3656249157" sldId="267"/>
            <ac:spMk id="20" creationId="{31FB755D-DB77-3F32-7C4D-8ADECCEF053C}"/>
          </ac:spMkLst>
        </pc:spChg>
      </pc:sldChg>
      <pc:sldChg chg="addSp delSp modSp add mod ord modTransition modAnim modShow">
        <pc:chgData name="Kevin Tebbe" userId="fc42b500-2048-4d8b-934d-fac4679466e6" providerId="ADAL" clId="{06DBD969-B87C-634F-BC1F-1AA90E12931D}" dt="2025-05-06T20:15:45.137" v="9177" actId="729"/>
        <pc:sldMkLst>
          <pc:docMk/>
          <pc:sldMk cId="2636009793" sldId="268"/>
        </pc:sldMkLst>
        <pc:picChg chg="add mod">
          <ac:chgData name="Kevin Tebbe" userId="fc42b500-2048-4d8b-934d-fac4679466e6" providerId="ADAL" clId="{06DBD969-B87C-634F-BC1F-1AA90E12931D}" dt="2025-05-06T11:47:30.479" v="8159" actId="166"/>
          <ac:picMkLst>
            <pc:docMk/>
            <pc:sldMk cId="2636009793" sldId="268"/>
            <ac:picMk id="39" creationId="{7196E4D2-2778-22BC-7BE5-20C4418EA558}"/>
          </ac:picMkLst>
        </pc:picChg>
      </pc:sldChg>
      <pc:sldChg chg="addSp delSp modSp add del mod">
        <pc:chgData name="Kevin Tebbe" userId="fc42b500-2048-4d8b-934d-fac4679466e6" providerId="ADAL" clId="{06DBD969-B87C-634F-BC1F-1AA90E12931D}" dt="2025-05-02T10:42:24.042" v="5476" actId="2696"/>
        <pc:sldMkLst>
          <pc:docMk/>
          <pc:sldMk cId="534354824" sldId="269"/>
        </pc:sldMkLst>
      </pc:sldChg>
      <pc:sldChg chg="addSp delSp modSp add mod modShow">
        <pc:chgData name="Kevin Tebbe" userId="fc42b500-2048-4d8b-934d-fac4679466e6" providerId="ADAL" clId="{06DBD969-B87C-634F-BC1F-1AA90E12931D}" dt="2025-05-02T10:22:27.214" v="5382" actId="729"/>
        <pc:sldMkLst>
          <pc:docMk/>
          <pc:sldMk cId="3499521070" sldId="270"/>
        </pc:sldMkLst>
      </pc:sldChg>
      <pc:sldChg chg="addSp delSp modSp add del mod">
        <pc:chgData name="Kevin Tebbe" userId="fc42b500-2048-4d8b-934d-fac4679466e6" providerId="ADAL" clId="{06DBD969-B87C-634F-BC1F-1AA90E12931D}" dt="2025-05-02T10:10:17.658" v="5275" actId="2696"/>
        <pc:sldMkLst>
          <pc:docMk/>
          <pc:sldMk cId="3319527685" sldId="271"/>
        </pc:sldMkLst>
      </pc:sldChg>
      <pc:sldChg chg="addSp delSp modSp add mod modShow">
        <pc:chgData name="Kevin Tebbe" userId="fc42b500-2048-4d8b-934d-fac4679466e6" providerId="ADAL" clId="{06DBD969-B87C-634F-BC1F-1AA90E12931D}" dt="2025-05-02T10:22:27.214" v="5382" actId="729"/>
        <pc:sldMkLst>
          <pc:docMk/>
          <pc:sldMk cId="3265441715" sldId="272"/>
        </pc:sldMkLst>
      </pc:sldChg>
      <pc:sldChg chg="addSp delSp modSp add mod modShow">
        <pc:chgData name="Kevin Tebbe" userId="fc42b500-2048-4d8b-934d-fac4679466e6" providerId="ADAL" clId="{06DBD969-B87C-634F-BC1F-1AA90E12931D}" dt="2025-05-02T10:22:27.214" v="5382" actId="729"/>
        <pc:sldMkLst>
          <pc:docMk/>
          <pc:sldMk cId="3562402437" sldId="273"/>
        </pc:sldMkLst>
      </pc:sldChg>
      <pc:sldChg chg="add del">
        <pc:chgData name="Kevin Tebbe" userId="fc42b500-2048-4d8b-934d-fac4679466e6" providerId="ADAL" clId="{06DBD969-B87C-634F-BC1F-1AA90E12931D}" dt="2025-05-02T10:03:32.163" v="5112" actId="2696"/>
        <pc:sldMkLst>
          <pc:docMk/>
          <pc:sldMk cId="1506066936" sldId="274"/>
        </pc:sldMkLst>
      </pc:sldChg>
      <pc:sldChg chg="add del mod modShow">
        <pc:chgData name="Kevin Tebbe" userId="fc42b500-2048-4d8b-934d-fac4679466e6" providerId="ADAL" clId="{06DBD969-B87C-634F-BC1F-1AA90E12931D}" dt="2025-05-02T10:10:52.263" v="5293" actId="2696"/>
        <pc:sldMkLst>
          <pc:docMk/>
          <pc:sldMk cId="3043971767" sldId="274"/>
        </pc:sldMkLst>
      </pc:sldChg>
      <pc:sldChg chg="modSp add del mod">
        <pc:chgData name="Kevin Tebbe" userId="fc42b500-2048-4d8b-934d-fac4679466e6" providerId="ADAL" clId="{06DBD969-B87C-634F-BC1F-1AA90E12931D}" dt="2025-05-02T10:10:00.156" v="5267" actId="2890"/>
        <pc:sldMkLst>
          <pc:docMk/>
          <pc:sldMk cId="431791879" sldId="275"/>
        </pc:sldMkLst>
      </pc:sldChg>
      <pc:sldChg chg="addSp delSp modSp add del mod">
        <pc:chgData name="Kevin Tebbe" userId="fc42b500-2048-4d8b-934d-fac4679466e6" providerId="ADAL" clId="{06DBD969-B87C-634F-BC1F-1AA90E12931D}" dt="2025-05-02T10:17:23.067" v="5352" actId="2696"/>
        <pc:sldMkLst>
          <pc:docMk/>
          <pc:sldMk cId="2156628973" sldId="275"/>
        </pc:sldMkLst>
      </pc:sldChg>
      <pc:sldChg chg="addSp modSp add mod modShow">
        <pc:chgData name="Kevin Tebbe" userId="fc42b500-2048-4d8b-934d-fac4679466e6" providerId="ADAL" clId="{06DBD969-B87C-634F-BC1F-1AA90E12931D}" dt="2025-05-02T10:22:27.214" v="5382" actId="729"/>
        <pc:sldMkLst>
          <pc:docMk/>
          <pc:sldMk cId="983524199" sldId="276"/>
        </pc:sldMkLst>
        <pc:spChg chg="mod">
          <ac:chgData name="Kevin Tebbe" userId="fc42b500-2048-4d8b-934d-fac4679466e6" providerId="ADAL" clId="{06DBD969-B87C-634F-BC1F-1AA90E12931D}" dt="2025-05-02T10:17:00.750" v="5346" actId="1076"/>
          <ac:spMkLst>
            <pc:docMk/>
            <pc:sldMk cId="983524199" sldId="276"/>
            <ac:spMk id="2" creationId="{919679EB-4D89-9FA8-A178-43102A041983}"/>
          </ac:spMkLst>
        </pc:spChg>
        <pc:grpChg chg="add">
          <ac:chgData name="Kevin Tebbe" userId="fc42b500-2048-4d8b-934d-fac4679466e6" providerId="ADAL" clId="{06DBD969-B87C-634F-BC1F-1AA90E12931D}" dt="2025-05-02T10:17:05.426" v="5347" actId="164"/>
          <ac:grpSpMkLst>
            <pc:docMk/>
            <pc:sldMk cId="983524199" sldId="276"/>
            <ac:grpSpMk id="4" creationId="{239C5080-EFF2-A07A-CF90-D7B37FA69171}"/>
          </ac:grpSpMkLst>
        </pc:grpChg>
      </pc:sldChg>
      <pc:sldChg chg="modSp add del mod">
        <pc:chgData name="Kevin Tebbe" userId="fc42b500-2048-4d8b-934d-fac4679466e6" providerId="ADAL" clId="{06DBD969-B87C-634F-BC1F-1AA90E12931D}" dt="2025-05-02T10:16:32.582" v="5341" actId="2696"/>
        <pc:sldMkLst>
          <pc:docMk/>
          <pc:sldMk cId="435632918" sldId="277"/>
        </pc:sldMkLst>
      </pc:sldChg>
      <pc:sldChg chg="addSp modSp add mod modShow">
        <pc:chgData name="Kevin Tebbe" userId="fc42b500-2048-4d8b-934d-fac4679466e6" providerId="ADAL" clId="{06DBD969-B87C-634F-BC1F-1AA90E12931D}" dt="2025-05-02T10:22:17.968" v="5381" actId="729"/>
        <pc:sldMkLst>
          <pc:docMk/>
          <pc:sldMk cId="4267468473" sldId="277"/>
        </pc:sldMkLst>
        <pc:spChg chg="mod">
          <ac:chgData name="Kevin Tebbe" userId="fc42b500-2048-4d8b-934d-fac4679466e6" providerId="ADAL" clId="{06DBD969-B87C-634F-BC1F-1AA90E12931D}" dt="2025-05-02T10:17:34.958" v="5357"/>
          <ac:spMkLst>
            <pc:docMk/>
            <pc:sldMk cId="4267468473" sldId="277"/>
            <ac:spMk id="8" creationId="{CC97C4A5-89D6-DDC7-AFEC-FF9F541AC5B0}"/>
          </ac:spMkLst>
        </pc:spChg>
        <pc:spChg chg="mod">
          <ac:chgData name="Kevin Tebbe" userId="fc42b500-2048-4d8b-934d-fac4679466e6" providerId="ADAL" clId="{06DBD969-B87C-634F-BC1F-1AA90E12931D}" dt="2025-05-02T10:17:34.958" v="5357"/>
          <ac:spMkLst>
            <pc:docMk/>
            <pc:sldMk cId="4267468473" sldId="277"/>
            <ac:spMk id="9" creationId="{6795707D-B965-FA4B-7AEF-2BC6EBC15E16}"/>
          </ac:spMkLst>
        </pc:spChg>
        <pc:spChg chg="mod">
          <ac:chgData name="Kevin Tebbe" userId="fc42b500-2048-4d8b-934d-fac4679466e6" providerId="ADAL" clId="{06DBD969-B87C-634F-BC1F-1AA90E12931D}" dt="2025-05-02T10:17:34.958" v="5357"/>
          <ac:spMkLst>
            <pc:docMk/>
            <pc:sldMk cId="4267468473" sldId="277"/>
            <ac:spMk id="11" creationId="{D13E975A-6632-A13B-EEAC-4EE363E4C7FD}"/>
          </ac:spMkLst>
        </pc:spChg>
        <pc:spChg chg="mod">
          <ac:chgData name="Kevin Tebbe" userId="fc42b500-2048-4d8b-934d-fac4679466e6" providerId="ADAL" clId="{06DBD969-B87C-634F-BC1F-1AA90E12931D}" dt="2025-05-02T10:18:35.304" v="5368" actId="207"/>
          <ac:spMkLst>
            <pc:docMk/>
            <pc:sldMk cId="4267468473" sldId="277"/>
            <ac:spMk id="16" creationId="{8584D768-7B5B-06F4-6B5B-E66EF17E6D2B}"/>
          </ac:spMkLst>
        </pc:spChg>
        <pc:spChg chg="mod">
          <ac:chgData name="Kevin Tebbe" userId="fc42b500-2048-4d8b-934d-fac4679466e6" providerId="ADAL" clId="{06DBD969-B87C-634F-BC1F-1AA90E12931D}" dt="2025-05-02T10:17:34.958" v="5357"/>
          <ac:spMkLst>
            <pc:docMk/>
            <pc:sldMk cId="4267468473" sldId="277"/>
            <ac:spMk id="17" creationId="{6107F827-1B83-23CB-B442-7060048A38E0}"/>
          </ac:spMkLst>
        </pc:spChg>
        <pc:spChg chg="mod">
          <ac:chgData name="Kevin Tebbe" userId="fc42b500-2048-4d8b-934d-fac4679466e6" providerId="ADAL" clId="{06DBD969-B87C-634F-BC1F-1AA90E12931D}" dt="2025-05-02T10:17:34.958" v="5357"/>
          <ac:spMkLst>
            <pc:docMk/>
            <pc:sldMk cId="4267468473" sldId="277"/>
            <ac:spMk id="19" creationId="{194D813C-3AD5-00A5-247A-288BC239CD21}"/>
          </ac:spMkLst>
        </pc:spChg>
        <pc:spChg chg="mod">
          <ac:chgData name="Kevin Tebbe" userId="fc42b500-2048-4d8b-934d-fac4679466e6" providerId="ADAL" clId="{06DBD969-B87C-634F-BC1F-1AA90E12931D}" dt="2025-05-02T10:17:51.533" v="5361"/>
          <ac:spMkLst>
            <pc:docMk/>
            <pc:sldMk cId="4267468473" sldId="277"/>
            <ac:spMk id="21" creationId="{FF30B8D0-5F44-D114-4EBE-3E579D9F7332}"/>
          </ac:spMkLst>
        </pc:spChg>
        <pc:spChg chg="mod">
          <ac:chgData name="Kevin Tebbe" userId="fc42b500-2048-4d8b-934d-fac4679466e6" providerId="ADAL" clId="{06DBD969-B87C-634F-BC1F-1AA90E12931D}" dt="2025-05-02T10:17:51.533" v="5361"/>
          <ac:spMkLst>
            <pc:docMk/>
            <pc:sldMk cId="4267468473" sldId="277"/>
            <ac:spMk id="22" creationId="{E4CFC885-7E11-42A5-6C19-1BEC55F5BFCD}"/>
          </ac:spMkLst>
        </pc:spChg>
        <pc:spChg chg="mod">
          <ac:chgData name="Kevin Tebbe" userId="fc42b500-2048-4d8b-934d-fac4679466e6" providerId="ADAL" clId="{06DBD969-B87C-634F-BC1F-1AA90E12931D}" dt="2025-05-02T10:17:51.533" v="5361"/>
          <ac:spMkLst>
            <pc:docMk/>
            <pc:sldMk cId="4267468473" sldId="277"/>
            <ac:spMk id="23" creationId="{5738340B-BD30-B6D4-0099-1E94EC8FEDEF}"/>
          </ac:spMkLst>
        </pc:spChg>
        <pc:spChg chg="mod">
          <ac:chgData name="Kevin Tebbe" userId="fc42b500-2048-4d8b-934d-fac4679466e6" providerId="ADAL" clId="{06DBD969-B87C-634F-BC1F-1AA90E12931D}" dt="2025-05-02T10:17:51.533" v="5361"/>
          <ac:spMkLst>
            <pc:docMk/>
            <pc:sldMk cId="4267468473" sldId="277"/>
            <ac:spMk id="24" creationId="{73F71D8F-0056-203A-86D7-1E1702EED410}"/>
          </ac:spMkLst>
        </pc:spChg>
        <pc:spChg chg="mod">
          <ac:chgData name="Kevin Tebbe" userId="fc42b500-2048-4d8b-934d-fac4679466e6" providerId="ADAL" clId="{06DBD969-B87C-634F-BC1F-1AA90E12931D}" dt="2025-05-02T10:17:51.533" v="5361"/>
          <ac:spMkLst>
            <pc:docMk/>
            <pc:sldMk cId="4267468473" sldId="277"/>
            <ac:spMk id="26" creationId="{0179E915-5CB8-7C02-B480-7F8F21214CAC}"/>
          </ac:spMkLst>
        </pc:spChg>
        <pc:spChg chg="mod">
          <ac:chgData name="Kevin Tebbe" userId="fc42b500-2048-4d8b-934d-fac4679466e6" providerId="ADAL" clId="{06DBD969-B87C-634F-BC1F-1AA90E12931D}" dt="2025-05-02T10:18:02.211" v="5365"/>
          <ac:spMkLst>
            <pc:docMk/>
            <pc:sldMk cId="4267468473" sldId="277"/>
            <ac:spMk id="28" creationId="{A113413C-1B0F-DAD1-CE37-07BEBB036120}"/>
          </ac:spMkLst>
        </pc:spChg>
        <pc:spChg chg="mod">
          <ac:chgData name="Kevin Tebbe" userId="fc42b500-2048-4d8b-934d-fac4679466e6" providerId="ADAL" clId="{06DBD969-B87C-634F-BC1F-1AA90E12931D}" dt="2025-05-02T10:18:02.211" v="5365"/>
          <ac:spMkLst>
            <pc:docMk/>
            <pc:sldMk cId="4267468473" sldId="277"/>
            <ac:spMk id="29" creationId="{F9B2588D-897A-AB5A-C668-2E57EEDFF0E1}"/>
          </ac:spMkLst>
        </pc:spChg>
        <pc:spChg chg="mod">
          <ac:chgData name="Kevin Tebbe" userId="fc42b500-2048-4d8b-934d-fac4679466e6" providerId="ADAL" clId="{06DBD969-B87C-634F-BC1F-1AA90E12931D}" dt="2025-05-02T10:18:02.211" v="5365"/>
          <ac:spMkLst>
            <pc:docMk/>
            <pc:sldMk cId="4267468473" sldId="277"/>
            <ac:spMk id="30" creationId="{DB890548-F971-330C-AC39-4D6B77269AF1}"/>
          </ac:spMkLst>
        </pc:spChg>
        <pc:spChg chg="mod">
          <ac:chgData name="Kevin Tebbe" userId="fc42b500-2048-4d8b-934d-fac4679466e6" providerId="ADAL" clId="{06DBD969-B87C-634F-BC1F-1AA90E12931D}" dt="2025-05-02T10:18:02.211" v="5365"/>
          <ac:spMkLst>
            <pc:docMk/>
            <pc:sldMk cId="4267468473" sldId="277"/>
            <ac:spMk id="31" creationId="{BA6EBE43-825C-4715-EEC8-F5966548FF46}"/>
          </ac:spMkLst>
        </pc:spChg>
        <pc:spChg chg="mod">
          <ac:chgData name="Kevin Tebbe" userId="fc42b500-2048-4d8b-934d-fac4679466e6" providerId="ADAL" clId="{06DBD969-B87C-634F-BC1F-1AA90E12931D}" dt="2025-05-02T10:18:02.211" v="5365"/>
          <ac:spMkLst>
            <pc:docMk/>
            <pc:sldMk cId="4267468473" sldId="277"/>
            <ac:spMk id="33" creationId="{95E79B48-9C7F-B834-387E-05FA133AE96F}"/>
          </ac:spMkLst>
        </pc:spChg>
        <pc:grpChg chg="add mod">
          <ac:chgData name="Kevin Tebbe" userId="fc42b500-2048-4d8b-934d-fac4679466e6" providerId="ADAL" clId="{06DBD969-B87C-634F-BC1F-1AA90E12931D}" dt="2025-05-02T10:17:43.285" v="5358" actId="1076"/>
          <ac:grpSpMkLst>
            <pc:docMk/>
            <pc:sldMk cId="4267468473" sldId="277"/>
            <ac:grpSpMk id="7" creationId="{CC7742A1-FB4F-A939-5AEF-DD0BFE07753A}"/>
          </ac:grpSpMkLst>
        </pc:grpChg>
        <pc:grpChg chg="add mod">
          <ac:chgData name="Kevin Tebbe" userId="fc42b500-2048-4d8b-934d-fac4679466e6" providerId="ADAL" clId="{06DBD969-B87C-634F-BC1F-1AA90E12931D}" dt="2025-05-02T10:17:55.638" v="5362" actId="1076"/>
          <ac:grpSpMkLst>
            <pc:docMk/>
            <pc:sldMk cId="4267468473" sldId="277"/>
            <ac:grpSpMk id="20" creationId="{AD9C0295-D705-D51F-A26B-79A640C6B03E}"/>
          </ac:grpSpMkLst>
        </pc:grpChg>
        <pc:grpChg chg="add mod">
          <ac:chgData name="Kevin Tebbe" userId="fc42b500-2048-4d8b-934d-fac4679466e6" providerId="ADAL" clId="{06DBD969-B87C-634F-BC1F-1AA90E12931D}" dt="2025-05-02T10:18:05.528" v="5366" actId="1076"/>
          <ac:grpSpMkLst>
            <pc:docMk/>
            <pc:sldMk cId="4267468473" sldId="277"/>
            <ac:grpSpMk id="27" creationId="{B61CB170-F4AC-2A4F-E79A-B1E1409B55A0}"/>
          </ac:grpSpMkLst>
        </pc:grpChg>
        <pc:picChg chg="mod">
          <ac:chgData name="Kevin Tebbe" userId="fc42b500-2048-4d8b-934d-fac4679466e6" providerId="ADAL" clId="{06DBD969-B87C-634F-BC1F-1AA90E12931D}" dt="2025-05-02T10:17:34.958" v="5357"/>
          <ac:picMkLst>
            <pc:docMk/>
            <pc:sldMk cId="4267468473" sldId="277"/>
            <ac:picMk id="18" creationId="{EC1A227F-7F61-AB32-BFF5-CF7B7BA3038A}"/>
          </ac:picMkLst>
        </pc:picChg>
        <pc:picChg chg="mod">
          <ac:chgData name="Kevin Tebbe" userId="fc42b500-2048-4d8b-934d-fac4679466e6" providerId="ADAL" clId="{06DBD969-B87C-634F-BC1F-1AA90E12931D}" dt="2025-05-02T10:17:51.533" v="5361"/>
          <ac:picMkLst>
            <pc:docMk/>
            <pc:sldMk cId="4267468473" sldId="277"/>
            <ac:picMk id="25" creationId="{F970018E-86C2-31F1-771C-754FC9DD1173}"/>
          </ac:picMkLst>
        </pc:picChg>
        <pc:picChg chg="mod">
          <ac:chgData name="Kevin Tebbe" userId="fc42b500-2048-4d8b-934d-fac4679466e6" providerId="ADAL" clId="{06DBD969-B87C-634F-BC1F-1AA90E12931D}" dt="2025-05-02T10:18:02.211" v="5365"/>
          <ac:picMkLst>
            <pc:docMk/>
            <pc:sldMk cId="4267468473" sldId="277"/>
            <ac:picMk id="32" creationId="{CD5AFC28-4985-9568-7D79-48C7BCBBF71F}"/>
          </ac:picMkLst>
        </pc:picChg>
      </pc:sldChg>
      <pc:sldChg chg="addSp modSp add mod modShow">
        <pc:chgData name="Kevin Tebbe" userId="fc42b500-2048-4d8b-934d-fac4679466e6" providerId="ADAL" clId="{06DBD969-B87C-634F-BC1F-1AA90E12931D}" dt="2025-05-05T11:15:27.574" v="8124" actId="729"/>
        <pc:sldMkLst>
          <pc:docMk/>
          <pc:sldMk cId="19025490" sldId="278"/>
        </pc:sldMkLst>
        <pc:spChg chg="mod">
          <ac:chgData name="Kevin Tebbe" userId="fc42b500-2048-4d8b-934d-fac4679466e6" providerId="ADAL" clId="{06DBD969-B87C-634F-BC1F-1AA90E12931D}" dt="2025-05-02T10:49:09.580" v="5621" actId="2085"/>
          <ac:spMkLst>
            <pc:docMk/>
            <pc:sldMk cId="19025490" sldId="278"/>
            <ac:spMk id="8" creationId="{FBCF9DA4-867D-A7B0-19CE-5FCA1A7D2259}"/>
          </ac:spMkLst>
        </pc:spChg>
        <pc:spChg chg="mod">
          <ac:chgData name="Kevin Tebbe" userId="fc42b500-2048-4d8b-934d-fac4679466e6" providerId="ADAL" clId="{06DBD969-B87C-634F-BC1F-1AA90E12931D}" dt="2025-05-02T10:49:19.765" v="5624" actId="2085"/>
          <ac:spMkLst>
            <pc:docMk/>
            <pc:sldMk cId="19025490" sldId="278"/>
            <ac:spMk id="21" creationId="{A33C10E5-152F-ED3B-76B9-6E0E08F1287E}"/>
          </ac:spMkLst>
        </pc:spChg>
        <pc:spChg chg="mod">
          <ac:chgData name="Kevin Tebbe" userId="fc42b500-2048-4d8b-934d-fac4679466e6" providerId="ADAL" clId="{06DBD969-B87C-634F-BC1F-1AA90E12931D}" dt="2025-05-02T10:49:24.484" v="5625" actId="2085"/>
          <ac:spMkLst>
            <pc:docMk/>
            <pc:sldMk cId="19025490" sldId="278"/>
            <ac:spMk id="28" creationId="{4258D7EE-F151-73D9-60C5-F3974A80CAAF}"/>
          </ac:spMkLst>
        </pc:spChg>
        <pc:spChg chg="add mod">
          <ac:chgData name="Kevin Tebbe" userId="fc42b500-2048-4d8b-934d-fac4679466e6" providerId="ADAL" clId="{06DBD969-B87C-634F-BC1F-1AA90E12931D}" dt="2025-05-03T17:26:58.246" v="5713" actId="20577"/>
          <ac:spMkLst>
            <pc:docMk/>
            <pc:sldMk cId="19025490" sldId="278"/>
            <ac:spMk id="34" creationId="{945C69A3-A8AF-E019-5E49-3411B51A3929}"/>
          </ac:spMkLst>
        </pc:spChg>
        <pc:grpChg chg="mod">
          <ac:chgData name="Kevin Tebbe" userId="fc42b500-2048-4d8b-934d-fac4679466e6" providerId="ADAL" clId="{06DBD969-B87C-634F-BC1F-1AA90E12931D}" dt="2025-05-02T10:19:04.976" v="5371" actId="1076"/>
          <ac:grpSpMkLst>
            <pc:docMk/>
            <pc:sldMk cId="19025490" sldId="278"/>
            <ac:grpSpMk id="4" creationId="{A8D000FF-664B-4CFD-46FA-107DAD5E06FB}"/>
          </ac:grpSpMkLst>
        </pc:grpChg>
        <pc:grpChg chg="mod">
          <ac:chgData name="Kevin Tebbe" userId="fc42b500-2048-4d8b-934d-fac4679466e6" providerId="ADAL" clId="{06DBD969-B87C-634F-BC1F-1AA90E12931D}" dt="2025-05-02T10:19:04.976" v="5371" actId="1076"/>
          <ac:grpSpMkLst>
            <pc:docMk/>
            <pc:sldMk cId="19025490" sldId="278"/>
            <ac:grpSpMk id="7" creationId="{0F41379B-BDDE-2746-2408-435896321320}"/>
          </ac:grpSpMkLst>
        </pc:grpChg>
        <pc:grpChg chg="mod">
          <ac:chgData name="Kevin Tebbe" userId="fc42b500-2048-4d8b-934d-fac4679466e6" providerId="ADAL" clId="{06DBD969-B87C-634F-BC1F-1AA90E12931D}" dt="2025-05-02T10:19:04.976" v="5371" actId="1076"/>
          <ac:grpSpMkLst>
            <pc:docMk/>
            <pc:sldMk cId="19025490" sldId="278"/>
            <ac:grpSpMk id="20" creationId="{C6746A03-610D-1B56-28C7-9D43185D0D76}"/>
          </ac:grpSpMkLst>
        </pc:grpChg>
        <pc:grpChg chg="mod">
          <ac:chgData name="Kevin Tebbe" userId="fc42b500-2048-4d8b-934d-fac4679466e6" providerId="ADAL" clId="{06DBD969-B87C-634F-BC1F-1AA90E12931D}" dt="2025-05-02T10:19:04.976" v="5371" actId="1076"/>
          <ac:grpSpMkLst>
            <pc:docMk/>
            <pc:sldMk cId="19025490" sldId="278"/>
            <ac:grpSpMk id="27" creationId="{DFA08163-FC2D-C243-A53A-15855C6F8D1C}"/>
          </ac:grpSpMkLst>
        </pc:grpChg>
      </pc:sldChg>
      <pc:sldChg chg="modSp add del mod">
        <pc:chgData name="Kevin Tebbe" userId="fc42b500-2048-4d8b-934d-fac4679466e6" providerId="ADAL" clId="{06DBD969-B87C-634F-BC1F-1AA90E12931D}" dt="2025-05-02T10:16:30.219" v="5340" actId="2890"/>
        <pc:sldMkLst>
          <pc:docMk/>
          <pc:sldMk cId="206046127" sldId="278"/>
        </pc:sldMkLst>
      </pc:sldChg>
      <pc:sldChg chg="modSp add del mod modTransition">
        <pc:chgData name="Kevin Tebbe" userId="fc42b500-2048-4d8b-934d-fac4679466e6" providerId="ADAL" clId="{06DBD969-B87C-634F-BC1F-1AA90E12931D}" dt="2025-05-02T10:43:17.617" v="5477" actId="2696"/>
        <pc:sldMkLst>
          <pc:docMk/>
          <pc:sldMk cId="440988316" sldId="279"/>
        </pc:sldMkLst>
      </pc:sldChg>
      <pc:sldChg chg="modSp add del mod modTransition">
        <pc:chgData name="Kevin Tebbe" userId="fc42b500-2048-4d8b-934d-fac4679466e6" providerId="ADAL" clId="{06DBD969-B87C-634F-BC1F-1AA90E12931D}" dt="2025-05-02T10:43:17.617" v="5477" actId="2696"/>
        <pc:sldMkLst>
          <pc:docMk/>
          <pc:sldMk cId="3506251559" sldId="280"/>
        </pc:sldMkLst>
      </pc:sldChg>
      <pc:sldChg chg="modSp add del mod modTransition">
        <pc:chgData name="Kevin Tebbe" userId="fc42b500-2048-4d8b-934d-fac4679466e6" providerId="ADAL" clId="{06DBD969-B87C-634F-BC1F-1AA90E12931D}" dt="2025-05-02T10:43:17.617" v="5477" actId="2696"/>
        <pc:sldMkLst>
          <pc:docMk/>
          <pc:sldMk cId="3140041995" sldId="281"/>
        </pc:sldMkLst>
      </pc:sldChg>
      <pc:sldChg chg="addSp delSp modSp add mod ord modTransition">
        <pc:chgData name="Kevin Tebbe" userId="fc42b500-2048-4d8b-934d-fac4679466e6" providerId="ADAL" clId="{06DBD969-B87C-634F-BC1F-1AA90E12931D}" dt="2025-05-06T21:02:41.336" v="9742" actId="1037"/>
        <pc:sldMkLst>
          <pc:docMk/>
          <pc:sldMk cId="1998092943" sldId="282"/>
        </pc:sldMkLst>
        <pc:spChg chg="mod">
          <ac:chgData name="Kevin Tebbe" userId="fc42b500-2048-4d8b-934d-fac4679466e6" providerId="ADAL" clId="{06DBD969-B87C-634F-BC1F-1AA90E12931D}" dt="2025-05-05T11:06:49.476" v="7986" actId="408"/>
          <ac:spMkLst>
            <pc:docMk/>
            <pc:sldMk cId="1998092943" sldId="282"/>
            <ac:spMk id="6" creationId="{1D2DD692-D095-AD9B-D9D8-E30D7793B597}"/>
          </ac:spMkLst>
        </pc:spChg>
        <pc:spChg chg="del">
          <ac:chgData name="Kevin Tebbe" userId="fc42b500-2048-4d8b-934d-fac4679466e6" providerId="ADAL" clId="{06DBD969-B87C-634F-BC1F-1AA90E12931D}" dt="2025-05-05T10:59:52.733" v="7923" actId="478"/>
          <ac:spMkLst>
            <pc:docMk/>
            <pc:sldMk cId="1998092943" sldId="282"/>
            <ac:spMk id="28" creationId="{3A02526A-A83F-CFE5-8C29-7A611972865B}"/>
          </ac:spMkLst>
        </pc:spChg>
        <pc:spChg chg="del">
          <ac:chgData name="Kevin Tebbe" userId="fc42b500-2048-4d8b-934d-fac4679466e6" providerId="ADAL" clId="{06DBD969-B87C-634F-BC1F-1AA90E12931D}" dt="2025-05-05T10:59:48.594" v="7920" actId="478"/>
          <ac:spMkLst>
            <pc:docMk/>
            <pc:sldMk cId="1998092943" sldId="282"/>
            <ac:spMk id="29" creationId="{DE9840D0-F5AE-9AB1-0E90-6F56FC6B7F9C}"/>
          </ac:spMkLst>
        </pc:spChg>
        <pc:spChg chg="mod">
          <ac:chgData name="Kevin Tebbe" userId="fc42b500-2048-4d8b-934d-fac4679466e6" providerId="ADAL" clId="{06DBD969-B87C-634F-BC1F-1AA90E12931D}" dt="2025-05-05T11:15:40.014" v="8125" actId="403"/>
          <ac:spMkLst>
            <pc:docMk/>
            <pc:sldMk cId="1998092943" sldId="282"/>
            <ac:spMk id="30" creationId="{FCB349A2-5E37-E373-B300-496FE412DB1D}"/>
          </ac:spMkLst>
        </pc:spChg>
        <pc:spChg chg="mod">
          <ac:chgData name="Kevin Tebbe" userId="fc42b500-2048-4d8b-934d-fac4679466e6" providerId="ADAL" clId="{06DBD969-B87C-634F-BC1F-1AA90E12931D}" dt="2025-05-05T11:15:52.596" v="8131" actId="14100"/>
          <ac:spMkLst>
            <pc:docMk/>
            <pc:sldMk cId="1998092943" sldId="282"/>
            <ac:spMk id="31" creationId="{EE8F7FAF-0EA4-D6B2-C601-1CC1BE46CA07}"/>
          </ac:spMkLst>
        </pc:spChg>
        <pc:spChg chg="del">
          <ac:chgData name="Kevin Tebbe" userId="fc42b500-2048-4d8b-934d-fac4679466e6" providerId="ADAL" clId="{06DBD969-B87C-634F-BC1F-1AA90E12931D}" dt="2025-05-06T12:12:25.562" v="8576" actId="478"/>
          <ac:spMkLst>
            <pc:docMk/>
            <pc:sldMk cId="1998092943" sldId="282"/>
            <ac:spMk id="33" creationId="{B537D380-A8E8-1EC2-FE84-7EC69EEA8665}"/>
          </ac:spMkLst>
        </pc:spChg>
        <pc:spChg chg="add mod">
          <ac:chgData name="Kevin Tebbe" userId="fc42b500-2048-4d8b-934d-fac4679466e6" providerId="ADAL" clId="{06DBD969-B87C-634F-BC1F-1AA90E12931D}" dt="2025-05-05T11:00:16.551" v="7930" actId="1076"/>
          <ac:spMkLst>
            <pc:docMk/>
            <pc:sldMk cId="1998092943" sldId="282"/>
            <ac:spMk id="34" creationId="{A9A46EC1-8076-9973-E4E6-33FCDC0E5382}"/>
          </ac:spMkLst>
        </pc:spChg>
        <pc:spChg chg="add mod">
          <ac:chgData name="Kevin Tebbe" userId="fc42b500-2048-4d8b-934d-fac4679466e6" providerId="ADAL" clId="{06DBD969-B87C-634F-BC1F-1AA90E12931D}" dt="2025-05-05T11:01:31.148" v="7946" actId="1076"/>
          <ac:spMkLst>
            <pc:docMk/>
            <pc:sldMk cId="1998092943" sldId="282"/>
            <ac:spMk id="35" creationId="{9162CA27-37EE-7C24-BA76-0456FB83E65E}"/>
          </ac:spMkLst>
        </pc:spChg>
        <pc:spChg chg="add mod">
          <ac:chgData name="Kevin Tebbe" userId="fc42b500-2048-4d8b-934d-fac4679466e6" providerId="ADAL" clId="{06DBD969-B87C-634F-BC1F-1AA90E12931D}" dt="2025-05-05T11:06:13.611" v="7978" actId="1076"/>
          <ac:spMkLst>
            <pc:docMk/>
            <pc:sldMk cId="1998092943" sldId="282"/>
            <ac:spMk id="36" creationId="{4F9A9506-2FAB-F4EF-074E-705417794177}"/>
          </ac:spMkLst>
        </pc:spChg>
        <pc:spChg chg="mod">
          <ac:chgData name="Kevin Tebbe" userId="fc42b500-2048-4d8b-934d-fac4679466e6" providerId="ADAL" clId="{06DBD969-B87C-634F-BC1F-1AA90E12931D}" dt="2025-05-05T11:16:34.600" v="8142" actId="1076"/>
          <ac:spMkLst>
            <pc:docMk/>
            <pc:sldMk cId="1998092943" sldId="282"/>
            <ac:spMk id="38" creationId="{286B8E14-56EC-CB64-A730-ADBCB0110A07}"/>
          </ac:spMkLst>
        </pc:spChg>
        <pc:spChg chg="mod">
          <ac:chgData name="Kevin Tebbe" userId="fc42b500-2048-4d8b-934d-fac4679466e6" providerId="ADAL" clId="{06DBD969-B87C-634F-BC1F-1AA90E12931D}" dt="2025-05-05T11:16:09.550" v="8138" actId="14100"/>
          <ac:spMkLst>
            <pc:docMk/>
            <pc:sldMk cId="1998092943" sldId="282"/>
            <ac:spMk id="39" creationId="{E278EDD1-7014-84C6-092E-9EFF30D0862C}"/>
          </ac:spMkLst>
        </pc:spChg>
        <pc:spChg chg="add mod">
          <ac:chgData name="Kevin Tebbe" userId="fc42b500-2048-4d8b-934d-fac4679466e6" providerId="ADAL" clId="{06DBD969-B87C-634F-BC1F-1AA90E12931D}" dt="2025-05-05T11:16:23.092" v="8141" actId="1076"/>
          <ac:spMkLst>
            <pc:docMk/>
            <pc:sldMk cId="1998092943" sldId="282"/>
            <ac:spMk id="41" creationId="{C4DE57BC-CC0C-B26A-B29B-6B1F45930F3D}"/>
          </ac:spMkLst>
        </pc:spChg>
        <pc:spChg chg="mod">
          <ac:chgData name="Kevin Tebbe" userId="fc42b500-2048-4d8b-934d-fac4679466e6" providerId="ADAL" clId="{06DBD969-B87C-634F-BC1F-1AA90E12931D}" dt="2025-05-06T11:55:42.672" v="8391"/>
          <ac:spMkLst>
            <pc:docMk/>
            <pc:sldMk cId="1998092943" sldId="282"/>
            <ac:spMk id="51" creationId="{6B6E3904-A70B-1AF8-9871-F87DC99163DB}"/>
          </ac:spMkLst>
        </pc:spChg>
        <pc:spChg chg="mod">
          <ac:chgData name="Kevin Tebbe" userId="fc42b500-2048-4d8b-934d-fac4679466e6" providerId="ADAL" clId="{06DBD969-B87C-634F-BC1F-1AA90E12931D}" dt="2025-05-06T11:55:42.672" v="8391"/>
          <ac:spMkLst>
            <pc:docMk/>
            <pc:sldMk cId="1998092943" sldId="282"/>
            <ac:spMk id="52" creationId="{622546DF-701C-DC3F-E1C2-5A8A92890B4D}"/>
          </ac:spMkLst>
        </pc:spChg>
        <pc:spChg chg="mod">
          <ac:chgData name="Kevin Tebbe" userId="fc42b500-2048-4d8b-934d-fac4679466e6" providerId="ADAL" clId="{06DBD969-B87C-634F-BC1F-1AA90E12931D}" dt="2025-05-06T11:55:42.672" v="8391"/>
          <ac:spMkLst>
            <pc:docMk/>
            <pc:sldMk cId="1998092943" sldId="282"/>
            <ac:spMk id="53" creationId="{A8529291-8E81-BF24-D58E-79FB6BCB430B}"/>
          </ac:spMkLst>
        </pc:spChg>
        <pc:spChg chg="del mod">
          <ac:chgData name="Kevin Tebbe" userId="fc42b500-2048-4d8b-934d-fac4679466e6" providerId="ADAL" clId="{06DBD969-B87C-634F-BC1F-1AA90E12931D}" dt="2025-05-06T19:37:27.371" v="9083" actId="478"/>
          <ac:spMkLst>
            <pc:docMk/>
            <pc:sldMk cId="1998092943" sldId="282"/>
            <ac:spMk id="55" creationId="{60050D88-2B08-86B4-1357-E8C5D1DCC4BC}"/>
          </ac:spMkLst>
        </pc:spChg>
        <pc:spChg chg="mod">
          <ac:chgData name="Kevin Tebbe" userId="fc42b500-2048-4d8b-934d-fac4679466e6" providerId="ADAL" clId="{06DBD969-B87C-634F-BC1F-1AA90E12931D}" dt="2025-05-06T11:57:48.956" v="8399"/>
          <ac:spMkLst>
            <pc:docMk/>
            <pc:sldMk cId="1998092943" sldId="282"/>
            <ac:spMk id="58" creationId="{21C1958C-39F7-C2CB-84F6-9A9A5A535000}"/>
          </ac:spMkLst>
        </pc:spChg>
        <pc:spChg chg="mod">
          <ac:chgData name="Kevin Tebbe" userId="fc42b500-2048-4d8b-934d-fac4679466e6" providerId="ADAL" clId="{06DBD969-B87C-634F-BC1F-1AA90E12931D}" dt="2025-05-06T11:57:48.956" v="8399"/>
          <ac:spMkLst>
            <pc:docMk/>
            <pc:sldMk cId="1998092943" sldId="282"/>
            <ac:spMk id="59" creationId="{22001186-88FA-CB1A-8269-7E2E9B662370}"/>
          </ac:spMkLst>
        </pc:spChg>
        <pc:spChg chg="mod">
          <ac:chgData name="Kevin Tebbe" userId="fc42b500-2048-4d8b-934d-fac4679466e6" providerId="ADAL" clId="{06DBD969-B87C-634F-BC1F-1AA90E12931D}" dt="2025-05-06T11:57:48.956" v="8399"/>
          <ac:spMkLst>
            <pc:docMk/>
            <pc:sldMk cId="1998092943" sldId="282"/>
            <ac:spMk id="60" creationId="{6979E355-A3B5-669D-8CD7-C271AAAA1AB7}"/>
          </ac:spMkLst>
        </pc:spChg>
        <pc:grpChg chg="del mod">
          <ac:chgData name="Kevin Tebbe" userId="fc42b500-2048-4d8b-934d-fac4679466e6" providerId="ADAL" clId="{06DBD969-B87C-634F-BC1F-1AA90E12931D}" dt="2025-05-05T10:59:33.942" v="7914" actId="478"/>
          <ac:grpSpMkLst>
            <pc:docMk/>
            <pc:sldMk cId="1998092943" sldId="282"/>
            <ac:grpSpMk id="4" creationId="{4E1AD463-BD0D-6524-CE2B-7F97AEFB25BE}"/>
          </ac:grpSpMkLst>
        </pc:grpChg>
        <pc:grpChg chg="del mod">
          <ac:chgData name="Kevin Tebbe" userId="fc42b500-2048-4d8b-934d-fac4679466e6" providerId="ADAL" clId="{06DBD969-B87C-634F-BC1F-1AA90E12931D}" dt="2025-05-05T10:59:35.203" v="7915" actId="478"/>
          <ac:grpSpMkLst>
            <pc:docMk/>
            <pc:sldMk cId="1998092943" sldId="282"/>
            <ac:grpSpMk id="7" creationId="{7DBF00FB-B132-8C7C-2E9C-04D7922F1728}"/>
          </ac:grpSpMkLst>
        </pc:grpChg>
        <pc:grpChg chg="del mod">
          <ac:chgData name="Kevin Tebbe" userId="fc42b500-2048-4d8b-934d-fac4679466e6" providerId="ADAL" clId="{06DBD969-B87C-634F-BC1F-1AA90E12931D}" dt="2025-05-05T10:59:36.401" v="7916" actId="478"/>
          <ac:grpSpMkLst>
            <pc:docMk/>
            <pc:sldMk cId="1998092943" sldId="282"/>
            <ac:grpSpMk id="20" creationId="{DD69DEB1-EEF1-A893-FE7B-04C5A75DF2ED}"/>
          </ac:grpSpMkLst>
        </pc:grpChg>
        <pc:grpChg chg="add del mod">
          <ac:chgData name="Kevin Tebbe" userId="fc42b500-2048-4d8b-934d-fac4679466e6" providerId="ADAL" clId="{06DBD969-B87C-634F-BC1F-1AA90E12931D}" dt="2025-05-05T11:01:25.126" v="7945" actId="1076"/>
          <ac:grpSpMkLst>
            <pc:docMk/>
            <pc:sldMk cId="1998092943" sldId="282"/>
            <ac:grpSpMk id="27" creationId="{D63A7B5B-6DAB-6A67-C709-6A12D2EAFD46}"/>
          </ac:grpSpMkLst>
        </pc:grpChg>
        <pc:grpChg chg="add mod">
          <ac:chgData name="Kevin Tebbe" userId="fc42b500-2048-4d8b-934d-fac4679466e6" providerId="ADAL" clId="{06DBD969-B87C-634F-BC1F-1AA90E12931D}" dt="2025-05-05T11:06:13.611" v="7978" actId="1076"/>
          <ac:grpSpMkLst>
            <pc:docMk/>
            <pc:sldMk cId="1998092943" sldId="282"/>
            <ac:grpSpMk id="37" creationId="{B1DDDF4D-C061-3CE7-26EA-F215FA77AA32}"/>
          </ac:grpSpMkLst>
        </pc:grpChg>
        <pc:grpChg chg="add mod">
          <ac:chgData name="Kevin Tebbe" userId="fc42b500-2048-4d8b-934d-fac4679466e6" providerId="ADAL" clId="{06DBD969-B87C-634F-BC1F-1AA90E12931D}" dt="2025-05-05T11:07:14.461" v="7990" actId="1076"/>
          <ac:grpSpMkLst>
            <pc:docMk/>
            <pc:sldMk cId="1998092943" sldId="282"/>
            <ac:grpSpMk id="42" creationId="{E9FD814B-2CA2-A157-1D63-60EAF261E3D4}"/>
          </ac:grpSpMkLst>
        </pc:grpChg>
        <pc:grpChg chg="add mod">
          <ac:chgData name="Kevin Tebbe" userId="fc42b500-2048-4d8b-934d-fac4679466e6" providerId="ADAL" clId="{06DBD969-B87C-634F-BC1F-1AA90E12931D}" dt="2025-05-05T11:07:09.082" v="7989" actId="1076"/>
          <ac:grpSpMkLst>
            <pc:docMk/>
            <pc:sldMk cId="1998092943" sldId="282"/>
            <ac:grpSpMk id="43" creationId="{A46B0E07-FBDC-C003-9D0F-4FE50BF0F872}"/>
          </ac:grpSpMkLst>
        </pc:grpChg>
        <pc:grpChg chg="add mod">
          <ac:chgData name="Kevin Tebbe" userId="fc42b500-2048-4d8b-934d-fac4679466e6" providerId="ADAL" clId="{06DBD969-B87C-634F-BC1F-1AA90E12931D}" dt="2025-05-06T11:55:50.656" v="8392" actId="1076"/>
          <ac:grpSpMkLst>
            <pc:docMk/>
            <pc:sldMk cId="1998092943" sldId="282"/>
            <ac:grpSpMk id="46" creationId="{063AEA51-FDD8-39EA-329A-99EF00B83397}"/>
          </ac:grpSpMkLst>
        </pc:grpChg>
        <pc:grpChg chg="mod">
          <ac:chgData name="Kevin Tebbe" userId="fc42b500-2048-4d8b-934d-fac4679466e6" providerId="ADAL" clId="{06DBD969-B87C-634F-BC1F-1AA90E12931D}" dt="2025-05-06T11:55:42.672" v="8391"/>
          <ac:grpSpMkLst>
            <pc:docMk/>
            <pc:sldMk cId="1998092943" sldId="282"/>
            <ac:grpSpMk id="47" creationId="{96403A3E-D5FF-0A21-0081-70F481B63A08}"/>
          </ac:grpSpMkLst>
        </pc:grpChg>
        <pc:grpChg chg="mod">
          <ac:chgData name="Kevin Tebbe" userId="fc42b500-2048-4d8b-934d-fac4679466e6" providerId="ADAL" clId="{06DBD969-B87C-634F-BC1F-1AA90E12931D}" dt="2025-05-06T11:55:42.672" v="8391"/>
          <ac:grpSpMkLst>
            <pc:docMk/>
            <pc:sldMk cId="1998092943" sldId="282"/>
            <ac:grpSpMk id="50" creationId="{FA149AAD-F953-BD1B-F26D-244528A60784}"/>
          </ac:grpSpMkLst>
        </pc:grpChg>
        <pc:grpChg chg="add mod">
          <ac:chgData name="Kevin Tebbe" userId="fc42b500-2048-4d8b-934d-fac4679466e6" providerId="ADAL" clId="{06DBD969-B87C-634F-BC1F-1AA90E12931D}" dt="2025-05-06T11:58:11.274" v="8402" actId="1076"/>
          <ac:grpSpMkLst>
            <pc:docMk/>
            <pc:sldMk cId="1998092943" sldId="282"/>
            <ac:grpSpMk id="57" creationId="{0D38FFDC-A946-9A0F-4871-7643759682CA}"/>
          </ac:grpSpMkLst>
        </pc:grpChg>
        <pc:grpChg chg="add mod">
          <ac:chgData name="Kevin Tebbe" userId="fc42b500-2048-4d8b-934d-fac4679466e6" providerId="ADAL" clId="{06DBD969-B87C-634F-BC1F-1AA90E12931D}" dt="2025-05-06T21:02:41.336" v="9742" actId="1037"/>
          <ac:grpSpMkLst>
            <pc:docMk/>
            <pc:sldMk cId="1998092943" sldId="282"/>
            <ac:grpSpMk id="63" creationId="{DC63867C-31DF-DBFB-2240-EEE4AEC520DD}"/>
          </ac:grpSpMkLst>
        </pc:grpChg>
        <pc:picChg chg="mod">
          <ac:chgData name="Kevin Tebbe" userId="fc42b500-2048-4d8b-934d-fac4679466e6" providerId="ADAL" clId="{06DBD969-B87C-634F-BC1F-1AA90E12931D}" dt="2025-05-05T11:15:47.197" v="8129" actId="1076"/>
          <ac:picMkLst>
            <pc:docMk/>
            <pc:sldMk cId="1998092943" sldId="282"/>
            <ac:picMk id="32" creationId="{2079DA68-87F2-61A2-577C-19660B8458CA}"/>
          </ac:picMkLst>
        </pc:picChg>
        <pc:picChg chg="mod">
          <ac:chgData name="Kevin Tebbe" userId="fc42b500-2048-4d8b-934d-fac4679466e6" providerId="ADAL" clId="{06DBD969-B87C-634F-BC1F-1AA90E12931D}" dt="2025-05-05T11:16:18.723" v="8140" actId="14100"/>
          <ac:picMkLst>
            <pc:docMk/>
            <pc:sldMk cId="1998092943" sldId="282"/>
            <ac:picMk id="40" creationId="{41C9F7D8-088D-B8C2-36A5-A97F2643782A}"/>
          </ac:picMkLst>
        </pc:picChg>
        <pc:picChg chg="mod">
          <ac:chgData name="Kevin Tebbe" userId="fc42b500-2048-4d8b-934d-fac4679466e6" providerId="ADAL" clId="{06DBD969-B87C-634F-BC1F-1AA90E12931D}" dt="2025-05-06T11:55:42.672" v="8391"/>
          <ac:picMkLst>
            <pc:docMk/>
            <pc:sldMk cId="1998092943" sldId="282"/>
            <ac:picMk id="48" creationId="{85E00B01-23BB-4300-9B73-32F2D83C9B8D}"/>
          </ac:picMkLst>
        </pc:picChg>
        <pc:picChg chg="mod">
          <ac:chgData name="Kevin Tebbe" userId="fc42b500-2048-4d8b-934d-fac4679466e6" providerId="ADAL" clId="{06DBD969-B87C-634F-BC1F-1AA90E12931D}" dt="2025-05-06T11:55:42.672" v="8391"/>
          <ac:picMkLst>
            <pc:docMk/>
            <pc:sldMk cId="1998092943" sldId="282"/>
            <ac:picMk id="49" creationId="{AF7D745F-DD43-38D3-E041-27A071317DBC}"/>
          </ac:picMkLst>
        </pc:picChg>
        <pc:picChg chg="mod">
          <ac:chgData name="Kevin Tebbe" userId="fc42b500-2048-4d8b-934d-fac4679466e6" providerId="ADAL" clId="{06DBD969-B87C-634F-BC1F-1AA90E12931D}" dt="2025-05-06T11:55:42.672" v="8391"/>
          <ac:picMkLst>
            <pc:docMk/>
            <pc:sldMk cId="1998092943" sldId="282"/>
            <ac:picMk id="54" creationId="{043F5B55-8AF5-F576-685A-2088714ACBA9}"/>
          </ac:picMkLst>
        </pc:picChg>
        <pc:picChg chg="mod">
          <ac:chgData name="Kevin Tebbe" userId="fc42b500-2048-4d8b-934d-fac4679466e6" providerId="ADAL" clId="{06DBD969-B87C-634F-BC1F-1AA90E12931D}" dt="2025-05-06T11:57:48.956" v="8399"/>
          <ac:picMkLst>
            <pc:docMk/>
            <pc:sldMk cId="1998092943" sldId="282"/>
            <ac:picMk id="61" creationId="{313404D3-2A4B-348E-0E6D-0E36DA2E868F}"/>
          </ac:picMkLst>
        </pc:picChg>
        <pc:cxnChg chg="add mod">
          <ac:chgData name="Kevin Tebbe" userId="fc42b500-2048-4d8b-934d-fac4679466e6" providerId="ADAL" clId="{06DBD969-B87C-634F-BC1F-1AA90E12931D}" dt="2025-05-06T21:02:41.336" v="9742" actId="1037"/>
          <ac:cxnSpMkLst>
            <pc:docMk/>
            <pc:sldMk cId="1998092943" sldId="282"/>
            <ac:cxnSpMk id="45" creationId="{3D21B2E5-F7B8-774E-5861-BADCFA79EA77}"/>
          </ac:cxnSpMkLst>
        </pc:cxnChg>
        <pc:cxnChg chg="mod">
          <ac:chgData name="Kevin Tebbe" userId="fc42b500-2048-4d8b-934d-fac4679466e6" providerId="ADAL" clId="{06DBD969-B87C-634F-BC1F-1AA90E12931D}" dt="2025-05-06T11:58:31.703" v="8403" actId="1582"/>
          <ac:cxnSpMkLst>
            <pc:docMk/>
            <pc:sldMk cId="1998092943" sldId="282"/>
            <ac:cxnSpMk id="56" creationId="{B1CC70DD-7165-ADB3-5BEC-8EE0AED966B9}"/>
          </ac:cxnSpMkLst>
        </pc:cxnChg>
        <pc:cxnChg chg="mod">
          <ac:chgData name="Kevin Tebbe" userId="fc42b500-2048-4d8b-934d-fac4679466e6" providerId="ADAL" clId="{06DBD969-B87C-634F-BC1F-1AA90E12931D}" dt="2025-05-06T11:58:40.788" v="8404" actId="1582"/>
          <ac:cxnSpMkLst>
            <pc:docMk/>
            <pc:sldMk cId="1998092943" sldId="282"/>
            <ac:cxnSpMk id="62" creationId="{9A6EF98E-15F0-29C7-5D85-46A293075D80}"/>
          </ac:cxnSpMkLst>
        </pc:cxnChg>
      </pc:sldChg>
      <pc:sldChg chg="modSp add mod ord modShow">
        <pc:chgData name="Kevin Tebbe" userId="fc42b500-2048-4d8b-934d-fac4679466e6" providerId="ADAL" clId="{06DBD969-B87C-634F-BC1F-1AA90E12931D}" dt="2025-05-06T11:44:16.895" v="8157" actId="729"/>
        <pc:sldMkLst>
          <pc:docMk/>
          <pc:sldMk cId="239086072" sldId="283"/>
        </pc:sldMkLst>
        <pc:spChg chg="mod">
          <ac:chgData name="Kevin Tebbe" userId="fc42b500-2048-4d8b-934d-fac4679466e6" providerId="ADAL" clId="{06DBD969-B87C-634F-BC1F-1AA90E12931D}" dt="2025-05-02T10:48:56.547" v="5620" actId="2085"/>
          <ac:spMkLst>
            <pc:docMk/>
            <pc:sldMk cId="239086072" sldId="283"/>
            <ac:spMk id="2" creationId="{466886E3-6D7A-4C2E-237A-685A57DE9397}"/>
          </ac:spMkLst>
        </pc:spChg>
        <pc:spChg chg="mod">
          <ac:chgData name="Kevin Tebbe" userId="fc42b500-2048-4d8b-934d-fac4679466e6" providerId="ADAL" clId="{06DBD969-B87C-634F-BC1F-1AA90E12931D}" dt="2025-05-02T10:48:39.479" v="5614" actId="2085"/>
          <ac:spMkLst>
            <pc:docMk/>
            <pc:sldMk cId="239086072" sldId="283"/>
            <ac:spMk id="8" creationId="{44C7AD3C-334E-F059-C6C9-A90D23FAE5F2}"/>
          </ac:spMkLst>
        </pc:spChg>
        <pc:spChg chg="mod">
          <ac:chgData name="Kevin Tebbe" userId="fc42b500-2048-4d8b-934d-fac4679466e6" providerId="ADAL" clId="{06DBD969-B87C-634F-BC1F-1AA90E12931D}" dt="2025-05-02T10:48:44.902" v="5616" actId="2085"/>
          <ac:spMkLst>
            <pc:docMk/>
            <pc:sldMk cId="239086072" sldId="283"/>
            <ac:spMk id="21" creationId="{CA392435-E58A-8967-0863-DEF74B0FBEC1}"/>
          </ac:spMkLst>
        </pc:spChg>
        <pc:spChg chg="mod">
          <ac:chgData name="Kevin Tebbe" userId="fc42b500-2048-4d8b-934d-fac4679466e6" providerId="ADAL" clId="{06DBD969-B87C-634F-BC1F-1AA90E12931D}" dt="2025-05-02T10:48:50.619" v="5619" actId="2085"/>
          <ac:spMkLst>
            <pc:docMk/>
            <pc:sldMk cId="239086072" sldId="283"/>
            <ac:spMk id="28" creationId="{14677255-6E65-623D-A9D5-5E5D809707AA}"/>
          </ac:spMkLst>
        </pc:spChg>
        <pc:spChg chg="mod">
          <ac:chgData name="Kevin Tebbe" userId="fc42b500-2048-4d8b-934d-fac4679466e6" providerId="ADAL" clId="{06DBD969-B87C-634F-BC1F-1AA90E12931D}" dt="2025-05-04T14:45:46.336" v="7580" actId="20577"/>
          <ac:spMkLst>
            <pc:docMk/>
            <pc:sldMk cId="239086072" sldId="283"/>
            <ac:spMk id="30" creationId="{21ECC74C-5393-7737-86D9-80AC3CF43083}"/>
          </ac:spMkLst>
        </pc:spChg>
        <pc:spChg chg="mod">
          <ac:chgData name="Kevin Tebbe" userId="fc42b500-2048-4d8b-934d-fac4679466e6" providerId="ADAL" clId="{06DBD969-B87C-634F-BC1F-1AA90E12931D}" dt="2025-05-04T14:45:52.071" v="7587" actId="20577"/>
          <ac:spMkLst>
            <pc:docMk/>
            <pc:sldMk cId="239086072" sldId="283"/>
            <ac:spMk id="31" creationId="{04BB008E-AFA1-18A5-FF23-4BCB9C71BDD9}"/>
          </ac:spMkLst>
        </pc:spChg>
        <pc:grpChg chg="mod">
          <ac:chgData name="Kevin Tebbe" userId="fc42b500-2048-4d8b-934d-fac4679466e6" providerId="ADAL" clId="{06DBD969-B87C-634F-BC1F-1AA90E12931D}" dt="2025-05-02T10:48:28.519" v="5613" actId="1037"/>
          <ac:grpSpMkLst>
            <pc:docMk/>
            <pc:sldMk cId="239086072" sldId="283"/>
            <ac:grpSpMk id="7" creationId="{7B9F4D45-7FFE-5149-2E33-959EFA024F94}"/>
          </ac:grpSpMkLst>
        </pc:grpChg>
        <pc:grpChg chg="mod">
          <ac:chgData name="Kevin Tebbe" userId="fc42b500-2048-4d8b-934d-fac4679466e6" providerId="ADAL" clId="{06DBD969-B87C-634F-BC1F-1AA90E12931D}" dt="2025-05-02T10:48:16.346" v="5612" actId="1038"/>
          <ac:grpSpMkLst>
            <pc:docMk/>
            <pc:sldMk cId="239086072" sldId="283"/>
            <ac:grpSpMk id="20" creationId="{24040DFB-F312-8D47-1670-4933F0D80780}"/>
          </ac:grpSpMkLst>
        </pc:grpChg>
        <pc:grpChg chg="mod">
          <ac:chgData name="Kevin Tebbe" userId="fc42b500-2048-4d8b-934d-fac4679466e6" providerId="ADAL" clId="{06DBD969-B87C-634F-BC1F-1AA90E12931D}" dt="2025-05-02T10:48:47.153" v="5618" actId="1076"/>
          <ac:grpSpMkLst>
            <pc:docMk/>
            <pc:sldMk cId="239086072" sldId="283"/>
            <ac:grpSpMk id="27" creationId="{67E3EC98-3CD8-F5E3-345C-327231908BAF}"/>
          </ac:grpSpMkLst>
        </pc:grpChg>
      </pc:sldChg>
      <pc:sldChg chg="addSp delSp modSp add del mod ord delAnim modAnim">
        <pc:chgData name="Kevin Tebbe" userId="fc42b500-2048-4d8b-934d-fac4679466e6" providerId="ADAL" clId="{06DBD969-B87C-634F-BC1F-1AA90E12931D}" dt="2025-05-05T11:15:14.270" v="8123" actId="2696"/>
        <pc:sldMkLst>
          <pc:docMk/>
          <pc:sldMk cId="2257149681" sldId="284"/>
        </pc:sldMkLst>
        <pc:spChg chg="del topLvl">
          <ac:chgData name="Kevin Tebbe" userId="fc42b500-2048-4d8b-934d-fac4679466e6" providerId="ADAL" clId="{06DBD969-B87C-634F-BC1F-1AA90E12931D}" dt="2025-05-05T10:48:09.014" v="7908" actId="478"/>
          <ac:spMkLst>
            <pc:docMk/>
            <pc:sldMk cId="2257149681" sldId="284"/>
            <ac:spMk id="8" creationId="{10ACAAD0-B102-8E27-1C69-F6553D661301}"/>
          </ac:spMkLst>
        </pc:spChg>
        <pc:spChg chg="del mod topLvl">
          <ac:chgData name="Kevin Tebbe" userId="fc42b500-2048-4d8b-934d-fac4679466e6" providerId="ADAL" clId="{06DBD969-B87C-634F-BC1F-1AA90E12931D}" dt="2025-05-05T10:48:26.264" v="7913" actId="478"/>
          <ac:spMkLst>
            <pc:docMk/>
            <pc:sldMk cId="2257149681" sldId="284"/>
            <ac:spMk id="9" creationId="{7551F234-2E3C-169A-5072-47F361BCF0D2}"/>
          </ac:spMkLst>
        </pc:spChg>
        <pc:spChg chg="topLvl">
          <ac:chgData name="Kevin Tebbe" userId="fc42b500-2048-4d8b-934d-fac4679466e6" providerId="ADAL" clId="{06DBD969-B87C-634F-BC1F-1AA90E12931D}" dt="2025-05-05T10:48:04.756" v="7907" actId="165"/>
          <ac:spMkLst>
            <pc:docMk/>
            <pc:sldMk cId="2257149681" sldId="284"/>
            <ac:spMk id="11" creationId="{5826674F-C749-8F89-9231-788AFBA3E95A}"/>
          </ac:spMkLst>
        </pc:spChg>
        <pc:spChg chg="topLvl">
          <ac:chgData name="Kevin Tebbe" userId="fc42b500-2048-4d8b-934d-fac4679466e6" providerId="ADAL" clId="{06DBD969-B87C-634F-BC1F-1AA90E12931D}" dt="2025-05-05T10:48:04.756" v="7907" actId="165"/>
          <ac:spMkLst>
            <pc:docMk/>
            <pc:sldMk cId="2257149681" sldId="284"/>
            <ac:spMk id="17" creationId="{83AB8FE7-6597-552D-4581-817CDBC7B888}"/>
          </ac:spMkLst>
        </pc:spChg>
        <pc:spChg chg="topLvl">
          <ac:chgData name="Kevin Tebbe" userId="fc42b500-2048-4d8b-934d-fac4679466e6" providerId="ADAL" clId="{06DBD969-B87C-634F-BC1F-1AA90E12931D}" dt="2025-05-05T10:48:04.756" v="7907" actId="165"/>
          <ac:spMkLst>
            <pc:docMk/>
            <pc:sldMk cId="2257149681" sldId="284"/>
            <ac:spMk id="19" creationId="{801BBCD1-0192-3AC3-A420-236AB42A85A3}"/>
          </ac:spMkLst>
        </pc:spChg>
        <pc:grpChg chg="del mod">
          <ac:chgData name="Kevin Tebbe" userId="fc42b500-2048-4d8b-934d-fac4679466e6" providerId="ADAL" clId="{06DBD969-B87C-634F-BC1F-1AA90E12931D}" dt="2025-05-05T10:48:14.066" v="7911" actId="478"/>
          <ac:grpSpMkLst>
            <pc:docMk/>
            <pc:sldMk cId="2257149681" sldId="284"/>
            <ac:grpSpMk id="4" creationId="{49283BCE-C2E5-59D8-3197-83240FDFEBB2}"/>
          </ac:grpSpMkLst>
        </pc:grpChg>
        <pc:grpChg chg="add del mod">
          <ac:chgData name="Kevin Tebbe" userId="fc42b500-2048-4d8b-934d-fac4679466e6" providerId="ADAL" clId="{06DBD969-B87C-634F-BC1F-1AA90E12931D}" dt="2025-05-05T10:48:04.756" v="7907" actId="165"/>
          <ac:grpSpMkLst>
            <pc:docMk/>
            <pc:sldMk cId="2257149681" sldId="284"/>
            <ac:grpSpMk id="7" creationId="{AE403F32-EB3A-4A47-CFA4-323B0F5073A7}"/>
          </ac:grpSpMkLst>
        </pc:grpChg>
        <pc:grpChg chg="del mod">
          <ac:chgData name="Kevin Tebbe" userId="fc42b500-2048-4d8b-934d-fac4679466e6" providerId="ADAL" clId="{06DBD969-B87C-634F-BC1F-1AA90E12931D}" dt="2025-05-05T10:47:56.609" v="7904" actId="478"/>
          <ac:grpSpMkLst>
            <pc:docMk/>
            <pc:sldMk cId="2257149681" sldId="284"/>
            <ac:grpSpMk id="20" creationId="{134694D2-C309-06AA-F277-90C66E13E123}"/>
          </ac:grpSpMkLst>
        </pc:grpChg>
        <pc:grpChg chg="del">
          <ac:chgData name="Kevin Tebbe" userId="fc42b500-2048-4d8b-934d-fac4679466e6" providerId="ADAL" clId="{06DBD969-B87C-634F-BC1F-1AA90E12931D}" dt="2025-05-05T10:47:55.762" v="7902" actId="478"/>
          <ac:grpSpMkLst>
            <pc:docMk/>
            <pc:sldMk cId="2257149681" sldId="284"/>
            <ac:grpSpMk id="27" creationId="{18262E87-2C3C-477B-B203-B820F26A03E3}"/>
          </ac:grpSpMkLst>
        </pc:grpChg>
        <pc:picChg chg="topLvl">
          <ac:chgData name="Kevin Tebbe" userId="fc42b500-2048-4d8b-934d-fac4679466e6" providerId="ADAL" clId="{06DBD969-B87C-634F-BC1F-1AA90E12931D}" dt="2025-05-05T10:48:04.756" v="7907" actId="165"/>
          <ac:picMkLst>
            <pc:docMk/>
            <pc:sldMk cId="2257149681" sldId="284"/>
            <ac:picMk id="18" creationId="{F1D66A99-63AA-CDAC-B1D1-544439616590}"/>
          </ac:picMkLst>
        </pc:picChg>
        <pc:picChg chg="add del mod">
          <ac:chgData name="Kevin Tebbe" userId="fc42b500-2048-4d8b-934d-fac4679466e6" providerId="ADAL" clId="{06DBD969-B87C-634F-BC1F-1AA90E12931D}" dt="2025-05-05T10:36:52.363" v="7870" actId="478"/>
          <ac:picMkLst>
            <pc:docMk/>
            <pc:sldMk cId="2257149681" sldId="284"/>
            <ac:picMk id="34" creationId="{984A74AD-9919-B471-E699-35F81790F350}"/>
          </ac:picMkLst>
        </pc:picChg>
        <pc:picChg chg="add mod">
          <ac:chgData name="Kevin Tebbe" userId="fc42b500-2048-4d8b-934d-fac4679466e6" providerId="ADAL" clId="{06DBD969-B87C-634F-BC1F-1AA90E12931D}" dt="2025-05-05T10:46:39.661" v="7891" actId="14100"/>
          <ac:picMkLst>
            <pc:docMk/>
            <pc:sldMk cId="2257149681" sldId="284"/>
            <ac:picMk id="35" creationId="{A5AF415D-AEA8-1958-E1EB-D80E9FBE59C5}"/>
          </ac:picMkLst>
        </pc:picChg>
        <pc:picChg chg="add del mod">
          <ac:chgData name="Kevin Tebbe" userId="fc42b500-2048-4d8b-934d-fac4679466e6" providerId="ADAL" clId="{06DBD969-B87C-634F-BC1F-1AA90E12931D}" dt="2025-05-05T10:47:53.508" v="7901" actId="478"/>
          <ac:picMkLst>
            <pc:docMk/>
            <pc:sldMk cId="2257149681" sldId="284"/>
            <ac:picMk id="36" creationId="{7E398C9B-BEC2-304F-0DD0-E72C20961BBD}"/>
          </ac:picMkLst>
        </pc:picChg>
      </pc:sldChg>
      <pc:sldChg chg="addSp delSp modSp add del mod ord">
        <pc:chgData name="Kevin Tebbe" userId="fc42b500-2048-4d8b-934d-fac4679466e6" providerId="ADAL" clId="{06DBD969-B87C-634F-BC1F-1AA90E12931D}" dt="2025-05-05T11:07:36.895" v="7992" actId="2696"/>
        <pc:sldMkLst>
          <pc:docMk/>
          <pc:sldMk cId="2246983979" sldId="285"/>
        </pc:sldMkLst>
        <pc:spChg chg="del mod">
          <ac:chgData name="Kevin Tebbe" userId="fc42b500-2048-4d8b-934d-fac4679466e6" providerId="ADAL" clId="{06DBD969-B87C-634F-BC1F-1AA90E12931D}" dt="2025-05-05T11:04:07.434" v="7958" actId="478"/>
          <ac:spMkLst>
            <pc:docMk/>
            <pc:sldMk cId="2246983979" sldId="285"/>
            <ac:spMk id="2" creationId="{721C8A49-B9F9-B2ED-30A4-FA045787D268}"/>
          </ac:spMkLst>
        </pc:spChg>
        <pc:spChg chg="topLvl">
          <ac:chgData name="Kevin Tebbe" userId="fc42b500-2048-4d8b-934d-fac4679466e6" providerId="ADAL" clId="{06DBD969-B87C-634F-BC1F-1AA90E12931D}" dt="2025-05-05T11:04:30.047" v="7965" actId="478"/>
          <ac:spMkLst>
            <pc:docMk/>
            <pc:sldMk cId="2246983979" sldId="285"/>
            <ac:spMk id="3" creationId="{6FFF8EA2-A7B3-09E4-E29F-3450E3A4F626}"/>
          </ac:spMkLst>
        </pc:spChg>
        <pc:spChg chg="del topLvl">
          <ac:chgData name="Kevin Tebbe" userId="fc42b500-2048-4d8b-934d-fac4679466e6" providerId="ADAL" clId="{06DBD969-B87C-634F-BC1F-1AA90E12931D}" dt="2025-05-05T11:04:30.047" v="7965" actId="478"/>
          <ac:spMkLst>
            <pc:docMk/>
            <pc:sldMk cId="2246983979" sldId="285"/>
            <ac:spMk id="12" creationId="{162CBBD5-9316-4768-69BB-B5B755880300}"/>
          </ac:spMkLst>
        </pc:spChg>
        <pc:spChg chg="del">
          <ac:chgData name="Kevin Tebbe" userId="fc42b500-2048-4d8b-934d-fac4679466e6" providerId="ADAL" clId="{06DBD969-B87C-634F-BC1F-1AA90E12931D}" dt="2025-05-05T11:04:26.436" v="7964" actId="478"/>
          <ac:spMkLst>
            <pc:docMk/>
            <pc:sldMk cId="2246983979" sldId="285"/>
            <ac:spMk id="13" creationId="{9B80BC9F-EADB-9742-41F1-A4D488E7FEA9}"/>
          </ac:spMkLst>
        </pc:spChg>
        <pc:spChg chg="del">
          <ac:chgData name="Kevin Tebbe" userId="fc42b500-2048-4d8b-934d-fac4679466e6" providerId="ADAL" clId="{06DBD969-B87C-634F-BC1F-1AA90E12931D}" dt="2025-05-05T11:04:19.588" v="7962" actId="478"/>
          <ac:spMkLst>
            <pc:docMk/>
            <pc:sldMk cId="2246983979" sldId="285"/>
            <ac:spMk id="14" creationId="{D3FCBD61-DE80-7A3D-05A0-5C1E7525B605}"/>
          </ac:spMkLst>
        </pc:spChg>
        <pc:spChg chg="del">
          <ac:chgData name="Kevin Tebbe" userId="fc42b500-2048-4d8b-934d-fac4679466e6" providerId="ADAL" clId="{06DBD969-B87C-634F-BC1F-1AA90E12931D}" dt="2025-05-05T11:04:14.531" v="7960" actId="478"/>
          <ac:spMkLst>
            <pc:docMk/>
            <pc:sldMk cId="2246983979" sldId="285"/>
            <ac:spMk id="16" creationId="{982F010D-A065-4538-7024-A9EF4A3FC45E}"/>
          </ac:spMkLst>
        </pc:spChg>
        <pc:spChg chg="del mod">
          <ac:chgData name="Kevin Tebbe" userId="fc42b500-2048-4d8b-934d-fac4679466e6" providerId="ADAL" clId="{06DBD969-B87C-634F-BC1F-1AA90E12931D}" dt="2025-05-05T11:03:58.062" v="7954" actId="478"/>
          <ac:spMkLst>
            <pc:docMk/>
            <pc:sldMk cId="2246983979" sldId="285"/>
            <ac:spMk id="21" creationId="{501A0052-EEE5-3816-41F5-2013521C2748}"/>
          </ac:spMkLst>
        </pc:spChg>
        <pc:spChg chg="del">
          <ac:chgData name="Kevin Tebbe" userId="fc42b500-2048-4d8b-934d-fac4679466e6" providerId="ADAL" clId="{06DBD969-B87C-634F-BC1F-1AA90E12931D}" dt="2025-05-05T11:04:34.419" v="7966" actId="478"/>
          <ac:spMkLst>
            <pc:docMk/>
            <pc:sldMk cId="2246983979" sldId="285"/>
            <ac:spMk id="22" creationId="{183BFBB2-F3FC-743C-6BE0-9D9FA6676DD6}"/>
          </ac:spMkLst>
        </pc:spChg>
        <pc:spChg chg="mod">
          <ac:chgData name="Kevin Tebbe" userId="fc42b500-2048-4d8b-934d-fac4679466e6" providerId="ADAL" clId="{06DBD969-B87C-634F-BC1F-1AA90E12931D}" dt="2025-05-05T11:04:23.329" v="7963" actId="1076"/>
          <ac:spMkLst>
            <pc:docMk/>
            <pc:sldMk cId="2246983979" sldId="285"/>
            <ac:spMk id="23" creationId="{B98F1E4C-F4EE-38BB-B006-0EB53FE94320}"/>
          </ac:spMkLst>
        </pc:spChg>
        <pc:spChg chg="del">
          <ac:chgData name="Kevin Tebbe" userId="fc42b500-2048-4d8b-934d-fac4679466e6" providerId="ADAL" clId="{06DBD969-B87C-634F-BC1F-1AA90E12931D}" dt="2025-05-05T11:04:10.087" v="7959" actId="478"/>
          <ac:spMkLst>
            <pc:docMk/>
            <pc:sldMk cId="2246983979" sldId="285"/>
            <ac:spMk id="26" creationId="{18607AAB-8827-E783-E116-9921110E1B49}"/>
          </ac:spMkLst>
        </pc:spChg>
        <pc:grpChg chg="del">
          <ac:chgData name="Kevin Tebbe" userId="fc42b500-2048-4d8b-934d-fac4679466e6" providerId="ADAL" clId="{06DBD969-B87C-634F-BC1F-1AA90E12931D}" dt="2025-05-05T11:04:30.047" v="7965" actId="478"/>
          <ac:grpSpMkLst>
            <pc:docMk/>
            <pc:sldMk cId="2246983979" sldId="285"/>
            <ac:grpSpMk id="4" creationId="{356DBB14-616D-FDBB-C539-3381B9A32241}"/>
          </ac:grpSpMkLst>
        </pc:grpChg>
        <pc:grpChg chg="del mod">
          <ac:chgData name="Kevin Tebbe" userId="fc42b500-2048-4d8b-934d-fac4679466e6" providerId="ADAL" clId="{06DBD969-B87C-634F-BC1F-1AA90E12931D}" dt="2025-05-05T11:04:04.070" v="7956" actId="478"/>
          <ac:grpSpMkLst>
            <pc:docMk/>
            <pc:sldMk cId="2246983979" sldId="285"/>
            <ac:grpSpMk id="7" creationId="{F053343C-B870-3C47-1942-02E336BC3C47}"/>
          </ac:grpSpMkLst>
        </pc:grpChg>
        <pc:grpChg chg="mod">
          <ac:chgData name="Kevin Tebbe" userId="fc42b500-2048-4d8b-934d-fac4679466e6" providerId="ADAL" clId="{06DBD969-B87C-634F-BC1F-1AA90E12931D}" dt="2025-05-05T11:04:39.203" v="7967" actId="1076"/>
          <ac:grpSpMkLst>
            <pc:docMk/>
            <pc:sldMk cId="2246983979" sldId="285"/>
            <ac:grpSpMk id="20" creationId="{7E4A0A69-B255-6475-86D6-C89290682CEC}"/>
          </ac:grpSpMkLst>
        </pc:grpChg>
        <pc:picChg chg="del">
          <ac:chgData name="Kevin Tebbe" userId="fc42b500-2048-4d8b-934d-fac4679466e6" providerId="ADAL" clId="{06DBD969-B87C-634F-BC1F-1AA90E12931D}" dt="2025-05-05T11:04:16.972" v="7961" actId="478"/>
          <ac:picMkLst>
            <pc:docMk/>
            <pc:sldMk cId="2246983979" sldId="285"/>
            <ac:picMk id="15" creationId="{589B8D5B-1E61-8AA8-D032-F4350B9C98A9}"/>
          </ac:picMkLst>
        </pc:picChg>
      </pc:sldChg>
      <pc:sldChg chg="modSp add mod modShow">
        <pc:chgData name="Kevin Tebbe" userId="fc42b500-2048-4d8b-934d-fac4679466e6" providerId="ADAL" clId="{06DBD969-B87C-634F-BC1F-1AA90E12931D}" dt="2025-05-03T17:27:24.613" v="5714" actId="729"/>
        <pc:sldMkLst>
          <pc:docMk/>
          <pc:sldMk cId="444245297" sldId="286"/>
        </pc:sldMkLst>
        <pc:grpChg chg="mod">
          <ac:chgData name="Kevin Tebbe" userId="fc42b500-2048-4d8b-934d-fac4679466e6" providerId="ADAL" clId="{06DBD969-B87C-634F-BC1F-1AA90E12931D}" dt="2025-05-02T10:51:46.403" v="5644" actId="554"/>
          <ac:grpSpMkLst>
            <pc:docMk/>
            <pc:sldMk cId="444245297" sldId="286"/>
            <ac:grpSpMk id="4" creationId="{5B6219B8-0B8A-ECEA-47AC-319D0E3FD036}"/>
          </ac:grpSpMkLst>
        </pc:grpChg>
        <pc:grpChg chg="mod">
          <ac:chgData name="Kevin Tebbe" userId="fc42b500-2048-4d8b-934d-fac4679466e6" providerId="ADAL" clId="{06DBD969-B87C-634F-BC1F-1AA90E12931D}" dt="2025-05-02T10:51:46.403" v="5644" actId="554"/>
          <ac:grpSpMkLst>
            <pc:docMk/>
            <pc:sldMk cId="444245297" sldId="286"/>
            <ac:grpSpMk id="7" creationId="{A9F66342-F28A-0915-7835-1E2E82B4484C}"/>
          </ac:grpSpMkLst>
        </pc:grpChg>
        <pc:grpChg chg="mod">
          <ac:chgData name="Kevin Tebbe" userId="fc42b500-2048-4d8b-934d-fac4679466e6" providerId="ADAL" clId="{06DBD969-B87C-634F-BC1F-1AA90E12931D}" dt="2025-05-02T10:51:46.403" v="5644" actId="554"/>
          <ac:grpSpMkLst>
            <pc:docMk/>
            <pc:sldMk cId="444245297" sldId="286"/>
            <ac:grpSpMk id="20" creationId="{D9756A94-E9F5-5023-DF64-1455856D4EFC}"/>
          </ac:grpSpMkLst>
        </pc:grpChg>
        <pc:grpChg chg="mod">
          <ac:chgData name="Kevin Tebbe" userId="fc42b500-2048-4d8b-934d-fac4679466e6" providerId="ADAL" clId="{06DBD969-B87C-634F-BC1F-1AA90E12931D}" dt="2025-05-02T10:51:46.403" v="5644" actId="554"/>
          <ac:grpSpMkLst>
            <pc:docMk/>
            <pc:sldMk cId="444245297" sldId="286"/>
            <ac:grpSpMk id="27" creationId="{0944F743-D38A-7342-AF46-49DAC87585ED}"/>
          </ac:grpSpMkLst>
        </pc:grpChg>
      </pc:sldChg>
      <pc:sldChg chg="addSp delSp modSp add mod ord addAnim delAnim modAnim">
        <pc:chgData name="Kevin Tebbe" userId="fc42b500-2048-4d8b-934d-fac4679466e6" providerId="ADAL" clId="{06DBD969-B87C-634F-BC1F-1AA90E12931D}" dt="2025-05-06T21:38:52.283" v="9750" actId="21"/>
        <pc:sldMkLst>
          <pc:docMk/>
          <pc:sldMk cId="1901513853" sldId="287"/>
        </pc:sldMkLst>
        <pc:spChg chg="add mod">
          <ac:chgData name="Kevin Tebbe" userId="fc42b500-2048-4d8b-934d-fac4679466e6" providerId="ADAL" clId="{06DBD969-B87C-634F-BC1F-1AA90E12931D}" dt="2025-05-04T07:18:13.253" v="6067" actId="20577"/>
          <ac:spMkLst>
            <pc:docMk/>
            <pc:sldMk cId="1901513853" sldId="287"/>
            <ac:spMk id="2" creationId="{8EF53A1F-AA49-1928-45DF-F225D8C15C5E}"/>
          </ac:spMkLst>
        </pc:spChg>
        <pc:spChg chg="mod">
          <ac:chgData name="Kevin Tebbe" userId="fc42b500-2048-4d8b-934d-fac4679466e6" providerId="ADAL" clId="{06DBD969-B87C-634F-BC1F-1AA90E12931D}" dt="2025-05-04T07:18:19.113" v="6068" actId="20577"/>
          <ac:spMkLst>
            <pc:docMk/>
            <pc:sldMk cId="1901513853" sldId="287"/>
            <ac:spMk id="6" creationId="{2284517E-78C1-C022-6C3A-DC55BC67ACB5}"/>
          </ac:spMkLst>
        </pc:spChg>
        <pc:spChg chg="add mod">
          <ac:chgData name="Kevin Tebbe" userId="fc42b500-2048-4d8b-934d-fac4679466e6" providerId="ADAL" clId="{06DBD969-B87C-634F-BC1F-1AA90E12931D}" dt="2025-05-04T07:28:40.753" v="6134" actId="20577"/>
          <ac:spMkLst>
            <pc:docMk/>
            <pc:sldMk cId="1901513853" sldId="287"/>
            <ac:spMk id="12" creationId="{1257A3CD-BE2F-4144-BD63-2BC94B5464A4}"/>
          </ac:spMkLst>
        </pc:spChg>
        <pc:spChg chg="add mod">
          <ac:chgData name="Kevin Tebbe" userId="fc42b500-2048-4d8b-934d-fac4679466e6" providerId="ADAL" clId="{06DBD969-B87C-634F-BC1F-1AA90E12931D}" dt="2025-05-04T07:29:10.241" v="6185" actId="20577"/>
          <ac:spMkLst>
            <pc:docMk/>
            <pc:sldMk cId="1901513853" sldId="287"/>
            <ac:spMk id="13" creationId="{98CF5608-5C11-744E-2889-AFA986A5F8FD}"/>
          </ac:spMkLst>
        </pc:spChg>
        <pc:spChg chg="add mod">
          <ac:chgData name="Kevin Tebbe" userId="fc42b500-2048-4d8b-934d-fac4679466e6" providerId="ADAL" clId="{06DBD969-B87C-634F-BC1F-1AA90E12931D}" dt="2025-05-04T08:27:15.230" v="6940" actId="1076"/>
          <ac:spMkLst>
            <pc:docMk/>
            <pc:sldMk cId="1901513853" sldId="287"/>
            <ac:spMk id="15" creationId="{B6268D51-6B8D-75DF-E5F7-FF7AD8A92B66}"/>
          </ac:spMkLst>
        </pc:spChg>
        <pc:spChg chg="add mod">
          <ac:chgData name="Kevin Tebbe" userId="fc42b500-2048-4d8b-934d-fac4679466e6" providerId="ADAL" clId="{06DBD969-B87C-634F-BC1F-1AA90E12931D}" dt="2025-05-04T08:27:34.361" v="6942" actId="1076"/>
          <ac:spMkLst>
            <pc:docMk/>
            <pc:sldMk cId="1901513853" sldId="287"/>
            <ac:spMk id="21" creationId="{02031E80-A557-77DE-DD37-F6E8C2B17C61}"/>
          </ac:spMkLst>
        </pc:spChg>
        <pc:spChg chg="add del mod">
          <ac:chgData name="Kevin Tebbe" userId="fc42b500-2048-4d8b-934d-fac4679466e6" providerId="ADAL" clId="{06DBD969-B87C-634F-BC1F-1AA90E12931D}" dt="2025-05-06T21:38:52.283" v="9750" actId="21"/>
          <ac:spMkLst>
            <pc:docMk/>
            <pc:sldMk cId="1901513853" sldId="287"/>
            <ac:spMk id="22" creationId="{C3E68758-2021-5FFD-B5D2-91DF2D904AF4}"/>
          </ac:spMkLst>
        </pc:spChg>
        <pc:graphicFrameChg chg="add mod modGraphic">
          <ac:chgData name="Kevin Tebbe" userId="fc42b500-2048-4d8b-934d-fac4679466e6" providerId="ADAL" clId="{06DBD969-B87C-634F-BC1F-1AA90E12931D}" dt="2025-05-06T15:15:21.625" v="8602" actId="20577"/>
          <ac:graphicFrameMkLst>
            <pc:docMk/>
            <pc:sldMk cId="1901513853" sldId="287"/>
            <ac:graphicFrameMk id="14" creationId="{4DAD8484-8BDD-357D-C4A9-3E6262A39AE5}"/>
          </ac:graphicFrameMkLst>
        </pc:graphicFrameChg>
        <pc:picChg chg="add mod">
          <ac:chgData name="Kevin Tebbe" userId="fc42b500-2048-4d8b-934d-fac4679466e6" providerId="ADAL" clId="{06DBD969-B87C-634F-BC1F-1AA90E12931D}" dt="2025-05-04T07:18:58.769" v="6074" actId="1076"/>
          <ac:picMkLst>
            <pc:docMk/>
            <pc:sldMk cId="1901513853" sldId="287"/>
            <ac:picMk id="3" creationId="{E9D26631-ACAD-B510-DBD7-51809E12D582}"/>
          </ac:picMkLst>
        </pc:picChg>
        <pc:picChg chg="add mod">
          <ac:chgData name="Kevin Tebbe" userId="fc42b500-2048-4d8b-934d-fac4679466e6" providerId="ADAL" clId="{06DBD969-B87C-634F-BC1F-1AA90E12931D}" dt="2025-05-04T08:26:46.728" v="6930" actId="1076"/>
          <ac:picMkLst>
            <pc:docMk/>
            <pc:sldMk cId="1901513853" sldId="287"/>
            <ac:picMk id="4" creationId="{53EE2B87-E95C-005A-E577-9F8BC261625F}"/>
          </ac:picMkLst>
        </pc:picChg>
        <pc:picChg chg="add mod">
          <ac:chgData name="Kevin Tebbe" userId="fc42b500-2048-4d8b-934d-fac4679466e6" providerId="ADAL" clId="{06DBD969-B87C-634F-BC1F-1AA90E12931D}" dt="2025-05-04T08:27:04.091" v="6936" actId="1076"/>
          <ac:picMkLst>
            <pc:docMk/>
            <pc:sldMk cId="1901513853" sldId="287"/>
            <ac:picMk id="7" creationId="{075321F3-85CF-33B8-BAE9-70F02E78C9AD}"/>
          </ac:picMkLst>
        </pc:picChg>
        <pc:picChg chg="add mod">
          <ac:chgData name="Kevin Tebbe" userId="fc42b500-2048-4d8b-934d-fac4679466e6" providerId="ADAL" clId="{06DBD969-B87C-634F-BC1F-1AA90E12931D}" dt="2025-05-04T08:27:09.750" v="6939" actId="1076"/>
          <ac:picMkLst>
            <pc:docMk/>
            <pc:sldMk cId="1901513853" sldId="287"/>
            <ac:picMk id="18" creationId="{298ABE42-339A-0D0C-E345-62A61C6531AA}"/>
          </ac:picMkLst>
        </pc:picChg>
        <pc:cxnChg chg="add mod">
          <ac:chgData name="Kevin Tebbe" userId="fc42b500-2048-4d8b-934d-fac4679466e6" providerId="ADAL" clId="{06DBD969-B87C-634F-BC1F-1AA90E12931D}" dt="2025-05-04T08:26:43.658" v="6929" actId="14100"/>
          <ac:cxnSpMkLst>
            <pc:docMk/>
            <pc:sldMk cId="1901513853" sldId="287"/>
            <ac:cxnSpMk id="9" creationId="{A767E52B-B1D0-58B6-CDDA-90147C24C976}"/>
          </ac:cxnSpMkLst>
        </pc:cxnChg>
        <pc:cxnChg chg="add mod">
          <ac:chgData name="Kevin Tebbe" userId="fc42b500-2048-4d8b-934d-fac4679466e6" providerId="ADAL" clId="{06DBD969-B87C-634F-BC1F-1AA90E12931D}" dt="2025-05-04T08:26:54.179" v="6932" actId="14100"/>
          <ac:cxnSpMkLst>
            <pc:docMk/>
            <pc:sldMk cId="1901513853" sldId="287"/>
            <ac:cxnSpMk id="11" creationId="{EC9D396F-067E-08EB-6D66-0264541DCD6E}"/>
          </ac:cxnSpMkLst>
        </pc:cxnChg>
      </pc:sldChg>
      <pc:sldChg chg="add del">
        <pc:chgData name="Kevin Tebbe" userId="fc42b500-2048-4d8b-934d-fac4679466e6" providerId="ADAL" clId="{06DBD969-B87C-634F-BC1F-1AA90E12931D}" dt="2025-05-02T10:55:45.537" v="5649" actId="2696"/>
        <pc:sldMkLst>
          <pc:docMk/>
          <pc:sldMk cId="3554426828" sldId="287"/>
        </pc:sldMkLst>
      </pc:sldChg>
      <pc:sldChg chg="new del">
        <pc:chgData name="Kevin Tebbe" userId="fc42b500-2048-4d8b-934d-fac4679466e6" providerId="ADAL" clId="{06DBD969-B87C-634F-BC1F-1AA90E12931D}" dt="2025-05-02T10:56:23.249" v="5661" actId="2696"/>
        <pc:sldMkLst>
          <pc:docMk/>
          <pc:sldMk cId="109609689" sldId="288"/>
        </pc:sldMkLst>
      </pc:sldChg>
      <pc:sldChg chg="addSp delSp modSp add mod ord modAnim">
        <pc:chgData name="Kevin Tebbe" userId="fc42b500-2048-4d8b-934d-fac4679466e6" providerId="ADAL" clId="{06DBD969-B87C-634F-BC1F-1AA90E12931D}" dt="2025-05-06T21:21:13.913" v="9743" actId="20578"/>
        <pc:sldMkLst>
          <pc:docMk/>
          <pc:sldMk cId="305638795" sldId="288"/>
        </pc:sldMkLst>
        <pc:spChg chg="add del mod">
          <ac:chgData name="Kevin Tebbe" userId="fc42b500-2048-4d8b-934d-fac4679466e6" providerId="ADAL" clId="{06DBD969-B87C-634F-BC1F-1AA90E12931D}" dt="2025-05-06T18:41:01.807" v="8704" actId="478"/>
          <ac:spMkLst>
            <pc:docMk/>
            <pc:sldMk cId="305638795" sldId="288"/>
            <ac:spMk id="2" creationId="{982C930F-69F0-6C60-4592-00EDD59BABD5}"/>
          </ac:spMkLst>
        </pc:spChg>
        <pc:spChg chg="mod">
          <ac:chgData name="Kevin Tebbe" userId="fc42b500-2048-4d8b-934d-fac4679466e6" providerId="ADAL" clId="{06DBD969-B87C-634F-BC1F-1AA90E12931D}" dt="2025-05-04T07:52:34.312" v="6262" actId="20577"/>
          <ac:spMkLst>
            <pc:docMk/>
            <pc:sldMk cId="305638795" sldId="288"/>
            <ac:spMk id="6" creationId="{4DA611F0-CD0D-C7CE-1D1E-46A31187FE4B}"/>
          </ac:spMkLst>
        </pc:spChg>
        <pc:spChg chg="add mod">
          <ac:chgData name="Kevin Tebbe" userId="fc42b500-2048-4d8b-934d-fac4679466e6" providerId="ADAL" clId="{06DBD969-B87C-634F-BC1F-1AA90E12931D}" dt="2025-05-06T18:43:38.847" v="8815" actId="404"/>
          <ac:spMkLst>
            <pc:docMk/>
            <pc:sldMk cId="305638795" sldId="288"/>
            <ac:spMk id="7" creationId="{6BE89A63-7C6B-98BF-EE94-2B6DF3BC28D6}"/>
          </ac:spMkLst>
        </pc:spChg>
        <pc:picChg chg="add del mod">
          <ac:chgData name="Kevin Tebbe" userId="fc42b500-2048-4d8b-934d-fac4679466e6" providerId="ADAL" clId="{06DBD969-B87C-634F-BC1F-1AA90E12931D}" dt="2025-05-06T15:27:30.758" v="8603" actId="478"/>
          <ac:picMkLst>
            <pc:docMk/>
            <pc:sldMk cId="305638795" sldId="288"/>
            <ac:picMk id="3" creationId="{6300756F-2613-F74B-0195-2EF928F8F298}"/>
          </ac:picMkLst>
        </pc:picChg>
        <pc:picChg chg="add mod">
          <ac:chgData name="Kevin Tebbe" userId="fc42b500-2048-4d8b-934d-fac4679466e6" providerId="ADAL" clId="{06DBD969-B87C-634F-BC1F-1AA90E12931D}" dt="2025-05-06T18:42:23.408" v="8711" actId="1076"/>
          <ac:picMkLst>
            <pc:docMk/>
            <pc:sldMk cId="305638795" sldId="288"/>
            <ac:picMk id="4" creationId="{6EE551F4-AE29-6FA2-E99D-005E080411C1}"/>
          </ac:picMkLst>
        </pc:picChg>
      </pc:sldChg>
      <pc:sldChg chg="addSp modSp add mod modTransition modAnim">
        <pc:chgData name="Kevin Tebbe" userId="fc42b500-2048-4d8b-934d-fac4679466e6" providerId="ADAL" clId="{06DBD969-B87C-634F-BC1F-1AA90E12931D}" dt="2025-05-06T21:29:30.262" v="9748"/>
        <pc:sldMkLst>
          <pc:docMk/>
          <pc:sldMk cId="1458607688" sldId="289"/>
        </pc:sldMkLst>
        <pc:spChg chg="add mod">
          <ac:chgData name="Kevin Tebbe" userId="fc42b500-2048-4d8b-934d-fac4679466e6" providerId="ADAL" clId="{06DBD969-B87C-634F-BC1F-1AA90E12931D}" dt="2025-05-04T08:18:04.097" v="6869" actId="20577"/>
          <ac:spMkLst>
            <pc:docMk/>
            <pc:sldMk cId="1458607688" sldId="289"/>
            <ac:spMk id="7" creationId="{6B0E61FD-4FD4-F679-5FE7-C572AB9CD128}"/>
          </ac:spMkLst>
        </pc:spChg>
        <pc:spChg chg="add mod">
          <ac:chgData name="Kevin Tebbe" userId="fc42b500-2048-4d8b-934d-fac4679466e6" providerId="ADAL" clId="{06DBD969-B87C-634F-BC1F-1AA90E12931D}" dt="2025-05-04T08:18:48.494" v="6894" actId="20577"/>
          <ac:spMkLst>
            <pc:docMk/>
            <pc:sldMk cId="1458607688" sldId="289"/>
            <ac:spMk id="8" creationId="{279CDC79-6111-9FF5-30AC-18A86EEFE0E5}"/>
          </ac:spMkLst>
        </pc:spChg>
        <pc:spChg chg="mod">
          <ac:chgData name="Kevin Tebbe" userId="fc42b500-2048-4d8b-934d-fac4679466e6" providerId="ADAL" clId="{06DBD969-B87C-634F-BC1F-1AA90E12931D}" dt="2025-05-06T20:58:21.772" v="9642"/>
          <ac:spMkLst>
            <pc:docMk/>
            <pc:sldMk cId="1458607688" sldId="289"/>
            <ac:spMk id="12" creationId="{DFB09645-A3DC-9F7C-74C8-133601854D26}"/>
          </ac:spMkLst>
        </pc:spChg>
        <pc:spChg chg="mod">
          <ac:chgData name="Kevin Tebbe" userId="fc42b500-2048-4d8b-934d-fac4679466e6" providerId="ADAL" clId="{06DBD969-B87C-634F-BC1F-1AA90E12931D}" dt="2025-05-06T20:50:22.059" v="9568" actId="313"/>
          <ac:spMkLst>
            <pc:docMk/>
            <pc:sldMk cId="1458607688" sldId="289"/>
            <ac:spMk id="19" creationId="{65194F91-B3A5-F834-D708-F10F04FF2E00}"/>
          </ac:spMkLst>
        </pc:spChg>
        <pc:picChg chg="add mod">
          <ac:chgData name="Kevin Tebbe" userId="fc42b500-2048-4d8b-934d-fac4679466e6" providerId="ADAL" clId="{06DBD969-B87C-634F-BC1F-1AA90E12931D}" dt="2025-05-04T08:10:50.077" v="6829" actId="1076"/>
          <ac:picMkLst>
            <pc:docMk/>
            <pc:sldMk cId="1458607688" sldId="289"/>
            <ac:picMk id="2" creationId="{3EBEF89A-AA64-234B-BDA4-4BDD1A3609C8}"/>
          </ac:picMkLst>
        </pc:picChg>
        <pc:picChg chg="add mod">
          <ac:chgData name="Kevin Tebbe" userId="fc42b500-2048-4d8b-934d-fac4679466e6" providerId="ADAL" clId="{06DBD969-B87C-634F-BC1F-1AA90E12931D}" dt="2025-05-04T08:19:25.150" v="6901" actId="1440"/>
          <ac:picMkLst>
            <pc:docMk/>
            <pc:sldMk cId="1458607688" sldId="289"/>
            <ac:picMk id="4" creationId="{C531B60C-80E2-EB70-FD53-29DCE45918E4}"/>
          </ac:picMkLst>
        </pc:picChg>
        <pc:picChg chg="mod">
          <ac:chgData name="Kevin Tebbe" userId="fc42b500-2048-4d8b-934d-fac4679466e6" providerId="ADAL" clId="{06DBD969-B87C-634F-BC1F-1AA90E12931D}" dt="2025-05-04T08:05:27.401" v="6434" actId="1076"/>
          <ac:picMkLst>
            <pc:docMk/>
            <pc:sldMk cId="1458607688" sldId="289"/>
            <ac:picMk id="21" creationId="{391738F7-E709-647B-0FBB-0F2ED0C0DF3E}"/>
          </ac:picMkLst>
        </pc:picChg>
      </pc:sldChg>
      <pc:sldChg chg="addSp modSp add mod ord modTransition modAnim">
        <pc:chgData name="Kevin Tebbe" userId="fc42b500-2048-4d8b-934d-fac4679466e6" providerId="ADAL" clId="{06DBD969-B87C-634F-BC1F-1AA90E12931D}" dt="2025-05-06T20:51:40.274" v="9572" actId="14100"/>
        <pc:sldMkLst>
          <pc:docMk/>
          <pc:sldMk cId="1381937880" sldId="290"/>
        </pc:sldMkLst>
        <pc:spChg chg="add mod">
          <ac:chgData name="Kevin Tebbe" userId="fc42b500-2048-4d8b-934d-fac4679466e6" providerId="ADAL" clId="{06DBD969-B87C-634F-BC1F-1AA90E12931D}" dt="2025-05-04T14:20:42.428" v="7340" actId="1076"/>
          <ac:spMkLst>
            <pc:docMk/>
            <pc:sldMk cId="1381937880" sldId="290"/>
            <ac:spMk id="2" creationId="{B5526B31-19E8-0434-F28A-FF0D173D124D}"/>
          </ac:spMkLst>
        </pc:spChg>
        <pc:spChg chg="add mod">
          <ac:chgData name="Kevin Tebbe" userId="fc42b500-2048-4d8b-934d-fac4679466e6" providerId="ADAL" clId="{06DBD969-B87C-634F-BC1F-1AA90E12931D}" dt="2025-05-04T14:21:25.807" v="7347" actId="1076"/>
          <ac:spMkLst>
            <pc:docMk/>
            <pc:sldMk cId="1381937880" sldId="290"/>
            <ac:spMk id="7" creationId="{E48168F8-14B4-CCD1-8FB9-D86370D56C91}"/>
          </ac:spMkLst>
        </pc:spChg>
        <pc:spChg chg="add mod">
          <ac:chgData name="Kevin Tebbe" userId="fc42b500-2048-4d8b-934d-fac4679466e6" providerId="ADAL" clId="{06DBD969-B87C-634F-BC1F-1AA90E12931D}" dt="2025-05-04T14:24:43.438" v="7408"/>
          <ac:spMkLst>
            <pc:docMk/>
            <pc:sldMk cId="1381937880" sldId="290"/>
            <ac:spMk id="17" creationId="{9967469B-C253-FE0F-E069-069A5DAB8007}"/>
          </ac:spMkLst>
        </pc:spChg>
        <pc:spChg chg="add mod">
          <ac:chgData name="Kevin Tebbe" userId="fc42b500-2048-4d8b-934d-fac4679466e6" providerId="ADAL" clId="{06DBD969-B87C-634F-BC1F-1AA90E12931D}" dt="2025-05-04T14:24:43.438" v="7408"/>
          <ac:spMkLst>
            <pc:docMk/>
            <pc:sldMk cId="1381937880" sldId="290"/>
            <ac:spMk id="18" creationId="{B453AB07-6DD6-74E9-A9CD-B5D115CF35D6}"/>
          </ac:spMkLst>
        </pc:spChg>
        <pc:spChg chg="add mod">
          <ac:chgData name="Kevin Tebbe" userId="fc42b500-2048-4d8b-934d-fac4679466e6" providerId="ADAL" clId="{06DBD969-B87C-634F-BC1F-1AA90E12931D}" dt="2025-05-04T14:24:43.438" v="7408"/>
          <ac:spMkLst>
            <pc:docMk/>
            <pc:sldMk cId="1381937880" sldId="290"/>
            <ac:spMk id="19" creationId="{5E7CFCAD-14C8-8684-04D9-637CB608660B}"/>
          </ac:spMkLst>
        </pc:spChg>
        <pc:spChg chg="add mod">
          <ac:chgData name="Kevin Tebbe" userId="fc42b500-2048-4d8b-934d-fac4679466e6" providerId="ADAL" clId="{06DBD969-B87C-634F-BC1F-1AA90E12931D}" dt="2025-05-04T14:29:57.751" v="7555"/>
          <ac:spMkLst>
            <pc:docMk/>
            <pc:sldMk cId="1381937880" sldId="290"/>
            <ac:spMk id="20" creationId="{4973A434-0F06-1FCB-844A-0982F9C405DA}"/>
          </ac:spMkLst>
        </pc:spChg>
        <pc:picChg chg="add mod">
          <ac:chgData name="Kevin Tebbe" userId="fc42b500-2048-4d8b-934d-fac4679466e6" providerId="ADAL" clId="{06DBD969-B87C-634F-BC1F-1AA90E12931D}" dt="2025-05-06T20:51:40.274" v="9572" actId="14100"/>
          <ac:picMkLst>
            <pc:docMk/>
            <pc:sldMk cId="1381937880" sldId="290"/>
            <ac:picMk id="22" creationId="{8F408090-F480-2C19-0DF7-B652FA31BCD6}"/>
          </ac:picMkLst>
        </pc:picChg>
        <pc:cxnChg chg="add mod">
          <ac:chgData name="Kevin Tebbe" userId="fc42b500-2048-4d8b-934d-fac4679466e6" providerId="ADAL" clId="{06DBD969-B87C-634F-BC1F-1AA90E12931D}" dt="2025-05-04T14:22:10.461" v="7350" actId="14100"/>
          <ac:cxnSpMkLst>
            <pc:docMk/>
            <pc:sldMk cId="1381937880" sldId="290"/>
            <ac:cxnSpMk id="8" creationId="{1C27711B-6BB8-5CD2-9CEA-AE3FCE1C4AB2}"/>
          </ac:cxnSpMkLst>
        </pc:cxnChg>
        <pc:cxnChg chg="add mod">
          <ac:chgData name="Kevin Tebbe" userId="fc42b500-2048-4d8b-934d-fac4679466e6" providerId="ADAL" clId="{06DBD969-B87C-634F-BC1F-1AA90E12931D}" dt="2025-05-04T14:22:21.500" v="7354" actId="14100"/>
          <ac:cxnSpMkLst>
            <pc:docMk/>
            <pc:sldMk cId="1381937880" sldId="290"/>
            <ac:cxnSpMk id="13" creationId="{475C741B-E034-C71F-445F-1309D7EA3170}"/>
          </ac:cxnSpMkLst>
        </pc:cxnChg>
      </pc:sldChg>
      <pc:sldChg chg="addSp modSp add mod ord">
        <pc:chgData name="Kevin Tebbe" userId="fc42b500-2048-4d8b-934d-fac4679466e6" providerId="ADAL" clId="{06DBD969-B87C-634F-BC1F-1AA90E12931D}" dt="2025-05-06T20:02:53.354" v="9174" actId="1037"/>
        <pc:sldMkLst>
          <pc:docMk/>
          <pc:sldMk cId="5049494" sldId="291"/>
        </pc:sldMkLst>
        <pc:spChg chg="mod">
          <ac:chgData name="Kevin Tebbe" userId="fc42b500-2048-4d8b-934d-fac4679466e6" providerId="ADAL" clId="{06DBD969-B87C-634F-BC1F-1AA90E12931D}" dt="2025-05-05T10:12:01.399" v="7662" actId="1076"/>
          <ac:spMkLst>
            <pc:docMk/>
            <pc:sldMk cId="5049494" sldId="291"/>
            <ac:spMk id="2" creationId="{9BC332B6-9943-429F-B6B7-EC2E07B905D2}"/>
          </ac:spMkLst>
        </pc:spChg>
        <pc:spChg chg="mod">
          <ac:chgData name="Kevin Tebbe" userId="fc42b500-2048-4d8b-934d-fac4679466e6" providerId="ADAL" clId="{06DBD969-B87C-634F-BC1F-1AA90E12931D}" dt="2025-05-06T18:19:55.833" v="8619" actId="1076"/>
          <ac:spMkLst>
            <pc:docMk/>
            <pc:sldMk cId="5049494" sldId="291"/>
            <ac:spMk id="3" creationId="{C7CAE819-A14F-4986-9679-1F5DF9A5A691}"/>
          </ac:spMkLst>
        </pc:spChg>
        <pc:spChg chg="add mod">
          <ac:chgData name="Kevin Tebbe" userId="fc42b500-2048-4d8b-934d-fac4679466e6" providerId="ADAL" clId="{06DBD969-B87C-634F-BC1F-1AA90E12931D}" dt="2025-05-06T20:02:53.354" v="9174" actId="1037"/>
          <ac:spMkLst>
            <pc:docMk/>
            <pc:sldMk cId="5049494" sldId="291"/>
            <ac:spMk id="7" creationId="{CBD68763-9046-513C-A407-7B30B38EA57D}"/>
          </ac:spMkLst>
        </pc:spChg>
        <pc:picChg chg="add mod">
          <ac:chgData name="Kevin Tebbe" userId="fc42b500-2048-4d8b-934d-fac4679466e6" providerId="ADAL" clId="{06DBD969-B87C-634F-BC1F-1AA90E12931D}" dt="2025-05-06T20:02:53.354" v="9174" actId="1037"/>
          <ac:picMkLst>
            <pc:docMk/>
            <pc:sldMk cId="5049494" sldId="291"/>
            <ac:picMk id="4" creationId="{06B424EB-D090-D20A-E3E3-511BEA180E60}"/>
          </ac:picMkLst>
        </pc:picChg>
        <pc:picChg chg="add mod">
          <ac:chgData name="Kevin Tebbe" userId="fc42b500-2048-4d8b-934d-fac4679466e6" providerId="ADAL" clId="{06DBD969-B87C-634F-BC1F-1AA90E12931D}" dt="2025-05-06T20:02:53.354" v="9174" actId="1037"/>
          <ac:picMkLst>
            <pc:docMk/>
            <pc:sldMk cId="5049494" sldId="291"/>
            <ac:picMk id="5" creationId="{1F20B0A8-27C1-497B-B911-62D9DD5C0BDD}"/>
          </ac:picMkLst>
        </pc:picChg>
        <pc:picChg chg="add mod">
          <ac:chgData name="Kevin Tebbe" userId="fc42b500-2048-4d8b-934d-fac4679466e6" providerId="ADAL" clId="{06DBD969-B87C-634F-BC1F-1AA90E12931D}" dt="2025-05-06T20:02:53.354" v="9174" actId="1037"/>
          <ac:picMkLst>
            <pc:docMk/>
            <pc:sldMk cId="5049494" sldId="291"/>
            <ac:picMk id="6" creationId="{3668ED9C-CE0B-0A08-F675-ED426AF442A2}"/>
          </ac:picMkLst>
        </pc:picChg>
      </pc:sldChg>
      <pc:sldChg chg="delSp modSp add del mod modTransition delAnim">
        <pc:chgData name="Kevin Tebbe" userId="fc42b500-2048-4d8b-934d-fac4679466e6" providerId="ADAL" clId="{06DBD969-B87C-634F-BC1F-1AA90E12931D}" dt="2025-05-05T10:47:51.074" v="7900" actId="2696"/>
        <pc:sldMkLst>
          <pc:docMk/>
          <pc:sldMk cId="1039371522" sldId="292"/>
        </pc:sldMkLst>
        <pc:picChg chg="del mod">
          <ac:chgData name="Kevin Tebbe" userId="fc42b500-2048-4d8b-934d-fac4679466e6" providerId="ADAL" clId="{06DBD969-B87C-634F-BC1F-1AA90E12931D}" dt="2025-05-05T10:47:47.433" v="7899" actId="478"/>
          <ac:picMkLst>
            <pc:docMk/>
            <pc:sldMk cId="1039371522" sldId="292"/>
            <ac:picMk id="35" creationId="{A5AF415D-AEA8-1958-E1EB-D80E9FBE59C5}"/>
          </ac:picMkLst>
        </pc:picChg>
      </pc:sldChg>
      <pc:sldChg chg="addSp delSp modSp add del mod modAnim">
        <pc:chgData name="Kevin Tebbe" userId="fc42b500-2048-4d8b-934d-fac4679466e6" providerId="ADAL" clId="{06DBD969-B87C-634F-BC1F-1AA90E12931D}" dt="2025-05-06T12:00:24.653" v="8551" actId="2696"/>
        <pc:sldMkLst>
          <pc:docMk/>
          <pc:sldMk cId="1435064253" sldId="292"/>
        </pc:sldMkLst>
        <pc:spChg chg="add mod">
          <ac:chgData name="Kevin Tebbe" userId="fc42b500-2048-4d8b-934d-fac4679466e6" providerId="ADAL" clId="{06DBD969-B87C-634F-BC1F-1AA90E12931D}" dt="2025-05-05T11:17:14.076" v="8154" actId="403"/>
          <ac:spMkLst>
            <pc:docMk/>
            <pc:sldMk cId="1435064253" sldId="292"/>
            <ac:spMk id="2" creationId="{CCD61296-0FB0-B8C7-0B55-D1750D6CB207}"/>
          </ac:spMkLst>
        </pc:spChg>
        <pc:spChg chg="add mod">
          <ac:chgData name="Kevin Tebbe" userId="fc42b500-2048-4d8b-934d-fac4679466e6" providerId="ADAL" clId="{06DBD969-B87C-634F-BC1F-1AA90E12931D}" dt="2025-05-05T11:17:18.741" v="8156" actId="14100"/>
          <ac:spMkLst>
            <pc:docMk/>
            <pc:sldMk cId="1435064253" sldId="292"/>
            <ac:spMk id="3" creationId="{EBE86747-8910-6433-6E06-8BBA49A00358}"/>
          </ac:spMkLst>
        </pc:spChg>
        <pc:spChg chg="add del mod">
          <ac:chgData name="Kevin Tebbe" userId="fc42b500-2048-4d8b-934d-fac4679466e6" providerId="ADAL" clId="{06DBD969-B87C-634F-BC1F-1AA90E12931D}" dt="2025-05-05T11:14:36.792" v="8122" actId="478"/>
          <ac:spMkLst>
            <pc:docMk/>
            <pc:sldMk cId="1435064253" sldId="292"/>
            <ac:spMk id="7" creationId="{E3BB6EEA-D5C1-349C-45D0-5A202492CA19}"/>
          </ac:spMkLst>
        </pc:spChg>
        <pc:spChg chg="del">
          <ac:chgData name="Kevin Tebbe" userId="fc42b500-2048-4d8b-934d-fac4679466e6" providerId="ADAL" clId="{06DBD969-B87C-634F-BC1F-1AA90E12931D}" dt="2025-05-05T11:08:00.522" v="7996" actId="478"/>
          <ac:spMkLst>
            <pc:docMk/>
            <pc:sldMk cId="1435064253" sldId="292"/>
            <ac:spMk id="30" creationId="{27242F51-C34C-2061-72A0-70179E923CF2}"/>
          </ac:spMkLst>
        </pc:spChg>
        <pc:spChg chg="del">
          <ac:chgData name="Kevin Tebbe" userId="fc42b500-2048-4d8b-934d-fac4679466e6" providerId="ADAL" clId="{06DBD969-B87C-634F-BC1F-1AA90E12931D}" dt="2025-05-05T11:08:00.522" v="7996" actId="478"/>
          <ac:spMkLst>
            <pc:docMk/>
            <pc:sldMk cId="1435064253" sldId="292"/>
            <ac:spMk id="31" creationId="{097F9265-B165-BA19-E720-3621000AB9BA}"/>
          </ac:spMkLst>
        </pc:spChg>
        <pc:spChg chg="topLvl">
          <ac:chgData name="Kevin Tebbe" userId="fc42b500-2048-4d8b-934d-fac4679466e6" providerId="ADAL" clId="{06DBD969-B87C-634F-BC1F-1AA90E12931D}" dt="2025-05-05T11:08:00.522" v="7996" actId="478"/>
          <ac:spMkLst>
            <pc:docMk/>
            <pc:sldMk cId="1435064253" sldId="292"/>
            <ac:spMk id="33" creationId="{39958F4C-E077-BBCD-49D5-7C0A3DDCAC19}"/>
          </ac:spMkLst>
        </pc:spChg>
        <pc:spChg chg="mod topLvl">
          <ac:chgData name="Kevin Tebbe" userId="fc42b500-2048-4d8b-934d-fac4679466e6" providerId="ADAL" clId="{06DBD969-B87C-634F-BC1F-1AA90E12931D}" dt="2025-05-05T11:13:18.580" v="8108" actId="20577"/>
          <ac:spMkLst>
            <pc:docMk/>
            <pc:sldMk cId="1435064253" sldId="292"/>
            <ac:spMk id="35" creationId="{928D7B70-CF31-371E-D30B-1FDD53D8D55B}"/>
          </ac:spMkLst>
        </pc:spChg>
        <pc:spChg chg="mod">
          <ac:chgData name="Kevin Tebbe" userId="fc42b500-2048-4d8b-934d-fac4679466e6" providerId="ADAL" clId="{06DBD969-B87C-634F-BC1F-1AA90E12931D}" dt="2025-05-05T11:08:41.777" v="8001" actId="20577"/>
          <ac:spMkLst>
            <pc:docMk/>
            <pc:sldMk cId="1435064253" sldId="292"/>
            <ac:spMk id="36" creationId="{F18BCFA1-9836-636A-F10A-14372369EAFA}"/>
          </ac:spMkLst>
        </pc:spChg>
        <pc:grpChg chg="del topLvl">
          <ac:chgData name="Kevin Tebbe" userId="fc42b500-2048-4d8b-934d-fac4679466e6" providerId="ADAL" clId="{06DBD969-B87C-634F-BC1F-1AA90E12931D}" dt="2025-05-05T11:08:00.522" v="7996" actId="478"/>
          <ac:grpSpMkLst>
            <pc:docMk/>
            <pc:sldMk cId="1435064253" sldId="292"/>
            <ac:grpSpMk id="27" creationId="{B3228601-76ED-CD5E-4B57-AD2B2861CECB}"/>
          </ac:grpSpMkLst>
        </pc:grpChg>
        <pc:grpChg chg="del">
          <ac:chgData name="Kevin Tebbe" userId="fc42b500-2048-4d8b-934d-fac4679466e6" providerId="ADAL" clId="{06DBD969-B87C-634F-BC1F-1AA90E12931D}" dt="2025-05-05T11:09:47.923" v="8002" actId="478"/>
          <ac:grpSpMkLst>
            <pc:docMk/>
            <pc:sldMk cId="1435064253" sldId="292"/>
            <ac:grpSpMk id="42" creationId="{AAC21F22-E636-A7A7-EE15-7BE99141A162}"/>
          </ac:grpSpMkLst>
        </pc:grpChg>
        <pc:grpChg chg="del">
          <ac:chgData name="Kevin Tebbe" userId="fc42b500-2048-4d8b-934d-fac4679466e6" providerId="ADAL" clId="{06DBD969-B87C-634F-BC1F-1AA90E12931D}" dt="2025-05-05T11:07:56.326" v="7995" actId="165"/>
          <ac:grpSpMkLst>
            <pc:docMk/>
            <pc:sldMk cId="1435064253" sldId="292"/>
            <ac:grpSpMk id="43" creationId="{6B7A4034-F075-F236-1BA3-11C02E7BD6B1}"/>
          </ac:grpSpMkLst>
        </pc:grpChg>
        <pc:picChg chg="add mod">
          <ac:chgData name="Kevin Tebbe" userId="fc42b500-2048-4d8b-934d-fac4679466e6" providerId="ADAL" clId="{06DBD969-B87C-634F-BC1F-1AA90E12931D}" dt="2025-05-05T11:13:53.096" v="8113" actId="14100"/>
          <ac:picMkLst>
            <pc:docMk/>
            <pc:sldMk cId="1435064253" sldId="292"/>
            <ac:picMk id="4" creationId="{7E81E853-70C4-62B5-354F-5CFAA2A707D4}"/>
          </ac:picMkLst>
        </pc:picChg>
        <pc:picChg chg="del topLvl">
          <ac:chgData name="Kevin Tebbe" userId="fc42b500-2048-4d8b-934d-fac4679466e6" providerId="ADAL" clId="{06DBD969-B87C-634F-BC1F-1AA90E12931D}" dt="2025-05-05T11:08:00.522" v="7996" actId="478"/>
          <ac:picMkLst>
            <pc:docMk/>
            <pc:sldMk cId="1435064253" sldId="292"/>
            <ac:picMk id="32" creationId="{568517C1-6FBE-E736-71CF-6812A04CC85D}"/>
          </ac:picMkLst>
        </pc:picChg>
      </pc:sldChg>
      <pc:sldChg chg="addSp delSp modSp add del mod delAnim modAnim">
        <pc:chgData name="Kevin Tebbe" userId="fc42b500-2048-4d8b-934d-fac4679466e6" providerId="ADAL" clId="{06DBD969-B87C-634F-BC1F-1AA90E12931D}" dt="2025-05-06T11:53:38.193" v="8385" actId="2696"/>
        <pc:sldMkLst>
          <pc:docMk/>
          <pc:sldMk cId="2468504739" sldId="293"/>
        </pc:sldMkLst>
        <pc:spChg chg="mod">
          <ac:chgData name="Kevin Tebbe" userId="fc42b500-2048-4d8b-934d-fac4679466e6" providerId="ADAL" clId="{06DBD969-B87C-634F-BC1F-1AA90E12931D}" dt="2025-05-05T11:16:47.073" v="8143" actId="403"/>
          <ac:spMkLst>
            <pc:docMk/>
            <pc:sldMk cId="2468504739" sldId="293"/>
            <ac:spMk id="30" creationId="{EE9828B0-ED14-5334-DBA2-DEB16C797094}"/>
          </ac:spMkLst>
        </pc:spChg>
        <pc:spChg chg="mod">
          <ac:chgData name="Kevin Tebbe" userId="fc42b500-2048-4d8b-934d-fac4679466e6" providerId="ADAL" clId="{06DBD969-B87C-634F-BC1F-1AA90E12931D}" dt="2025-05-05T11:17:00.628" v="8148" actId="1076"/>
          <ac:spMkLst>
            <pc:docMk/>
            <pc:sldMk cId="2468504739" sldId="293"/>
            <ac:spMk id="31" creationId="{18E15044-DFBE-FE2B-4098-38D0779F6038}"/>
          </ac:spMkLst>
        </pc:spChg>
        <pc:spChg chg="mod">
          <ac:chgData name="Kevin Tebbe" userId="fc42b500-2048-4d8b-934d-fac4679466e6" providerId="ADAL" clId="{06DBD969-B87C-634F-BC1F-1AA90E12931D}" dt="2025-05-05T11:10:42.898" v="8009" actId="20577"/>
          <ac:spMkLst>
            <pc:docMk/>
            <pc:sldMk cId="2468504739" sldId="293"/>
            <ac:spMk id="35" creationId="{16583D01-6F0C-F604-6880-5DB7CD331C00}"/>
          </ac:spMkLst>
        </pc:spChg>
        <pc:grpChg chg="add">
          <ac:chgData name="Kevin Tebbe" userId="fc42b500-2048-4d8b-934d-fac4679466e6" providerId="ADAL" clId="{06DBD969-B87C-634F-BC1F-1AA90E12931D}" dt="2025-05-06T11:51:31.349" v="8258" actId="164"/>
          <ac:grpSpMkLst>
            <pc:docMk/>
            <pc:sldMk cId="2468504739" sldId="293"/>
            <ac:grpSpMk id="4" creationId="{94C0DD3E-3073-A3C2-8702-65CCBE3CC475}"/>
          </ac:grpSpMkLst>
        </pc:grpChg>
        <pc:grpChg chg="del">
          <ac:chgData name="Kevin Tebbe" userId="fc42b500-2048-4d8b-934d-fac4679466e6" providerId="ADAL" clId="{06DBD969-B87C-634F-BC1F-1AA90E12931D}" dt="2025-05-05T11:10:40.428" v="8008" actId="478"/>
          <ac:grpSpMkLst>
            <pc:docMk/>
            <pc:sldMk cId="2468504739" sldId="293"/>
            <ac:grpSpMk id="42" creationId="{6F033C41-615C-C01E-911F-65CCAAC9A737}"/>
          </ac:grpSpMkLst>
        </pc:grpChg>
        <pc:picChg chg="add mod">
          <ac:chgData name="Kevin Tebbe" userId="fc42b500-2048-4d8b-934d-fac4679466e6" providerId="ADAL" clId="{06DBD969-B87C-634F-BC1F-1AA90E12931D}" dt="2025-05-05T11:12:12.301" v="8102" actId="1076"/>
          <ac:picMkLst>
            <pc:docMk/>
            <pc:sldMk cId="2468504739" sldId="293"/>
            <ac:picMk id="2" creationId="{25502E66-F1C9-6456-4FBE-54037C895178}"/>
          </ac:picMkLst>
        </pc:picChg>
        <pc:picChg chg="add mod">
          <ac:chgData name="Kevin Tebbe" userId="fc42b500-2048-4d8b-934d-fac4679466e6" providerId="ADAL" clId="{06DBD969-B87C-634F-BC1F-1AA90E12931D}" dt="2025-05-05T11:12:15.201" v="8103" actId="1076"/>
          <ac:picMkLst>
            <pc:docMk/>
            <pc:sldMk cId="2468504739" sldId="293"/>
            <ac:picMk id="3" creationId="{0ECFB376-EF31-F301-7D8D-444FF79D4438}"/>
          </ac:picMkLst>
        </pc:picChg>
        <pc:picChg chg="mod modCrop">
          <ac:chgData name="Kevin Tebbe" userId="fc42b500-2048-4d8b-934d-fac4679466e6" providerId="ADAL" clId="{06DBD969-B87C-634F-BC1F-1AA90E12931D}" dt="2025-05-05T11:12:10.284" v="8101" actId="1076"/>
          <ac:picMkLst>
            <pc:docMk/>
            <pc:sldMk cId="2468504739" sldId="293"/>
            <ac:picMk id="32" creationId="{3EBD4514-9FDE-038F-8B8D-4B238A21D7C9}"/>
          </ac:picMkLst>
        </pc:picChg>
      </pc:sldChg>
      <pc:sldChg chg="addSp modSp add del mod delAnim modAnim">
        <pc:chgData name="Kevin Tebbe" userId="fc42b500-2048-4d8b-934d-fac4679466e6" providerId="ADAL" clId="{06DBD969-B87C-634F-BC1F-1AA90E12931D}" dt="2025-05-06T12:00:24.657" v="8553" actId="2696"/>
        <pc:sldMkLst>
          <pc:docMk/>
          <pc:sldMk cId="10156889" sldId="294"/>
        </pc:sldMkLst>
        <pc:spChg chg="mod">
          <ac:chgData name="Kevin Tebbe" userId="fc42b500-2048-4d8b-934d-fac4679466e6" providerId="ADAL" clId="{06DBD969-B87C-634F-BC1F-1AA90E12931D}" dt="2025-05-06T11:51:33.895" v="8259"/>
          <ac:spMkLst>
            <pc:docMk/>
            <pc:sldMk cId="10156889" sldId="294"/>
            <ac:spMk id="11" creationId="{589273C1-761C-441B-4630-245855DC7F72}"/>
          </ac:spMkLst>
        </pc:spChg>
        <pc:spChg chg="mod">
          <ac:chgData name="Kevin Tebbe" userId="fc42b500-2048-4d8b-934d-fac4679466e6" providerId="ADAL" clId="{06DBD969-B87C-634F-BC1F-1AA90E12931D}" dt="2025-05-06T11:51:33.895" v="8259"/>
          <ac:spMkLst>
            <pc:docMk/>
            <pc:sldMk cId="10156889" sldId="294"/>
            <ac:spMk id="12" creationId="{CB828264-766C-12BD-74F6-A4084DE6B020}"/>
          </ac:spMkLst>
        </pc:spChg>
        <pc:spChg chg="mod">
          <ac:chgData name="Kevin Tebbe" userId="fc42b500-2048-4d8b-934d-fac4679466e6" providerId="ADAL" clId="{06DBD969-B87C-634F-BC1F-1AA90E12931D}" dt="2025-05-06T11:51:33.895" v="8259"/>
          <ac:spMkLst>
            <pc:docMk/>
            <pc:sldMk cId="10156889" sldId="294"/>
            <ac:spMk id="13" creationId="{E16D25E3-B6F3-CEA0-5160-28771219CD15}"/>
          </ac:spMkLst>
        </pc:spChg>
        <pc:spChg chg="mod">
          <ac:chgData name="Kevin Tebbe" userId="fc42b500-2048-4d8b-934d-fac4679466e6" providerId="ADAL" clId="{06DBD969-B87C-634F-BC1F-1AA90E12931D}" dt="2025-05-06T11:51:33.895" v="8259"/>
          <ac:spMkLst>
            <pc:docMk/>
            <pc:sldMk cId="10156889" sldId="294"/>
            <ac:spMk id="15" creationId="{013827D8-E0B1-9753-1F1B-7271326D45C7}"/>
          </ac:spMkLst>
        </pc:spChg>
        <pc:spChg chg="add mod">
          <ac:chgData name="Kevin Tebbe" userId="fc42b500-2048-4d8b-934d-fac4679466e6" providerId="ADAL" clId="{06DBD969-B87C-634F-BC1F-1AA90E12931D}" dt="2025-05-06T11:56:19.328" v="8395" actId="1076"/>
          <ac:spMkLst>
            <pc:docMk/>
            <pc:sldMk cId="10156889" sldId="294"/>
            <ac:spMk id="17" creationId="{0EA03878-53D5-A2EF-D8DD-F7A610DD9F69}"/>
          </ac:spMkLst>
        </pc:spChg>
        <pc:spChg chg="add mod">
          <ac:chgData name="Kevin Tebbe" userId="fc42b500-2048-4d8b-934d-fac4679466e6" providerId="ADAL" clId="{06DBD969-B87C-634F-BC1F-1AA90E12931D}" dt="2025-05-06T11:56:19.328" v="8395" actId="1076"/>
          <ac:spMkLst>
            <pc:docMk/>
            <pc:sldMk cId="10156889" sldId="294"/>
            <ac:spMk id="18" creationId="{9AD8C0F6-07C8-AF55-D931-179D86908A19}"/>
          </ac:spMkLst>
        </pc:spChg>
        <pc:spChg chg="add mod">
          <ac:chgData name="Kevin Tebbe" userId="fc42b500-2048-4d8b-934d-fac4679466e6" providerId="ADAL" clId="{06DBD969-B87C-634F-BC1F-1AA90E12931D}" dt="2025-05-06T11:56:19.328" v="8395" actId="1076"/>
          <ac:spMkLst>
            <pc:docMk/>
            <pc:sldMk cId="10156889" sldId="294"/>
            <ac:spMk id="19" creationId="{5A2258D8-821E-FBE1-1402-0FBE49289077}"/>
          </ac:spMkLst>
        </pc:spChg>
        <pc:grpChg chg="add mod">
          <ac:chgData name="Kevin Tebbe" userId="fc42b500-2048-4d8b-934d-fac4679466e6" providerId="ADAL" clId="{06DBD969-B87C-634F-BC1F-1AA90E12931D}" dt="2025-05-06T11:51:09.203" v="8257" actId="1037"/>
          <ac:grpSpMkLst>
            <pc:docMk/>
            <pc:sldMk cId="10156889" sldId="294"/>
            <ac:grpSpMk id="2" creationId="{FAF54903-69D3-B3FD-E629-E940CA7FB163}"/>
          </ac:grpSpMkLst>
        </pc:grpChg>
        <pc:grpChg chg="add mod">
          <ac:chgData name="Kevin Tebbe" userId="fc42b500-2048-4d8b-934d-fac4679466e6" providerId="ADAL" clId="{06DBD969-B87C-634F-BC1F-1AA90E12931D}" dt="2025-05-06T11:51:43.814" v="8260" actId="1076"/>
          <ac:grpSpMkLst>
            <pc:docMk/>
            <pc:sldMk cId="10156889" sldId="294"/>
            <ac:grpSpMk id="3" creationId="{06E33EA0-B04F-C661-8F9C-308D8802DC23}"/>
          </ac:grpSpMkLst>
        </pc:grpChg>
        <pc:grpChg chg="mod">
          <ac:chgData name="Kevin Tebbe" userId="fc42b500-2048-4d8b-934d-fac4679466e6" providerId="ADAL" clId="{06DBD969-B87C-634F-BC1F-1AA90E12931D}" dt="2025-05-06T11:51:33.895" v="8259"/>
          <ac:grpSpMkLst>
            <pc:docMk/>
            <pc:sldMk cId="10156889" sldId="294"/>
            <ac:grpSpMk id="4" creationId="{C11D40B7-F3DE-F0AE-A104-806277B3C7DC}"/>
          </ac:grpSpMkLst>
        </pc:grpChg>
        <pc:grpChg chg="mod">
          <ac:chgData name="Kevin Tebbe" userId="fc42b500-2048-4d8b-934d-fac4679466e6" providerId="ADAL" clId="{06DBD969-B87C-634F-BC1F-1AA90E12931D}" dt="2025-05-06T11:51:33.895" v="8259"/>
          <ac:grpSpMkLst>
            <pc:docMk/>
            <pc:sldMk cId="10156889" sldId="294"/>
            <ac:grpSpMk id="9" creationId="{065BA90F-E8FA-4120-ACB5-54EE651AB195}"/>
          </ac:grpSpMkLst>
        </pc:grpChg>
        <pc:grpChg chg="add mod">
          <ac:chgData name="Kevin Tebbe" userId="fc42b500-2048-4d8b-934d-fac4679466e6" providerId="ADAL" clId="{06DBD969-B87C-634F-BC1F-1AA90E12931D}" dt="2025-05-06T11:56:27.886" v="8397" actId="1076"/>
          <ac:grpSpMkLst>
            <pc:docMk/>
            <pc:sldMk cId="10156889" sldId="294"/>
            <ac:grpSpMk id="22" creationId="{EC78501A-BE5F-ED3E-7A20-944A99E78E53}"/>
          </ac:grpSpMkLst>
        </pc:grpChg>
        <pc:picChg chg="mod">
          <ac:chgData name="Kevin Tebbe" userId="fc42b500-2048-4d8b-934d-fac4679466e6" providerId="ADAL" clId="{06DBD969-B87C-634F-BC1F-1AA90E12931D}" dt="2025-05-06T11:51:33.895" v="8259"/>
          <ac:picMkLst>
            <pc:docMk/>
            <pc:sldMk cId="10156889" sldId="294"/>
            <ac:picMk id="7" creationId="{890B1D62-DA44-DA87-EE20-B7CD54B67A2A}"/>
          </ac:picMkLst>
        </pc:picChg>
        <pc:picChg chg="mod">
          <ac:chgData name="Kevin Tebbe" userId="fc42b500-2048-4d8b-934d-fac4679466e6" providerId="ADAL" clId="{06DBD969-B87C-634F-BC1F-1AA90E12931D}" dt="2025-05-06T11:51:33.895" v="8259"/>
          <ac:picMkLst>
            <pc:docMk/>
            <pc:sldMk cId="10156889" sldId="294"/>
            <ac:picMk id="8" creationId="{208FD8EA-A953-1EC1-1B77-0AF983C361BB}"/>
          </ac:picMkLst>
        </pc:picChg>
        <pc:picChg chg="mod">
          <ac:chgData name="Kevin Tebbe" userId="fc42b500-2048-4d8b-934d-fac4679466e6" providerId="ADAL" clId="{06DBD969-B87C-634F-BC1F-1AA90E12931D}" dt="2025-05-06T11:51:33.895" v="8259"/>
          <ac:picMkLst>
            <pc:docMk/>
            <pc:sldMk cId="10156889" sldId="294"/>
            <ac:picMk id="14" creationId="{01EECBA6-431E-9C79-60E1-C2AD721A2A3C}"/>
          </ac:picMkLst>
        </pc:picChg>
        <pc:picChg chg="add mod">
          <ac:chgData name="Kevin Tebbe" userId="fc42b500-2048-4d8b-934d-fac4679466e6" providerId="ADAL" clId="{06DBD969-B87C-634F-BC1F-1AA90E12931D}" dt="2025-05-06T11:56:19.328" v="8395" actId="1076"/>
          <ac:picMkLst>
            <pc:docMk/>
            <pc:sldMk cId="10156889" sldId="294"/>
            <ac:picMk id="20" creationId="{8E43A54C-353C-5AEB-8384-2E5B52ACBCBA}"/>
          </ac:picMkLst>
        </pc:picChg>
        <pc:cxnChg chg="add mod">
          <ac:chgData name="Kevin Tebbe" userId="fc42b500-2048-4d8b-934d-fac4679466e6" providerId="ADAL" clId="{06DBD969-B87C-634F-BC1F-1AA90E12931D}" dt="2025-05-06T11:51:58.019" v="8262" actId="1076"/>
          <ac:cxnSpMkLst>
            <pc:docMk/>
            <pc:sldMk cId="10156889" sldId="294"/>
            <ac:cxnSpMk id="16" creationId="{62FBFCA8-5737-D3A7-ECB6-195516415380}"/>
          </ac:cxnSpMkLst>
        </pc:cxnChg>
        <pc:cxnChg chg="add mod">
          <ac:chgData name="Kevin Tebbe" userId="fc42b500-2048-4d8b-934d-fac4679466e6" providerId="ADAL" clId="{06DBD969-B87C-634F-BC1F-1AA90E12931D}" dt="2025-05-06T11:56:19.328" v="8395" actId="1076"/>
          <ac:cxnSpMkLst>
            <pc:docMk/>
            <pc:sldMk cId="10156889" sldId="294"/>
            <ac:cxnSpMk id="21" creationId="{665C64B5-6BAA-6F1C-2114-835EE9E9A44A}"/>
          </ac:cxnSpMkLst>
        </pc:cxnChg>
      </pc:sldChg>
      <pc:sldChg chg="addSp delSp modSp add del mod delAnim modAnim">
        <pc:chgData name="Kevin Tebbe" userId="fc42b500-2048-4d8b-934d-fac4679466e6" providerId="ADAL" clId="{06DBD969-B87C-634F-BC1F-1AA90E12931D}" dt="2025-05-06T12:00:24.655" v="8552" actId="2696"/>
        <pc:sldMkLst>
          <pc:docMk/>
          <pc:sldMk cId="4112897174" sldId="295"/>
        </pc:sldMkLst>
        <pc:spChg chg="del">
          <ac:chgData name="Kevin Tebbe" userId="fc42b500-2048-4d8b-934d-fac4679466e6" providerId="ADAL" clId="{06DBD969-B87C-634F-BC1F-1AA90E12931D}" dt="2025-05-06T11:52:26.656" v="8264" actId="478"/>
          <ac:spMkLst>
            <pc:docMk/>
            <pc:sldMk cId="4112897174" sldId="295"/>
            <ac:spMk id="15" creationId="{8E12A32C-7FCD-BDB8-DD1F-B92B246B361E}"/>
          </ac:spMkLst>
        </pc:spChg>
        <pc:spChg chg="add mod">
          <ac:chgData name="Kevin Tebbe" userId="fc42b500-2048-4d8b-934d-fac4679466e6" providerId="ADAL" clId="{06DBD969-B87C-634F-BC1F-1AA90E12931D}" dt="2025-05-06T11:53:51.405" v="8386"/>
          <ac:spMkLst>
            <pc:docMk/>
            <pc:sldMk cId="4112897174" sldId="295"/>
            <ac:spMk id="18" creationId="{A9C5D618-62EB-3DB4-1527-360B6853688E}"/>
          </ac:spMkLst>
        </pc:spChg>
        <pc:spChg chg="add mod">
          <ac:chgData name="Kevin Tebbe" userId="fc42b500-2048-4d8b-934d-fac4679466e6" providerId="ADAL" clId="{06DBD969-B87C-634F-BC1F-1AA90E12931D}" dt="2025-05-06T11:53:51.405" v="8386"/>
          <ac:spMkLst>
            <pc:docMk/>
            <pc:sldMk cId="4112897174" sldId="295"/>
            <ac:spMk id="19" creationId="{FDB9DE44-3EB2-6E53-D13F-D9D4B4060F3F}"/>
          </ac:spMkLst>
        </pc:spChg>
        <pc:spChg chg="add mod">
          <ac:chgData name="Kevin Tebbe" userId="fc42b500-2048-4d8b-934d-fac4679466e6" providerId="ADAL" clId="{06DBD969-B87C-634F-BC1F-1AA90E12931D}" dt="2025-05-06T11:53:51.405" v="8386"/>
          <ac:spMkLst>
            <pc:docMk/>
            <pc:sldMk cId="4112897174" sldId="295"/>
            <ac:spMk id="20" creationId="{FDE992DD-0555-65FF-DFBF-E4147862F899}"/>
          </ac:spMkLst>
        </pc:spChg>
        <pc:spChg chg="add mod">
          <ac:chgData name="Kevin Tebbe" userId="fc42b500-2048-4d8b-934d-fac4679466e6" providerId="ADAL" clId="{06DBD969-B87C-634F-BC1F-1AA90E12931D}" dt="2025-05-06T11:53:51.405" v="8386"/>
          <ac:spMkLst>
            <pc:docMk/>
            <pc:sldMk cId="4112897174" sldId="295"/>
            <ac:spMk id="21" creationId="{000007A7-3A08-5CE0-7772-F9EACABEC7C1}"/>
          </ac:spMkLst>
        </pc:spChg>
        <pc:grpChg chg="add mod">
          <ac:chgData name="Kevin Tebbe" userId="fc42b500-2048-4d8b-934d-fac4679466e6" providerId="ADAL" clId="{06DBD969-B87C-634F-BC1F-1AA90E12931D}" dt="2025-05-06T11:53:53.906" v="8387" actId="1076"/>
          <ac:grpSpMkLst>
            <pc:docMk/>
            <pc:sldMk cId="4112897174" sldId="295"/>
            <ac:grpSpMk id="17" creationId="{2C93AB9F-B98E-8F87-2999-AD65D8190969}"/>
          </ac:grpSpMkLst>
        </pc:grpChg>
        <pc:grpChg chg="add">
          <ac:chgData name="Kevin Tebbe" userId="fc42b500-2048-4d8b-934d-fac4679466e6" providerId="ADAL" clId="{06DBD969-B87C-634F-BC1F-1AA90E12931D}" dt="2025-05-06T11:57:34.599" v="8398" actId="164"/>
          <ac:grpSpMkLst>
            <pc:docMk/>
            <pc:sldMk cId="4112897174" sldId="295"/>
            <ac:grpSpMk id="25" creationId="{AA776A41-4944-87A8-3FE3-55A197202F8A}"/>
          </ac:grpSpMkLst>
        </pc:grpChg>
        <pc:picChg chg="add mod">
          <ac:chgData name="Kevin Tebbe" userId="fc42b500-2048-4d8b-934d-fac4679466e6" providerId="ADAL" clId="{06DBD969-B87C-634F-BC1F-1AA90E12931D}" dt="2025-05-06T11:53:51.405" v="8386"/>
          <ac:picMkLst>
            <pc:docMk/>
            <pc:sldMk cId="4112897174" sldId="295"/>
            <ac:picMk id="22" creationId="{3961640C-0CFE-1CF4-3A4E-839C564A2E9E}"/>
          </ac:picMkLst>
        </pc:picChg>
        <pc:cxnChg chg="add mod">
          <ac:chgData name="Kevin Tebbe" userId="fc42b500-2048-4d8b-934d-fac4679466e6" providerId="ADAL" clId="{06DBD969-B87C-634F-BC1F-1AA90E12931D}" dt="2025-05-06T11:54:11.358" v="8390" actId="14100"/>
          <ac:cxnSpMkLst>
            <pc:docMk/>
            <pc:sldMk cId="4112897174" sldId="295"/>
            <ac:cxnSpMk id="23" creationId="{A3D7A012-BE56-65FB-3C13-CF935C3A2F46}"/>
          </ac:cxnSpMkLst>
        </pc:cxnChg>
      </pc:sldChg>
      <pc:sldChg chg="delSp modSp add mod">
        <pc:chgData name="Kevin Tebbe" userId="fc42b500-2048-4d8b-934d-fac4679466e6" providerId="ADAL" clId="{06DBD969-B87C-634F-BC1F-1AA90E12931D}" dt="2025-05-06T18:46:26.637" v="8886" actId="478"/>
        <pc:sldMkLst>
          <pc:docMk/>
          <pc:sldMk cId="3341569825" sldId="296"/>
        </pc:sldMkLst>
        <pc:spChg chg="del">
          <ac:chgData name="Kevin Tebbe" userId="fc42b500-2048-4d8b-934d-fac4679466e6" providerId="ADAL" clId="{06DBD969-B87C-634F-BC1F-1AA90E12931D}" dt="2025-05-06T12:12:32.272" v="8577" actId="478"/>
          <ac:spMkLst>
            <pc:docMk/>
            <pc:sldMk cId="3341569825" sldId="296"/>
            <ac:spMk id="33" creationId="{B537D380-A8E8-1EC2-FE84-7EC69EEA8665}"/>
          </ac:spMkLst>
        </pc:spChg>
        <pc:spChg chg="del">
          <ac:chgData name="Kevin Tebbe" userId="fc42b500-2048-4d8b-934d-fac4679466e6" providerId="ADAL" clId="{06DBD969-B87C-634F-BC1F-1AA90E12931D}" dt="2025-05-06T18:46:26.637" v="8886" actId="478"/>
          <ac:spMkLst>
            <pc:docMk/>
            <pc:sldMk cId="3341569825" sldId="296"/>
            <ac:spMk id="55" creationId="{60050D88-2B08-86B4-1357-E8C5D1DCC4BC}"/>
          </ac:spMkLst>
        </pc:spChg>
        <pc:grpChg chg="mod">
          <ac:chgData name="Kevin Tebbe" userId="fc42b500-2048-4d8b-934d-fac4679466e6" providerId="ADAL" clId="{06DBD969-B87C-634F-BC1F-1AA90E12931D}" dt="2025-05-06T11:59:16.301" v="8444" actId="1038"/>
          <ac:grpSpMkLst>
            <pc:docMk/>
            <pc:sldMk cId="3341569825" sldId="296"/>
            <ac:grpSpMk id="63" creationId="{DC63867C-31DF-DBFB-2240-EEE4AEC520DD}"/>
          </ac:grpSpMkLst>
        </pc:grpChg>
        <pc:cxnChg chg="mod">
          <ac:chgData name="Kevin Tebbe" userId="fc42b500-2048-4d8b-934d-fac4679466e6" providerId="ADAL" clId="{06DBD969-B87C-634F-BC1F-1AA90E12931D}" dt="2025-05-06T11:59:16.301" v="8444" actId="1038"/>
          <ac:cxnSpMkLst>
            <pc:docMk/>
            <pc:sldMk cId="3341569825" sldId="296"/>
            <ac:cxnSpMk id="45" creationId="{3D21B2E5-F7B8-774E-5861-BADCFA79EA77}"/>
          </ac:cxnSpMkLst>
        </pc:cxnChg>
      </pc:sldChg>
      <pc:sldChg chg="addSp delSp modSp add del mod delAnim modAnim">
        <pc:chgData name="Kevin Tebbe" userId="fc42b500-2048-4d8b-934d-fac4679466e6" providerId="ADAL" clId="{06DBD969-B87C-634F-BC1F-1AA90E12931D}" dt="2025-05-06T18:45:50.333" v="8824" actId="2696"/>
        <pc:sldMkLst>
          <pc:docMk/>
          <pc:sldMk cId="520051010" sldId="297"/>
        </pc:sldMkLst>
        <pc:spChg chg="del">
          <ac:chgData name="Kevin Tebbe" userId="fc42b500-2048-4d8b-934d-fac4679466e6" providerId="ADAL" clId="{06DBD969-B87C-634F-BC1F-1AA90E12931D}" dt="2025-05-06T12:12:37.445" v="8578" actId="478"/>
          <ac:spMkLst>
            <pc:docMk/>
            <pc:sldMk cId="520051010" sldId="297"/>
            <ac:spMk id="55" creationId="{60050D88-2B08-86B4-1357-E8C5D1DCC4BC}"/>
          </ac:spMkLst>
        </pc:spChg>
        <pc:spChg chg="mod topLvl">
          <ac:chgData name="Kevin Tebbe" userId="fc42b500-2048-4d8b-934d-fac4679466e6" providerId="ADAL" clId="{06DBD969-B87C-634F-BC1F-1AA90E12931D}" dt="2025-05-06T12:07:18.527" v="8559" actId="165"/>
          <ac:spMkLst>
            <pc:docMk/>
            <pc:sldMk cId="520051010" sldId="297"/>
            <ac:spMk id="58" creationId="{21C1958C-39F7-C2CB-84F6-9A9A5A535000}"/>
          </ac:spMkLst>
        </pc:spChg>
        <pc:spChg chg="mod topLvl">
          <ac:chgData name="Kevin Tebbe" userId="fc42b500-2048-4d8b-934d-fac4679466e6" providerId="ADAL" clId="{06DBD969-B87C-634F-BC1F-1AA90E12931D}" dt="2025-05-06T12:07:18.527" v="8559" actId="165"/>
          <ac:spMkLst>
            <pc:docMk/>
            <pc:sldMk cId="520051010" sldId="297"/>
            <ac:spMk id="59" creationId="{22001186-88FA-CB1A-8269-7E2E9B662370}"/>
          </ac:spMkLst>
        </pc:spChg>
        <pc:spChg chg="mod topLvl">
          <ac:chgData name="Kevin Tebbe" userId="fc42b500-2048-4d8b-934d-fac4679466e6" providerId="ADAL" clId="{06DBD969-B87C-634F-BC1F-1AA90E12931D}" dt="2025-05-06T12:07:18.527" v="8559" actId="165"/>
          <ac:spMkLst>
            <pc:docMk/>
            <pc:sldMk cId="520051010" sldId="297"/>
            <ac:spMk id="60" creationId="{6979E355-A3B5-669D-8CD7-C271AAAA1AB7}"/>
          </ac:spMkLst>
        </pc:spChg>
        <pc:grpChg chg="add mod">
          <ac:chgData name="Kevin Tebbe" userId="fc42b500-2048-4d8b-934d-fac4679466e6" providerId="ADAL" clId="{06DBD969-B87C-634F-BC1F-1AA90E12931D}" dt="2025-05-06T18:45:28.946" v="8822" actId="1076"/>
          <ac:grpSpMkLst>
            <pc:docMk/>
            <pc:sldMk cId="520051010" sldId="297"/>
            <ac:grpSpMk id="3" creationId="{49DD59D9-3ED6-92D8-93EF-BAEB10E64682}"/>
          </ac:grpSpMkLst>
        </pc:grpChg>
        <pc:grpChg chg="topLvl">
          <ac:chgData name="Kevin Tebbe" userId="fc42b500-2048-4d8b-934d-fac4679466e6" providerId="ADAL" clId="{06DBD969-B87C-634F-BC1F-1AA90E12931D}" dt="2025-05-06T12:06:28.181" v="8555" actId="165"/>
          <ac:grpSpMkLst>
            <pc:docMk/>
            <pc:sldMk cId="520051010" sldId="297"/>
            <ac:grpSpMk id="42" creationId="{E9FD814B-2CA2-A157-1D63-60EAF261E3D4}"/>
          </ac:grpSpMkLst>
        </pc:grpChg>
        <pc:grpChg chg="topLvl">
          <ac:chgData name="Kevin Tebbe" userId="fc42b500-2048-4d8b-934d-fac4679466e6" providerId="ADAL" clId="{06DBD969-B87C-634F-BC1F-1AA90E12931D}" dt="2025-05-06T12:06:28.181" v="8555" actId="165"/>
          <ac:grpSpMkLst>
            <pc:docMk/>
            <pc:sldMk cId="520051010" sldId="297"/>
            <ac:grpSpMk id="43" creationId="{A46B0E07-FBDC-C003-9D0F-4FE50BF0F872}"/>
          </ac:grpSpMkLst>
        </pc:grpChg>
        <pc:grpChg chg="topLvl">
          <ac:chgData name="Kevin Tebbe" userId="fc42b500-2048-4d8b-934d-fac4679466e6" providerId="ADAL" clId="{06DBD969-B87C-634F-BC1F-1AA90E12931D}" dt="2025-05-06T12:06:28.181" v="8555" actId="165"/>
          <ac:grpSpMkLst>
            <pc:docMk/>
            <pc:sldMk cId="520051010" sldId="297"/>
            <ac:grpSpMk id="46" creationId="{063AEA51-FDD8-39EA-329A-99EF00B83397}"/>
          </ac:grpSpMkLst>
        </pc:grpChg>
        <pc:grpChg chg="add del topLvl">
          <ac:chgData name="Kevin Tebbe" userId="fc42b500-2048-4d8b-934d-fac4679466e6" providerId="ADAL" clId="{06DBD969-B87C-634F-BC1F-1AA90E12931D}" dt="2025-05-06T12:07:18.527" v="8559" actId="165"/>
          <ac:grpSpMkLst>
            <pc:docMk/>
            <pc:sldMk cId="520051010" sldId="297"/>
            <ac:grpSpMk id="57" creationId="{0D38FFDC-A946-9A0F-4871-7643759682CA}"/>
          </ac:grpSpMkLst>
        </pc:grpChg>
        <pc:grpChg chg="del mod">
          <ac:chgData name="Kevin Tebbe" userId="fc42b500-2048-4d8b-934d-fac4679466e6" providerId="ADAL" clId="{06DBD969-B87C-634F-BC1F-1AA90E12931D}" dt="2025-05-06T12:06:28.181" v="8555" actId="165"/>
          <ac:grpSpMkLst>
            <pc:docMk/>
            <pc:sldMk cId="520051010" sldId="297"/>
            <ac:grpSpMk id="63" creationId="{DC63867C-31DF-DBFB-2240-EEE4AEC520DD}"/>
          </ac:grpSpMkLst>
        </pc:grpChg>
        <pc:picChg chg="add del mod">
          <ac:chgData name="Kevin Tebbe" userId="fc42b500-2048-4d8b-934d-fac4679466e6" providerId="ADAL" clId="{06DBD969-B87C-634F-BC1F-1AA90E12931D}" dt="2025-05-06T12:08:15.952" v="8564" actId="478"/>
          <ac:picMkLst>
            <pc:docMk/>
            <pc:sldMk cId="520051010" sldId="297"/>
            <ac:picMk id="2" creationId="{59EB2962-DCCF-C5DF-4B05-25381231B85B}"/>
          </ac:picMkLst>
        </pc:picChg>
        <pc:picChg chg="add del mod">
          <ac:chgData name="Kevin Tebbe" userId="fc42b500-2048-4d8b-934d-fac4679466e6" providerId="ADAL" clId="{06DBD969-B87C-634F-BC1F-1AA90E12931D}" dt="2025-05-06T18:45:44.174" v="8823" actId="478"/>
          <ac:picMkLst>
            <pc:docMk/>
            <pc:sldMk cId="520051010" sldId="297"/>
            <ac:picMk id="4" creationId="{C071F6C3-404C-4E0F-46C1-A17D1616C21C}"/>
          </ac:picMkLst>
        </pc:picChg>
        <pc:picChg chg="mod topLvl">
          <ac:chgData name="Kevin Tebbe" userId="fc42b500-2048-4d8b-934d-fac4679466e6" providerId="ADAL" clId="{06DBD969-B87C-634F-BC1F-1AA90E12931D}" dt="2025-05-06T12:07:18.527" v="8559" actId="165"/>
          <ac:picMkLst>
            <pc:docMk/>
            <pc:sldMk cId="520051010" sldId="297"/>
            <ac:picMk id="61" creationId="{313404D3-2A4B-348E-0E6D-0E36DA2E868F}"/>
          </ac:picMkLst>
        </pc:picChg>
        <pc:cxnChg chg="mod">
          <ac:chgData name="Kevin Tebbe" userId="fc42b500-2048-4d8b-934d-fac4679466e6" providerId="ADAL" clId="{06DBD969-B87C-634F-BC1F-1AA90E12931D}" dt="2025-05-06T18:45:28.946" v="8822" actId="1076"/>
          <ac:cxnSpMkLst>
            <pc:docMk/>
            <pc:sldMk cId="520051010" sldId="297"/>
            <ac:cxnSpMk id="45" creationId="{3D21B2E5-F7B8-774E-5861-BADCFA79EA77}"/>
          </ac:cxnSpMkLst>
        </pc:cxnChg>
        <pc:cxnChg chg="topLvl">
          <ac:chgData name="Kevin Tebbe" userId="fc42b500-2048-4d8b-934d-fac4679466e6" providerId="ADAL" clId="{06DBD969-B87C-634F-BC1F-1AA90E12931D}" dt="2025-05-06T12:06:28.181" v="8555" actId="165"/>
          <ac:cxnSpMkLst>
            <pc:docMk/>
            <pc:sldMk cId="520051010" sldId="297"/>
            <ac:cxnSpMk id="56" creationId="{B1CC70DD-7165-ADB3-5BEC-8EE0AED966B9}"/>
          </ac:cxnSpMkLst>
        </pc:cxnChg>
        <pc:cxnChg chg="mod topLvl">
          <ac:chgData name="Kevin Tebbe" userId="fc42b500-2048-4d8b-934d-fac4679466e6" providerId="ADAL" clId="{06DBD969-B87C-634F-BC1F-1AA90E12931D}" dt="2025-05-06T12:07:18.527" v="8559" actId="165"/>
          <ac:cxnSpMkLst>
            <pc:docMk/>
            <pc:sldMk cId="520051010" sldId="297"/>
            <ac:cxnSpMk id="62" creationId="{9A6EF98E-15F0-29C7-5D85-46A293075D80}"/>
          </ac:cxnSpMkLst>
        </pc:cxnChg>
      </pc:sldChg>
      <pc:sldChg chg="addSp delSp modSp add mod modAnim">
        <pc:chgData name="Kevin Tebbe" userId="fc42b500-2048-4d8b-934d-fac4679466e6" providerId="ADAL" clId="{06DBD969-B87C-634F-BC1F-1AA90E12931D}" dt="2025-05-06T18:47:55.896" v="8893"/>
        <pc:sldMkLst>
          <pc:docMk/>
          <pc:sldMk cId="1646597213" sldId="297"/>
        </pc:sldMkLst>
        <pc:spChg chg="del">
          <ac:chgData name="Kevin Tebbe" userId="fc42b500-2048-4d8b-934d-fac4679466e6" providerId="ADAL" clId="{06DBD969-B87C-634F-BC1F-1AA90E12931D}" dt="2025-05-06T18:46:17.838" v="8885" actId="478"/>
          <ac:spMkLst>
            <pc:docMk/>
            <pc:sldMk cId="1646597213" sldId="297"/>
            <ac:spMk id="55" creationId="{60050D88-2B08-86B4-1357-E8C5D1DCC4BC}"/>
          </ac:spMkLst>
        </pc:spChg>
        <pc:grpChg chg="mod">
          <ac:chgData name="Kevin Tebbe" userId="fc42b500-2048-4d8b-934d-fac4679466e6" providerId="ADAL" clId="{06DBD969-B87C-634F-BC1F-1AA90E12931D}" dt="2025-05-06T18:46:06.684" v="8884" actId="1037"/>
          <ac:grpSpMkLst>
            <pc:docMk/>
            <pc:sldMk cId="1646597213" sldId="297"/>
            <ac:grpSpMk id="63" creationId="{DC63867C-31DF-DBFB-2240-EEE4AEC520DD}"/>
          </ac:grpSpMkLst>
        </pc:grpChg>
        <pc:picChg chg="add mod">
          <ac:chgData name="Kevin Tebbe" userId="fc42b500-2048-4d8b-934d-fac4679466e6" providerId="ADAL" clId="{06DBD969-B87C-634F-BC1F-1AA90E12931D}" dt="2025-05-06T18:47:06.408" v="8889" actId="1035"/>
          <ac:picMkLst>
            <pc:docMk/>
            <pc:sldMk cId="1646597213" sldId="297"/>
            <ac:picMk id="2" creationId="{47210013-A6C7-ED4C-1CA6-F6EA50F0D901}"/>
          </ac:picMkLst>
        </pc:picChg>
        <pc:cxnChg chg="mod">
          <ac:chgData name="Kevin Tebbe" userId="fc42b500-2048-4d8b-934d-fac4679466e6" providerId="ADAL" clId="{06DBD969-B87C-634F-BC1F-1AA90E12931D}" dt="2025-05-06T18:46:06.684" v="8884" actId="1037"/>
          <ac:cxnSpMkLst>
            <pc:docMk/>
            <pc:sldMk cId="1646597213" sldId="297"/>
            <ac:cxnSpMk id="45" creationId="{3D21B2E5-F7B8-774E-5861-BADCFA79EA77}"/>
          </ac:cxnSpMkLst>
        </pc:cxnChg>
      </pc:sldChg>
      <pc:sldChg chg="addSp delSp modSp add mod delAnim">
        <pc:chgData name="Kevin Tebbe" userId="fc42b500-2048-4d8b-934d-fac4679466e6" providerId="ADAL" clId="{06DBD969-B87C-634F-BC1F-1AA90E12931D}" dt="2025-05-06T18:57:40.768" v="8984" actId="1076"/>
        <pc:sldMkLst>
          <pc:docMk/>
          <pc:sldMk cId="1523223445" sldId="298"/>
        </pc:sldMkLst>
        <pc:spChg chg="del">
          <ac:chgData name="Kevin Tebbe" userId="fc42b500-2048-4d8b-934d-fac4679466e6" providerId="ADAL" clId="{06DBD969-B87C-634F-BC1F-1AA90E12931D}" dt="2025-05-06T18:51:15.915" v="8896" actId="478"/>
          <ac:spMkLst>
            <pc:docMk/>
            <pc:sldMk cId="1523223445" sldId="298"/>
            <ac:spMk id="7" creationId="{6BE89A63-7C6B-98BF-EE94-2B6DF3BC28D6}"/>
          </ac:spMkLst>
        </pc:spChg>
        <pc:spChg chg="add mod">
          <ac:chgData name="Kevin Tebbe" userId="fc42b500-2048-4d8b-934d-fac4679466e6" providerId="ADAL" clId="{06DBD969-B87C-634F-BC1F-1AA90E12931D}" dt="2025-05-06T18:57:40.768" v="8984" actId="1076"/>
          <ac:spMkLst>
            <pc:docMk/>
            <pc:sldMk cId="1523223445" sldId="298"/>
            <ac:spMk id="8" creationId="{96FBDEE8-5899-1E59-011E-292379ACC806}"/>
          </ac:spMkLst>
        </pc:spChg>
        <pc:spChg chg="add del mod">
          <ac:chgData name="Kevin Tebbe" userId="fc42b500-2048-4d8b-934d-fac4679466e6" providerId="ADAL" clId="{06DBD969-B87C-634F-BC1F-1AA90E12931D}" dt="2025-05-06T18:57:31.955" v="8981" actId="478"/>
          <ac:spMkLst>
            <pc:docMk/>
            <pc:sldMk cId="1523223445" sldId="298"/>
            <ac:spMk id="11" creationId="{4530657B-1048-F571-BEDC-3F0E93804F7F}"/>
          </ac:spMkLst>
        </pc:spChg>
        <pc:spChg chg="add del mod">
          <ac:chgData name="Kevin Tebbe" userId="fc42b500-2048-4d8b-934d-fac4679466e6" providerId="ADAL" clId="{06DBD969-B87C-634F-BC1F-1AA90E12931D}" dt="2025-05-06T18:57:20.599" v="8977" actId="478"/>
          <ac:spMkLst>
            <pc:docMk/>
            <pc:sldMk cId="1523223445" sldId="298"/>
            <ac:spMk id="12" creationId="{3942307E-660E-611B-7F12-A69EC8C3559B}"/>
          </ac:spMkLst>
        </pc:spChg>
        <pc:spChg chg="add del mod">
          <ac:chgData name="Kevin Tebbe" userId="fc42b500-2048-4d8b-934d-fac4679466e6" providerId="ADAL" clId="{06DBD969-B87C-634F-BC1F-1AA90E12931D}" dt="2025-05-06T18:57:26.434" v="8980" actId="478"/>
          <ac:spMkLst>
            <pc:docMk/>
            <pc:sldMk cId="1523223445" sldId="298"/>
            <ac:spMk id="16" creationId="{C43689B4-082C-70C6-F802-9DC6901E1040}"/>
          </ac:spMkLst>
        </pc:spChg>
        <pc:picChg chg="add mod">
          <ac:chgData name="Kevin Tebbe" userId="fc42b500-2048-4d8b-934d-fac4679466e6" providerId="ADAL" clId="{06DBD969-B87C-634F-BC1F-1AA90E12931D}" dt="2025-05-06T18:57:37.741" v="8983" actId="1076"/>
          <ac:picMkLst>
            <pc:docMk/>
            <pc:sldMk cId="1523223445" sldId="298"/>
            <ac:picMk id="3" creationId="{D4AEB6F5-CB03-CAAC-49E6-7C83E40F67F6}"/>
          </ac:picMkLst>
        </pc:picChg>
        <pc:picChg chg="del">
          <ac:chgData name="Kevin Tebbe" userId="fc42b500-2048-4d8b-934d-fac4679466e6" providerId="ADAL" clId="{06DBD969-B87C-634F-BC1F-1AA90E12931D}" dt="2025-05-06T18:51:13.735" v="8895" actId="478"/>
          <ac:picMkLst>
            <pc:docMk/>
            <pc:sldMk cId="1523223445" sldId="298"/>
            <ac:picMk id="4" creationId="{6EE551F4-AE29-6FA2-E99D-005E080411C1}"/>
          </ac:picMkLst>
        </pc:picChg>
        <pc:picChg chg="add del mod">
          <ac:chgData name="Kevin Tebbe" userId="fc42b500-2048-4d8b-934d-fac4679466e6" providerId="ADAL" clId="{06DBD969-B87C-634F-BC1F-1AA90E12931D}" dt="2025-05-06T18:57:18.505" v="8975" actId="478"/>
          <ac:picMkLst>
            <pc:docMk/>
            <pc:sldMk cId="1523223445" sldId="298"/>
            <ac:picMk id="9" creationId="{6A8500AE-8F66-F67F-991B-EBB4B9F86F90}"/>
          </ac:picMkLst>
        </pc:picChg>
        <pc:picChg chg="add del mod">
          <ac:chgData name="Kevin Tebbe" userId="fc42b500-2048-4d8b-934d-fac4679466e6" providerId="ADAL" clId="{06DBD969-B87C-634F-BC1F-1AA90E12931D}" dt="2025-05-06T18:57:24.278" v="8979" actId="478"/>
          <ac:picMkLst>
            <pc:docMk/>
            <pc:sldMk cId="1523223445" sldId="298"/>
            <ac:picMk id="13" creationId="{0CB223FD-641C-DE03-9DBD-F1E0FF1BD3F5}"/>
          </ac:picMkLst>
        </pc:picChg>
        <pc:picChg chg="add del mod">
          <ac:chgData name="Kevin Tebbe" userId="fc42b500-2048-4d8b-934d-fac4679466e6" providerId="ADAL" clId="{06DBD969-B87C-634F-BC1F-1AA90E12931D}" dt="2025-05-06T18:57:22.302" v="8978" actId="478"/>
          <ac:picMkLst>
            <pc:docMk/>
            <pc:sldMk cId="1523223445" sldId="298"/>
            <ac:picMk id="14" creationId="{4BC4B559-CB51-3D9C-6EFC-39003C440EF2}"/>
          </ac:picMkLst>
        </pc:picChg>
        <pc:picChg chg="add del mod">
          <ac:chgData name="Kevin Tebbe" userId="fc42b500-2048-4d8b-934d-fac4679466e6" providerId="ADAL" clId="{06DBD969-B87C-634F-BC1F-1AA90E12931D}" dt="2025-05-06T18:57:34.692" v="8982" actId="478"/>
          <ac:picMkLst>
            <pc:docMk/>
            <pc:sldMk cId="1523223445" sldId="298"/>
            <ac:picMk id="15" creationId="{836F19B5-0EF9-F541-44EC-746785A58D09}"/>
          </ac:picMkLst>
        </pc:picChg>
      </pc:sldChg>
      <pc:sldChg chg="add">
        <pc:chgData name="Kevin Tebbe" userId="fc42b500-2048-4d8b-934d-fac4679466e6" providerId="ADAL" clId="{06DBD969-B87C-634F-BC1F-1AA90E12931D}" dt="2025-05-06T21:01:12.558" v="9646"/>
        <pc:sldMkLst>
          <pc:docMk/>
          <pc:sldMk cId="2321577525" sldId="299"/>
        </pc:sldMkLst>
      </pc:sldChg>
      <pc:sldChg chg="add">
        <pc:chgData name="Kevin Tebbe" userId="fc42b500-2048-4d8b-934d-fac4679466e6" providerId="ADAL" clId="{06DBD969-B87C-634F-BC1F-1AA90E12931D}" dt="2025-05-06T21:02:34.077" v="9698"/>
        <pc:sldMkLst>
          <pc:docMk/>
          <pc:sldMk cId="3013312443" sldId="300"/>
        </pc:sldMkLst>
      </pc:sldChg>
    </pc:docChg>
  </pc:docChgLst>
  <pc:docChgLst>
    <pc:chgData name="Kevin Tebbe" userId="fc42b500-2048-4d8b-934d-fac4679466e6" providerId="ADAL" clId="{570EF1AE-6925-CB4A-9221-349A74B8BB9F}"/>
    <pc:docChg chg="delSld modSection">
      <pc:chgData name="Kevin Tebbe" userId="fc42b500-2048-4d8b-934d-fac4679466e6" providerId="ADAL" clId="{570EF1AE-6925-CB4A-9221-349A74B8BB9F}" dt="2025-05-06T21:40:39.402" v="9" actId="2696"/>
      <pc:docMkLst>
        <pc:docMk/>
      </pc:docMkLst>
      <pc:sldChg chg="del">
        <pc:chgData name="Kevin Tebbe" userId="fc42b500-2048-4d8b-934d-fac4679466e6" providerId="ADAL" clId="{570EF1AE-6925-CB4A-9221-349A74B8BB9F}" dt="2025-05-06T21:40:26.813" v="0" actId="2696"/>
        <pc:sldMkLst>
          <pc:docMk/>
          <pc:sldMk cId="2692555916" sldId="256"/>
        </pc:sldMkLst>
      </pc:sldChg>
      <pc:sldChg chg="del">
        <pc:chgData name="Kevin Tebbe" userId="fc42b500-2048-4d8b-934d-fac4679466e6" providerId="ADAL" clId="{570EF1AE-6925-CB4A-9221-349A74B8BB9F}" dt="2025-05-06T21:40:29.587" v="1" actId="2696"/>
        <pc:sldMkLst>
          <pc:docMk/>
          <pc:sldMk cId="2636009793" sldId="268"/>
        </pc:sldMkLst>
      </pc:sldChg>
      <pc:sldChg chg="del">
        <pc:chgData name="Kevin Tebbe" userId="fc42b500-2048-4d8b-934d-fac4679466e6" providerId="ADAL" clId="{570EF1AE-6925-CB4A-9221-349A74B8BB9F}" dt="2025-05-06T21:40:31.608" v="2" actId="2696"/>
        <pc:sldMkLst>
          <pc:docMk/>
          <pc:sldMk cId="3499521070" sldId="270"/>
        </pc:sldMkLst>
      </pc:sldChg>
      <pc:sldChg chg="del">
        <pc:chgData name="Kevin Tebbe" userId="fc42b500-2048-4d8b-934d-fac4679466e6" providerId="ADAL" clId="{570EF1AE-6925-CB4A-9221-349A74B8BB9F}" dt="2025-05-06T21:40:33.891" v="4" actId="2696"/>
        <pc:sldMkLst>
          <pc:docMk/>
          <pc:sldMk cId="3265441715" sldId="272"/>
        </pc:sldMkLst>
      </pc:sldChg>
      <pc:sldChg chg="del">
        <pc:chgData name="Kevin Tebbe" userId="fc42b500-2048-4d8b-934d-fac4679466e6" providerId="ADAL" clId="{570EF1AE-6925-CB4A-9221-349A74B8BB9F}" dt="2025-05-06T21:40:33.230" v="3" actId="2696"/>
        <pc:sldMkLst>
          <pc:docMk/>
          <pc:sldMk cId="3562402437" sldId="273"/>
        </pc:sldMkLst>
      </pc:sldChg>
      <pc:sldChg chg="del">
        <pc:chgData name="Kevin Tebbe" userId="fc42b500-2048-4d8b-934d-fac4679466e6" providerId="ADAL" clId="{570EF1AE-6925-CB4A-9221-349A74B8BB9F}" dt="2025-05-06T21:40:34.341" v="5" actId="2696"/>
        <pc:sldMkLst>
          <pc:docMk/>
          <pc:sldMk cId="983524199" sldId="276"/>
        </pc:sldMkLst>
      </pc:sldChg>
      <pc:sldChg chg="del">
        <pc:chgData name="Kevin Tebbe" userId="fc42b500-2048-4d8b-934d-fac4679466e6" providerId="ADAL" clId="{570EF1AE-6925-CB4A-9221-349A74B8BB9F}" dt="2025-05-06T21:40:34.767" v="6" actId="2696"/>
        <pc:sldMkLst>
          <pc:docMk/>
          <pc:sldMk cId="4267468473" sldId="277"/>
        </pc:sldMkLst>
      </pc:sldChg>
      <pc:sldChg chg="del">
        <pc:chgData name="Kevin Tebbe" userId="fc42b500-2048-4d8b-934d-fac4679466e6" providerId="ADAL" clId="{570EF1AE-6925-CB4A-9221-349A74B8BB9F}" dt="2025-05-06T21:40:35.262" v="7" actId="2696"/>
        <pc:sldMkLst>
          <pc:docMk/>
          <pc:sldMk cId="19025490" sldId="278"/>
        </pc:sldMkLst>
      </pc:sldChg>
      <pc:sldChg chg="del">
        <pc:chgData name="Kevin Tebbe" userId="fc42b500-2048-4d8b-934d-fac4679466e6" providerId="ADAL" clId="{570EF1AE-6925-CB4A-9221-349A74B8BB9F}" dt="2025-05-06T21:40:39.402" v="9" actId="2696"/>
        <pc:sldMkLst>
          <pc:docMk/>
          <pc:sldMk cId="239086072" sldId="283"/>
        </pc:sldMkLst>
      </pc:sldChg>
      <pc:sldChg chg="del">
        <pc:chgData name="Kevin Tebbe" userId="fc42b500-2048-4d8b-934d-fac4679466e6" providerId="ADAL" clId="{570EF1AE-6925-CB4A-9221-349A74B8BB9F}" dt="2025-05-06T21:40:38.101" v="8" actId="2696"/>
        <pc:sldMkLst>
          <pc:docMk/>
          <pc:sldMk cId="444245297" sldId="286"/>
        </pc:sldMkLst>
      </pc:sldChg>
    </pc:docChg>
  </pc:docChgLst>
  <pc:docChgLst>
    <pc:chgData name="Robert Pommeranz" userId="69feffb1-9ebc-43d6-90e8-7b226696bc48" providerId="ADAL" clId="{3AA66D01-CC6B-40F1-AF22-E4AE5644224D}"/>
    <pc:docChg chg="undo custSel modSld">
      <pc:chgData name="Robert Pommeranz" userId="69feffb1-9ebc-43d6-90e8-7b226696bc48" providerId="ADAL" clId="{3AA66D01-CC6B-40F1-AF22-E4AE5644224D}" dt="2025-05-06T20:41:14.326" v="83" actId="20577"/>
      <pc:docMkLst>
        <pc:docMk/>
      </pc:docMkLst>
      <pc:sldChg chg="modSp mod">
        <pc:chgData name="Robert Pommeranz" userId="69feffb1-9ebc-43d6-90e8-7b226696bc48" providerId="ADAL" clId="{3AA66D01-CC6B-40F1-AF22-E4AE5644224D}" dt="2025-05-04T13:12:12.757" v="1" actId="790"/>
        <pc:sldMkLst>
          <pc:docMk/>
          <pc:sldMk cId="2692555916" sldId="256"/>
        </pc:sldMkLst>
      </pc:sldChg>
      <pc:sldChg chg="modSp mod">
        <pc:chgData name="Robert Pommeranz" userId="69feffb1-9ebc-43d6-90e8-7b226696bc48" providerId="ADAL" clId="{3AA66D01-CC6B-40F1-AF22-E4AE5644224D}" dt="2025-05-06T20:08:27.569" v="76" actId="1038"/>
        <pc:sldMkLst>
          <pc:docMk/>
          <pc:sldMk cId="3004805676" sldId="257"/>
        </pc:sldMkLst>
        <pc:spChg chg="mod">
          <ac:chgData name="Robert Pommeranz" userId="69feffb1-9ebc-43d6-90e8-7b226696bc48" providerId="ADAL" clId="{3AA66D01-CC6B-40F1-AF22-E4AE5644224D}" dt="2025-05-04T13:12:12.757" v="1" actId="790"/>
          <ac:spMkLst>
            <pc:docMk/>
            <pc:sldMk cId="3004805676" sldId="257"/>
            <ac:spMk id="2" creationId="{449BB9D6-533D-8E29-0656-5B0110235700}"/>
          </ac:spMkLst>
        </pc:spChg>
        <pc:spChg chg="mod">
          <ac:chgData name="Robert Pommeranz" userId="69feffb1-9ebc-43d6-90e8-7b226696bc48" providerId="ADAL" clId="{3AA66D01-CC6B-40F1-AF22-E4AE5644224D}" dt="2025-05-04T13:12:12.757" v="1" actId="790"/>
          <ac:spMkLst>
            <pc:docMk/>
            <pc:sldMk cId="3004805676" sldId="257"/>
            <ac:spMk id="6" creationId="{7864255A-BA8E-4C1D-8572-47311C13C83C}"/>
          </ac:spMkLst>
        </pc:spChg>
        <pc:spChg chg="mod">
          <ac:chgData name="Robert Pommeranz" userId="69feffb1-9ebc-43d6-90e8-7b226696bc48" providerId="ADAL" clId="{3AA66D01-CC6B-40F1-AF22-E4AE5644224D}" dt="2025-05-04T13:12:12.757" v="1" actId="790"/>
          <ac:spMkLst>
            <pc:docMk/>
            <pc:sldMk cId="3004805676" sldId="257"/>
            <ac:spMk id="10" creationId="{42A4FC2C-047E-45A5-965D-8E1E3BF09BC6}"/>
          </ac:spMkLst>
        </pc:spChg>
        <pc:spChg chg="mod">
          <ac:chgData name="Robert Pommeranz" userId="69feffb1-9ebc-43d6-90e8-7b226696bc48" providerId="ADAL" clId="{3AA66D01-CC6B-40F1-AF22-E4AE5644224D}" dt="2025-05-06T20:08:27.569" v="76" actId="1038"/>
          <ac:spMkLst>
            <pc:docMk/>
            <pc:sldMk cId="3004805676" sldId="257"/>
            <ac:spMk id="24" creationId="{5C3E3CD4-7CD0-7820-74AE-81391E33878E}"/>
          </ac:spMkLst>
        </pc:spChg>
        <pc:spChg chg="mod">
          <ac:chgData name="Robert Pommeranz" userId="69feffb1-9ebc-43d6-90e8-7b226696bc48" providerId="ADAL" clId="{3AA66D01-CC6B-40F1-AF22-E4AE5644224D}" dt="2025-05-06T20:08:27.569" v="76" actId="1038"/>
          <ac:spMkLst>
            <pc:docMk/>
            <pc:sldMk cId="3004805676" sldId="257"/>
            <ac:spMk id="32" creationId="{553B6BB1-8A41-F41A-F3B4-967BE6A2A0D2}"/>
          </ac:spMkLst>
        </pc:spChg>
        <pc:spChg chg="mod">
          <ac:chgData name="Robert Pommeranz" userId="69feffb1-9ebc-43d6-90e8-7b226696bc48" providerId="ADAL" clId="{3AA66D01-CC6B-40F1-AF22-E4AE5644224D}" dt="2025-05-06T20:08:27.569" v="76" actId="1038"/>
          <ac:spMkLst>
            <pc:docMk/>
            <pc:sldMk cId="3004805676" sldId="257"/>
            <ac:spMk id="42" creationId="{F2FC428D-A9F2-F57A-D278-C011493C7911}"/>
          </ac:spMkLst>
        </pc:spChg>
        <pc:spChg chg="mod">
          <ac:chgData name="Robert Pommeranz" userId="69feffb1-9ebc-43d6-90e8-7b226696bc48" providerId="ADAL" clId="{3AA66D01-CC6B-40F1-AF22-E4AE5644224D}" dt="2025-05-06T20:08:27.569" v="76" actId="1038"/>
          <ac:spMkLst>
            <pc:docMk/>
            <pc:sldMk cId="3004805676" sldId="257"/>
            <ac:spMk id="46" creationId="{B917C313-5B07-6A44-AC11-2F3A0839AFBC}"/>
          </ac:spMkLst>
        </pc:spChg>
      </pc:sldChg>
      <pc:sldChg chg="modSp mod">
        <pc:chgData name="Robert Pommeranz" userId="69feffb1-9ebc-43d6-90e8-7b226696bc48" providerId="ADAL" clId="{3AA66D01-CC6B-40F1-AF22-E4AE5644224D}" dt="2025-05-04T13:12:12.757" v="1" actId="790"/>
        <pc:sldMkLst>
          <pc:docMk/>
          <pc:sldMk cId="162743851" sldId="260"/>
        </pc:sldMkLst>
        <pc:spChg chg="mod">
          <ac:chgData name="Robert Pommeranz" userId="69feffb1-9ebc-43d6-90e8-7b226696bc48" providerId="ADAL" clId="{3AA66D01-CC6B-40F1-AF22-E4AE5644224D}" dt="2025-05-04T13:12:12.757" v="1" actId="790"/>
          <ac:spMkLst>
            <pc:docMk/>
            <pc:sldMk cId="162743851" sldId="260"/>
            <ac:spMk id="9" creationId="{BAEE2D3C-0EAE-CB9F-7632-B8B2609D68CD}"/>
          </ac:spMkLst>
        </pc:spChg>
        <pc:spChg chg="mod">
          <ac:chgData name="Robert Pommeranz" userId="69feffb1-9ebc-43d6-90e8-7b226696bc48" providerId="ADAL" clId="{3AA66D01-CC6B-40F1-AF22-E4AE5644224D}" dt="2025-05-04T13:12:12.757" v="1" actId="790"/>
          <ac:spMkLst>
            <pc:docMk/>
            <pc:sldMk cId="162743851" sldId="260"/>
            <ac:spMk id="10" creationId="{39E1DDDD-5654-3044-BCAD-1DFF5E618346}"/>
          </ac:spMkLst>
        </pc:spChg>
      </pc:sldChg>
      <pc:sldChg chg="modSp mod">
        <pc:chgData name="Robert Pommeranz" userId="69feffb1-9ebc-43d6-90e8-7b226696bc48" providerId="ADAL" clId="{3AA66D01-CC6B-40F1-AF22-E4AE5644224D}" dt="2025-05-04T13:12:12.757" v="1" actId="790"/>
        <pc:sldMkLst>
          <pc:docMk/>
          <pc:sldMk cId="1946833987" sldId="261"/>
        </pc:sldMkLst>
        <pc:spChg chg="mod">
          <ac:chgData name="Robert Pommeranz" userId="69feffb1-9ebc-43d6-90e8-7b226696bc48" providerId="ADAL" clId="{3AA66D01-CC6B-40F1-AF22-E4AE5644224D}" dt="2025-05-04T13:12:12.757" v="1" actId="790"/>
          <ac:spMkLst>
            <pc:docMk/>
            <pc:sldMk cId="1946833987" sldId="261"/>
            <ac:spMk id="6" creationId="{2AE3094C-DA56-B79C-6442-48B071106B65}"/>
          </ac:spMkLst>
        </pc:spChg>
        <pc:spChg chg="mod">
          <ac:chgData name="Robert Pommeranz" userId="69feffb1-9ebc-43d6-90e8-7b226696bc48" providerId="ADAL" clId="{3AA66D01-CC6B-40F1-AF22-E4AE5644224D}" dt="2025-05-04T13:12:12.757" v="1" actId="790"/>
          <ac:spMkLst>
            <pc:docMk/>
            <pc:sldMk cId="1946833987" sldId="261"/>
            <ac:spMk id="9" creationId="{B9D45CB9-2C71-4F42-D573-5BE67CF37ECD}"/>
          </ac:spMkLst>
        </pc:spChg>
        <pc:spChg chg="mod">
          <ac:chgData name="Robert Pommeranz" userId="69feffb1-9ebc-43d6-90e8-7b226696bc48" providerId="ADAL" clId="{3AA66D01-CC6B-40F1-AF22-E4AE5644224D}" dt="2025-05-04T13:12:12.757" v="1" actId="790"/>
          <ac:spMkLst>
            <pc:docMk/>
            <pc:sldMk cId="1946833987" sldId="261"/>
            <ac:spMk id="21" creationId="{A88DB6E2-7D5B-857B-F1CE-0889B4AD3695}"/>
          </ac:spMkLst>
        </pc:spChg>
        <pc:spChg chg="mod">
          <ac:chgData name="Robert Pommeranz" userId="69feffb1-9ebc-43d6-90e8-7b226696bc48" providerId="ADAL" clId="{3AA66D01-CC6B-40F1-AF22-E4AE5644224D}" dt="2025-05-04T13:12:12.757" v="1" actId="790"/>
          <ac:spMkLst>
            <pc:docMk/>
            <pc:sldMk cId="1946833987" sldId="261"/>
            <ac:spMk id="23" creationId="{CC821B58-AA1F-6999-A0E8-0E0C28F65B1C}"/>
          </ac:spMkLst>
        </pc:spChg>
        <pc:spChg chg="mod">
          <ac:chgData name="Robert Pommeranz" userId="69feffb1-9ebc-43d6-90e8-7b226696bc48" providerId="ADAL" clId="{3AA66D01-CC6B-40F1-AF22-E4AE5644224D}" dt="2025-05-04T13:12:12.757" v="1" actId="790"/>
          <ac:spMkLst>
            <pc:docMk/>
            <pc:sldMk cId="1946833987" sldId="261"/>
            <ac:spMk id="36" creationId="{CEA5CE74-D2DB-E0D6-232E-703B2233C3A4}"/>
          </ac:spMkLst>
        </pc:spChg>
        <pc:spChg chg="mod">
          <ac:chgData name="Robert Pommeranz" userId="69feffb1-9ebc-43d6-90e8-7b226696bc48" providerId="ADAL" clId="{3AA66D01-CC6B-40F1-AF22-E4AE5644224D}" dt="2025-05-04T13:12:12.757" v="1" actId="790"/>
          <ac:spMkLst>
            <pc:docMk/>
            <pc:sldMk cId="1946833987" sldId="261"/>
            <ac:spMk id="41" creationId="{158A1CDF-2D14-5A13-7B1F-FDBB503B09E1}"/>
          </ac:spMkLst>
        </pc:spChg>
        <pc:spChg chg="mod">
          <ac:chgData name="Robert Pommeranz" userId="69feffb1-9ebc-43d6-90e8-7b226696bc48" providerId="ADAL" clId="{3AA66D01-CC6B-40F1-AF22-E4AE5644224D}" dt="2025-05-04T13:12:12.757" v="1" actId="790"/>
          <ac:spMkLst>
            <pc:docMk/>
            <pc:sldMk cId="1946833987" sldId="261"/>
            <ac:spMk id="47" creationId="{8B11FB35-2858-5A20-0677-28B2044E74DF}"/>
          </ac:spMkLst>
        </pc:spChg>
        <pc:spChg chg="mod">
          <ac:chgData name="Robert Pommeranz" userId="69feffb1-9ebc-43d6-90e8-7b226696bc48" providerId="ADAL" clId="{3AA66D01-CC6B-40F1-AF22-E4AE5644224D}" dt="2025-05-04T13:12:12.757" v="1" actId="790"/>
          <ac:spMkLst>
            <pc:docMk/>
            <pc:sldMk cId="1946833987" sldId="261"/>
            <ac:spMk id="48" creationId="{188763A6-0FE1-C47D-AC98-EBDB0C337362}"/>
          </ac:spMkLst>
        </pc:spChg>
        <pc:spChg chg="mod">
          <ac:chgData name="Robert Pommeranz" userId="69feffb1-9ebc-43d6-90e8-7b226696bc48" providerId="ADAL" clId="{3AA66D01-CC6B-40F1-AF22-E4AE5644224D}" dt="2025-05-04T13:12:12.757" v="1" actId="790"/>
          <ac:spMkLst>
            <pc:docMk/>
            <pc:sldMk cId="1946833987" sldId="261"/>
            <ac:spMk id="49" creationId="{05931BCB-9FA0-D6B1-4B71-89BD7FFD3FFD}"/>
          </ac:spMkLst>
        </pc:spChg>
        <pc:spChg chg="mod">
          <ac:chgData name="Robert Pommeranz" userId="69feffb1-9ebc-43d6-90e8-7b226696bc48" providerId="ADAL" clId="{3AA66D01-CC6B-40F1-AF22-E4AE5644224D}" dt="2025-05-04T13:12:12.757" v="1" actId="790"/>
          <ac:spMkLst>
            <pc:docMk/>
            <pc:sldMk cId="1946833987" sldId="261"/>
            <ac:spMk id="53" creationId="{8D799B63-1543-3BDE-E539-7759108FDDCF}"/>
          </ac:spMkLst>
        </pc:spChg>
      </pc:sldChg>
      <pc:sldChg chg="modSp mod">
        <pc:chgData name="Robert Pommeranz" userId="69feffb1-9ebc-43d6-90e8-7b226696bc48" providerId="ADAL" clId="{3AA66D01-CC6B-40F1-AF22-E4AE5644224D}" dt="2025-05-04T13:12:12.757" v="1" actId="790"/>
        <pc:sldMkLst>
          <pc:docMk/>
          <pc:sldMk cId="125080808" sldId="262"/>
        </pc:sldMkLst>
        <pc:spChg chg="mod">
          <ac:chgData name="Robert Pommeranz" userId="69feffb1-9ebc-43d6-90e8-7b226696bc48" providerId="ADAL" clId="{3AA66D01-CC6B-40F1-AF22-E4AE5644224D}" dt="2025-05-04T13:12:12.757" v="1" actId="790"/>
          <ac:spMkLst>
            <pc:docMk/>
            <pc:sldMk cId="125080808" sldId="262"/>
            <ac:spMk id="6" creationId="{456D4C13-E196-8498-6967-47411EFFD76E}"/>
          </ac:spMkLst>
        </pc:spChg>
        <pc:spChg chg="mod">
          <ac:chgData name="Robert Pommeranz" userId="69feffb1-9ebc-43d6-90e8-7b226696bc48" providerId="ADAL" clId="{3AA66D01-CC6B-40F1-AF22-E4AE5644224D}" dt="2025-05-04T13:12:12.757" v="1" actId="790"/>
          <ac:spMkLst>
            <pc:docMk/>
            <pc:sldMk cId="125080808" sldId="262"/>
            <ac:spMk id="10" creationId="{5B7C8184-6191-B5FD-4FAF-EF63FB2B80BD}"/>
          </ac:spMkLst>
        </pc:spChg>
        <pc:spChg chg="mod">
          <ac:chgData name="Robert Pommeranz" userId="69feffb1-9ebc-43d6-90e8-7b226696bc48" providerId="ADAL" clId="{3AA66D01-CC6B-40F1-AF22-E4AE5644224D}" dt="2025-05-04T13:12:12.757" v="1" actId="790"/>
          <ac:spMkLst>
            <pc:docMk/>
            <pc:sldMk cId="125080808" sldId="262"/>
            <ac:spMk id="12" creationId="{DFB09645-A3DC-9F7C-74C8-133601854D26}"/>
          </ac:spMkLst>
        </pc:spChg>
        <pc:spChg chg="mod">
          <ac:chgData name="Robert Pommeranz" userId="69feffb1-9ebc-43d6-90e8-7b226696bc48" providerId="ADAL" clId="{3AA66D01-CC6B-40F1-AF22-E4AE5644224D}" dt="2025-05-04T13:12:12.757" v="1" actId="790"/>
          <ac:spMkLst>
            <pc:docMk/>
            <pc:sldMk cId="125080808" sldId="262"/>
            <ac:spMk id="19" creationId="{65194F91-B3A5-F834-D708-F10F04FF2E00}"/>
          </ac:spMkLst>
        </pc:spChg>
      </pc:sldChg>
      <pc:sldChg chg="modSp mod">
        <pc:chgData name="Robert Pommeranz" userId="69feffb1-9ebc-43d6-90e8-7b226696bc48" providerId="ADAL" clId="{3AA66D01-CC6B-40F1-AF22-E4AE5644224D}" dt="2025-05-04T13:12:12.757" v="1" actId="790"/>
        <pc:sldMkLst>
          <pc:docMk/>
          <pc:sldMk cId="1302448675" sldId="263"/>
        </pc:sldMkLst>
        <pc:spChg chg="mod">
          <ac:chgData name="Robert Pommeranz" userId="69feffb1-9ebc-43d6-90e8-7b226696bc48" providerId="ADAL" clId="{3AA66D01-CC6B-40F1-AF22-E4AE5644224D}" dt="2025-05-04T13:12:12.757" v="1" actId="790"/>
          <ac:spMkLst>
            <pc:docMk/>
            <pc:sldMk cId="1302448675" sldId="263"/>
            <ac:spMk id="6" creationId="{F4C9F821-CA3D-61B8-48DB-B1AC6AADBC58}"/>
          </ac:spMkLst>
        </pc:spChg>
        <pc:spChg chg="mod">
          <ac:chgData name="Robert Pommeranz" userId="69feffb1-9ebc-43d6-90e8-7b226696bc48" providerId="ADAL" clId="{3AA66D01-CC6B-40F1-AF22-E4AE5644224D}" dt="2025-05-04T13:12:12.757" v="1" actId="790"/>
          <ac:spMkLst>
            <pc:docMk/>
            <pc:sldMk cId="1302448675" sldId="263"/>
            <ac:spMk id="10" creationId="{5B98044A-D712-7012-84E8-3BE54732A076}"/>
          </ac:spMkLst>
        </pc:spChg>
        <pc:spChg chg="mod">
          <ac:chgData name="Robert Pommeranz" userId="69feffb1-9ebc-43d6-90e8-7b226696bc48" providerId="ADAL" clId="{3AA66D01-CC6B-40F1-AF22-E4AE5644224D}" dt="2025-05-04T13:12:12.757" v="1" actId="790"/>
          <ac:spMkLst>
            <pc:docMk/>
            <pc:sldMk cId="1302448675" sldId="263"/>
            <ac:spMk id="11" creationId="{9AA41EC4-7B22-7FA5-72AC-E993080B3B1F}"/>
          </ac:spMkLst>
        </pc:spChg>
        <pc:spChg chg="mod">
          <ac:chgData name="Robert Pommeranz" userId="69feffb1-9ebc-43d6-90e8-7b226696bc48" providerId="ADAL" clId="{3AA66D01-CC6B-40F1-AF22-E4AE5644224D}" dt="2025-05-04T13:12:12.757" v="1" actId="790"/>
          <ac:spMkLst>
            <pc:docMk/>
            <pc:sldMk cId="1302448675" sldId="263"/>
            <ac:spMk id="24" creationId="{7188D0E9-7749-B75C-A315-FE56567BE49F}"/>
          </ac:spMkLst>
        </pc:spChg>
      </pc:sldChg>
      <pc:sldChg chg="modSp mod">
        <pc:chgData name="Robert Pommeranz" userId="69feffb1-9ebc-43d6-90e8-7b226696bc48" providerId="ADAL" clId="{3AA66D01-CC6B-40F1-AF22-E4AE5644224D}" dt="2025-05-04T13:12:12.757" v="1" actId="790"/>
        <pc:sldMkLst>
          <pc:docMk/>
          <pc:sldMk cId="2791888624" sldId="265"/>
        </pc:sldMkLst>
      </pc:sldChg>
      <pc:sldChg chg="modSp mod modCm">
        <pc:chgData name="Robert Pommeranz" userId="69feffb1-9ebc-43d6-90e8-7b226696bc48" providerId="ADAL" clId="{3AA66D01-CC6B-40F1-AF22-E4AE5644224D}" dt="2025-05-06T20:40:03.613" v="79" actId="14100"/>
        <pc:sldMkLst>
          <pc:docMk/>
          <pc:sldMk cId="1210731441" sldId="266"/>
        </pc:sldMkLst>
        <pc:spChg chg="mod">
          <ac:chgData name="Robert Pommeranz" userId="69feffb1-9ebc-43d6-90e8-7b226696bc48" providerId="ADAL" clId="{3AA66D01-CC6B-40F1-AF22-E4AE5644224D}" dt="2025-05-04T13:12:12.757" v="1" actId="790"/>
          <ac:spMkLst>
            <pc:docMk/>
            <pc:sldMk cId="1210731441" sldId="266"/>
            <ac:spMk id="6" creationId="{6AE9619F-0489-FF84-AE99-CBCFCCBEA840}"/>
          </ac:spMkLst>
        </pc:spChg>
        <pc:spChg chg="mod">
          <ac:chgData name="Robert Pommeranz" userId="69feffb1-9ebc-43d6-90e8-7b226696bc48" providerId="ADAL" clId="{3AA66D01-CC6B-40F1-AF22-E4AE5644224D}" dt="2025-05-04T13:12:12.757" v="1" actId="790"/>
          <ac:spMkLst>
            <pc:docMk/>
            <pc:sldMk cId="1210731441" sldId="266"/>
            <ac:spMk id="12" creationId="{A86320A2-A593-B586-3643-ED5F5FF0631A}"/>
          </ac:spMkLst>
        </pc:spChg>
        <pc:spChg chg="mod">
          <ac:chgData name="Robert Pommeranz" userId="69feffb1-9ebc-43d6-90e8-7b226696bc48" providerId="ADAL" clId="{3AA66D01-CC6B-40F1-AF22-E4AE5644224D}" dt="2025-05-06T20:40:03.613" v="79" actId="14100"/>
          <ac:spMkLst>
            <pc:docMk/>
            <pc:sldMk cId="1210731441" sldId="266"/>
            <ac:spMk id="13" creationId="{AB31BCD3-2912-786E-B21B-D5019F34D8E3}"/>
          </ac:spMkLst>
        </pc:spChg>
        <pc:spChg chg="mod">
          <ac:chgData name="Robert Pommeranz" userId="69feffb1-9ebc-43d6-90e8-7b226696bc48" providerId="ADAL" clId="{3AA66D01-CC6B-40F1-AF22-E4AE5644224D}" dt="2025-05-04T13:12:12.757" v="1" actId="790"/>
          <ac:spMkLst>
            <pc:docMk/>
            <pc:sldMk cId="1210731441" sldId="266"/>
            <ac:spMk id="24" creationId="{59E95FD8-C5D7-7AD2-6A62-7EC7C8C9D3EF}"/>
          </ac:spMkLst>
        </pc:spChg>
        <pc:extLst>
          <p:ext xmlns:p="http://schemas.openxmlformats.org/presentationml/2006/main" uri="{D6D511B9-2390-475A-947B-AFAB55BFBCF1}">
            <pc226:cmChg xmlns:pc226="http://schemas.microsoft.com/office/powerpoint/2022/06/main/command" chg="mod">
              <pc226:chgData name="Robert Pommeranz" userId="69feffb1-9ebc-43d6-90e8-7b226696bc48" providerId="ADAL" clId="{3AA66D01-CC6B-40F1-AF22-E4AE5644224D}" dt="2025-05-04T13:13:44.685" v="2" actId="20577"/>
              <pc2:cmMkLst xmlns:pc2="http://schemas.microsoft.com/office/powerpoint/2019/9/main/command">
                <pc:docMk/>
                <pc:sldMk cId="1210731441" sldId="266"/>
                <pc2:cmMk id="{904ED9BF-343C-4D84-83E0-E6D7C8CC1300}"/>
              </pc2:cmMkLst>
            </pc226:cmChg>
          </p:ext>
        </pc:extLst>
      </pc:sldChg>
      <pc:sldChg chg="modSp mod">
        <pc:chgData name="Robert Pommeranz" userId="69feffb1-9ebc-43d6-90e8-7b226696bc48" providerId="ADAL" clId="{3AA66D01-CC6B-40F1-AF22-E4AE5644224D}" dt="2025-05-06T20:41:14.326" v="83" actId="20577"/>
        <pc:sldMkLst>
          <pc:docMk/>
          <pc:sldMk cId="3656249157" sldId="267"/>
        </pc:sldMkLst>
        <pc:spChg chg="mod">
          <ac:chgData name="Robert Pommeranz" userId="69feffb1-9ebc-43d6-90e8-7b226696bc48" providerId="ADAL" clId="{3AA66D01-CC6B-40F1-AF22-E4AE5644224D}" dt="2025-05-04T13:12:12.757" v="1" actId="790"/>
          <ac:spMkLst>
            <pc:docMk/>
            <pc:sldMk cId="3656249157" sldId="267"/>
            <ac:spMk id="2" creationId="{06ADBC83-7D9C-2A3C-856A-AC7AA208B585}"/>
          </ac:spMkLst>
        </pc:spChg>
        <pc:spChg chg="mod">
          <ac:chgData name="Robert Pommeranz" userId="69feffb1-9ebc-43d6-90e8-7b226696bc48" providerId="ADAL" clId="{3AA66D01-CC6B-40F1-AF22-E4AE5644224D}" dt="2025-05-04T13:15:44.814" v="12"/>
          <ac:spMkLst>
            <pc:docMk/>
            <pc:sldMk cId="3656249157" sldId="267"/>
            <ac:spMk id="3" creationId="{4971BDE9-A502-4391-80BD-BA5AF3621D80}"/>
          </ac:spMkLst>
        </pc:spChg>
        <pc:spChg chg="mod">
          <ac:chgData name="Robert Pommeranz" userId="69feffb1-9ebc-43d6-90e8-7b226696bc48" providerId="ADAL" clId="{3AA66D01-CC6B-40F1-AF22-E4AE5644224D}" dt="2025-05-04T13:12:12.757" v="1" actId="790"/>
          <ac:spMkLst>
            <pc:docMk/>
            <pc:sldMk cId="3656249157" sldId="267"/>
            <ac:spMk id="10" creationId="{0D1DD483-A3CB-5879-AEDC-9A3275D4D41C}"/>
          </ac:spMkLst>
        </pc:spChg>
        <pc:spChg chg="mod">
          <ac:chgData name="Robert Pommeranz" userId="69feffb1-9ebc-43d6-90e8-7b226696bc48" providerId="ADAL" clId="{3AA66D01-CC6B-40F1-AF22-E4AE5644224D}" dt="2025-05-04T13:12:12.757" v="1" actId="790"/>
          <ac:spMkLst>
            <pc:docMk/>
            <pc:sldMk cId="3656249157" sldId="267"/>
            <ac:spMk id="12" creationId="{97CCE7B3-5EC7-4B35-9912-0883C7F02AFE}"/>
          </ac:spMkLst>
        </pc:spChg>
        <pc:spChg chg="mod">
          <ac:chgData name="Robert Pommeranz" userId="69feffb1-9ebc-43d6-90e8-7b226696bc48" providerId="ADAL" clId="{3AA66D01-CC6B-40F1-AF22-E4AE5644224D}" dt="2025-05-04T13:12:12.757" v="1" actId="790"/>
          <ac:spMkLst>
            <pc:docMk/>
            <pc:sldMk cId="3656249157" sldId="267"/>
            <ac:spMk id="13" creationId="{AF7F131F-A9AD-CF9A-DE7E-52B3277140A4}"/>
          </ac:spMkLst>
        </pc:spChg>
        <pc:spChg chg="mod">
          <ac:chgData name="Robert Pommeranz" userId="69feffb1-9ebc-43d6-90e8-7b226696bc48" providerId="ADAL" clId="{3AA66D01-CC6B-40F1-AF22-E4AE5644224D}" dt="2025-05-04T13:15:44.814" v="12"/>
          <ac:spMkLst>
            <pc:docMk/>
            <pc:sldMk cId="3656249157" sldId="267"/>
            <ac:spMk id="15" creationId="{CD53691C-3B6C-8505-4E04-FB93EAA16610}"/>
          </ac:spMkLst>
        </pc:spChg>
        <pc:spChg chg="mod">
          <ac:chgData name="Robert Pommeranz" userId="69feffb1-9ebc-43d6-90e8-7b226696bc48" providerId="ADAL" clId="{3AA66D01-CC6B-40F1-AF22-E4AE5644224D}" dt="2025-05-04T13:12:12.757" v="1" actId="790"/>
          <ac:spMkLst>
            <pc:docMk/>
            <pc:sldMk cId="3656249157" sldId="267"/>
            <ac:spMk id="16" creationId="{BCF6A1E0-A481-B074-E058-6AF45EE97148}"/>
          </ac:spMkLst>
        </pc:spChg>
        <pc:spChg chg="mod">
          <ac:chgData name="Robert Pommeranz" userId="69feffb1-9ebc-43d6-90e8-7b226696bc48" providerId="ADAL" clId="{3AA66D01-CC6B-40F1-AF22-E4AE5644224D}" dt="2025-05-06T20:26:47.369" v="78" actId="14100"/>
          <ac:spMkLst>
            <pc:docMk/>
            <pc:sldMk cId="3656249157" sldId="267"/>
            <ac:spMk id="17" creationId="{C92DD7B8-DB24-B97D-311E-1F70B0C1FAB1}"/>
          </ac:spMkLst>
        </pc:spChg>
        <pc:spChg chg="mod">
          <ac:chgData name="Robert Pommeranz" userId="69feffb1-9ebc-43d6-90e8-7b226696bc48" providerId="ADAL" clId="{3AA66D01-CC6B-40F1-AF22-E4AE5644224D}" dt="2025-05-04T13:15:44.814" v="12"/>
          <ac:spMkLst>
            <pc:docMk/>
            <pc:sldMk cId="3656249157" sldId="267"/>
            <ac:spMk id="18" creationId="{417AC4C5-AE12-263D-9599-A34316AB9361}"/>
          </ac:spMkLst>
        </pc:spChg>
        <pc:spChg chg="mod">
          <ac:chgData name="Robert Pommeranz" userId="69feffb1-9ebc-43d6-90e8-7b226696bc48" providerId="ADAL" clId="{3AA66D01-CC6B-40F1-AF22-E4AE5644224D}" dt="2025-05-06T20:41:14.326" v="83" actId="20577"/>
          <ac:spMkLst>
            <pc:docMk/>
            <pc:sldMk cId="3656249157" sldId="267"/>
            <ac:spMk id="20" creationId="{31FB755D-DB77-3F32-7C4D-8ADECCEF053C}"/>
          </ac:spMkLst>
        </pc:spChg>
        <pc:spChg chg="mod">
          <ac:chgData name="Robert Pommeranz" userId="69feffb1-9ebc-43d6-90e8-7b226696bc48" providerId="ADAL" clId="{3AA66D01-CC6B-40F1-AF22-E4AE5644224D}" dt="2025-05-04T13:12:12.757" v="1" actId="790"/>
          <ac:spMkLst>
            <pc:docMk/>
            <pc:sldMk cId="3656249157" sldId="267"/>
            <ac:spMk id="21" creationId="{FCE0DA75-B6CB-2596-B3C9-A69DECDFA1AD}"/>
          </ac:spMkLst>
        </pc:spChg>
        <pc:spChg chg="mod">
          <ac:chgData name="Robert Pommeranz" userId="69feffb1-9ebc-43d6-90e8-7b226696bc48" providerId="ADAL" clId="{3AA66D01-CC6B-40F1-AF22-E4AE5644224D}" dt="2025-05-04T13:12:12.757" v="1" actId="790"/>
          <ac:spMkLst>
            <pc:docMk/>
            <pc:sldMk cId="3656249157" sldId="267"/>
            <ac:spMk id="24" creationId="{B4E89ABE-F327-4AC5-1594-DCA58A68D984}"/>
          </ac:spMkLst>
        </pc:spChg>
        <pc:grpChg chg="mod">
          <ac:chgData name="Robert Pommeranz" userId="69feffb1-9ebc-43d6-90e8-7b226696bc48" providerId="ADAL" clId="{3AA66D01-CC6B-40F1-AF22-E4AE5644224D}" dt="2025-05-04T13:15:44.814" v="12"/>
          <ac:grpSpMkLst>
            <pc:docMk/>
            <pc:sldMk cId="3656249157" sldId="267"/>
            <ac:grpSpMk id="25" creationId="{907F0035-98CC-02F3-019E-AA679CF51990}"/>
          </ac:grpSpMkLst>
        </pc:grpChg>
        <pc:picChg chg="mod">
          <ac:chgData name="Robert Pommeranz" userId="69feffb1-9ebc-43d6-90e8-7b226696bc48" providerId="ADAL" clId="{3AA66D01-CC6B-40F1-AF22-E4AE5644224D}" dt="2025-05-04T13:15:44.814" v="12"/>
          <ac:picMkLst>
            <pc:docMk/>
            <pc:sldMk cId="3656249157" sldId="267"/>
            <ac:picMk id="14" creationId="{D31C2600-9657-A969-8896-E6CF4495AF9E}"/>
          </ac:picMkLst>
        </pc:picChg>
      </pc:sldChg>
      <pc:sldChg chg="modSp mod">
        <pc:chgData name="Robert Pommeranz" userId="69feffb1-9ebc-43d6-90e8-7b226696bc48" providerId="ADAL" clId="{3AA66D01-CC6B-40F1-AF22-E4AE5644224D}" dt="2025-05-04T13:12:12.757" v="1" actId="790"/>
        <pc:sldMkLst>
          <pc:docMk/>
          <pc:sldMk cId="2636009793" sldId="268"/>
        </pc:sldMkLst>
      </pc:sldChg>
      <pc:sldChg chg="modSp mod">
        <pc:chgData name="Robert Pommeranz" userId="69feffb1-9ebc-43d6-90e8-7b226696bc48" providerId="ADAL" clId="{3AA66D01-CC6B-40F1-AF22-E4AE5644224D}" dt="2025-05-04T13:12:12.757" v="1" actId="790"/>
        <pc:sldMkLst>
          <pc:docMk/>
          <pc:sldMk cId="3499521070" sldId="270"/>
        </pc:sldMkLst>
      </pc:sldChg>
      <pc:sldChg chg="modSp mod">
        <pc:chgData name="Robert Pommeranz" userId="69feffb1-9ebc-43d6-90e8-7b226696bc48" providerId="ADAL" clId="{3AA66D01-CC6B-40F1-AF22-E4AE5644224D}" dt="2025-05-04T13:12:12.757" v="1" actId="790"/>
        <pc:sldMkLst>
          <pc:docMk/>
          <pc:sldMk cId="3265441715" sldId="272"/>
        </pc:sldMkLst>
      </pc:sldChg>
      <pc:sldChg chg="modSp mod">
        <pc:chgData name="Robert Pommeranz" userId="69feffb1-9ebc-43d6-90e8-7b226696bc48" providerId="ADAL" clId="{3AA66D01-CC6B-40F1-AF22-E4AE5644224D}" dt="2025-05-04T13:12:12.757" v="1" actId="790"/>
        <pc:sldMkLst>
          <pc:docMk/>
          <pc:sldMk cId="3562402437" sldId="273"/>
        </pc:sldMkLst>
      </pc:sldChg>
      <pc:sldChg chg="modSp mod">
        <pc:chgData name="Robert Pommeranz" userId="69feffb1-9ebc-43d6-90e8-7b226696bc48" providerId="ADAL" clId="{3AA66D01-CC6B-40F1-AF22-E4AE5644224D}" dt="2025-05-04T13:12:12.757" v="1" actId="790"/>
        <pc:sldMkLst>
          <pc:docMk/>
          <pc:sldMk cId="983524199" sldId="276"/>
        </pc:sldMkLst>
        <pc:spChg chg="mod">
          <ac:chgData name="Robert Pommeranz" userId="69feffb1-9ebc-43d6-90e8-7b226696bc48" providerId="ADAL" clId="{3AA66D01-CC6B-40F1-AF22-E4AE5644224D}" dt="2025-05-04T13:12:12.757" v="1" actId="790"/>
          <ac:spMkLst>
            <pc:docMk/>
            <pc:sldMk cId="983524199" sldId="276"/>
            <ac:spMk id="2" creationId="{919679EB-4D89-9FA8-A178-43102A041983}"/>
          </ac:spMkLst>
        </pc:spChg>
        <pc:spChg chg="mod">
          <ac:chgData name="Robert Pommeranz" userId="69feffb1-9ebc-43d6-90e8-7b226696bc48" providerId="ADAL" clId="{3AA66D01-CC6B-40F1-AF22-E4AE5644224D}" dt="2025-05-04T13:12:12.757" v="1" actId="790"/>
          <ac:spMkLst>
            <pc:docMk/>
            <pc:sldMk cId="983524199" sldId="276"/>
            <ac:spMk id="3" creationId="{08CEF278-CF69-B2B8-10BC-01A0E964B27A}"/>
          </ac:spMkLst>
        </pc:spChg>
        <pc:spChg chg="mod">
          <ac:chgData name="Robert Pommeranz" userId="69feffb1-9ebc-43d6-90e8-7b226696bc48" providerId="ADAL" clId="{3AA66D01-CC6B-40F1-AF22-E4AE5644224D}" dt="2025-05-04T13:12:12.757" v="1" actId="790"/>
          <ac:spMkLst>
            <pc:docMk/>
            <pc:sldMk cId="983524199" sldId="276"/>
            <ac:spMk id="6" creationId="{AD555C6D-9E70-385B-3CEC-BE0D9C9B8759}"/>
          </ac:spMkLst>
        </pc:spChg>
        <pc:spChg chg="mod">
          <ac:chgData name="Robert Pommeranz" userId="69feffb1-9ebc-43d6-90e8-7b226696bc48" providerId="ADAL" clId="{3AA66D01-CC6B-40F1-AF22-E4AE5644224D}" dt="2025-05-04T13:12:12.757" v="1" actId="790"/>
          <ac:spMkLst>
            <pc:docMk/>
            <pc:sldMk cId="983524199" sldId="276"/>
            <ac:spMk id="10" creationId="{CC12023D-AE4C-4339-F0AA-2ED19B0E15A1}"/>
          </ac:spMkLst>
        </pc:spChg>
        <pc:spChg chg="mod">
          <ac:chgData name="Robert Pommeranz" userId="69feffb1-9ebc-43d6-90e8-7b226696bc48" providerId="ADAL" clId="{3AA66D01-CC6B-40F1-AF22-E4AE5644224D}" dt="2025-05-04T13:12:12.757" v="1" actId="790"/>
          <ac:spMkLst>
            <pc:docMk/>
            <pc:sldMk cId="983524199" sldId="276"/>
            <ac:spMk id="12" creationId="{2C7915A5-945C-CA5F-DA24-0325F48E2B13}"/>
          </ac:spMkLst>
        </pc:spChg>
        <pc:spChg chg="mod">
          <ac:chgData name="Robert Pommeranz" userId="69feffb1-9ebc-43d6-90e8-7b226696bc48" providerId="ADAL" clId="{3AA66D01-CC6B-40F1-AF22-E4AE5644224D}" dt="2025-05-04T13:12:12.757" v="1" actId="790"/>
          <ac:spMkLst>
            <pc:docMk/>
            <pc:sldMk cId="983524199" sldId="276"/>
            <ac:spMk id="13" creationId="{77734A00-A177-6C26-408C-A342FBDE8908}"/>
          </ac:spMkLst>
        </pc:spChg>
        <pc:spChg chg="mod">
          <ac:chgData name="Robert Pommeranz" userId="69feffb1-9ebc-43d6-90e8-7b226696bc48" providerId="ADAL" clId="{3AA66D01-CC6B-40F1-AF22-E4AE5644224D}" dt="2025-05-04T13:12:12.757" v="1" actId="790"/>
          <ac:spMkLst>
            <pc:docMk/>
            <pc:sldMk cId="983524199" sldId="276"/>
            <ac:spMk id="14" creationId="{5A78B602-EA24-57F1-AFE8-326EE34B94B9}"/>
          </ac:spMkLst>
        </pc:spChg>
        <pc:spChg chg="mod">
          <ac:chgData name="Robert Pommeranz" userId="69feffb1-9ebc-43d6-90e8-7b226696bc48" providerId="ADAL" clId="{3AA66D01-CC6B-40F1-AF22-E4AE5644224D}" dt="2025-05-04T13:12:12.757" v="1" actId="790"/>
          <ac:spMkLst>
            <pc:docMk/>
            <pc:sldMk cId="983524199" sldId="276"/>
            <ac:spMk id="16" creationId="{EB70506E-7DFA-7395-E15A-DF5708107421}"/>
          </ac:spMkLst>
        </pc:spChg>
      </pc:sldChg>
      <pc:sldChg chg="modSp mod">
        <pc:chgData name="Robert Pommeranz" userId="69feffb1-9ebc-43d6-90e8-7b226696bc48" providerId="ADAL" clId="{3AA66D01-CC6B-40F1-AF22-E4AE5644224D}" dt="2025-05-04T13:12:12.757" v="1" actId="790"/>
        <pc:sldMkLst>
          <pc:docMk/>
          <pc:sldMk cId="4267468473" sldId="277"/>
        </pc:sldMkLst>
        <pc:spChg chg="mod">
          <ac:chgData name="Robert Pommeranz" userId="69feffb1-9ebc-43d6-90e8-7b226696bc48" providerId="ADAL" clId="{3AA66D01-CC6B-40F1-AF22-E4AE5644224D}" dt="2025-05-04T13:12:12.757" v="1" actId="790"/>
          <ac:spMkLst>
            <pc:docMk/>
            <pc:sldMk cId="4267468473" sldId="277"/>
            <ac:spMk id="8" creationId="{CC97C4A5-89D6-DDC7-AFEC-FF9F541AC5B0}"/>
          </ac:spMkLst>
        </pc:spChg>
        <pc:spChg chg="mod">
          <ac:chgData name="Robert Pommeranz" userId="69feffb1-9ebc-43d6-90e8-7b226696bc48" providerId="ADAL" clId="{3AA66D01-CC6B-40F1-AF22-E4AE5644224D}" dt="2025-05-04T13:12:12.757" v="1" actId="790"/>
          <ac:spMkLst>
            <pc:docMk/>
            <pc:sldMk cId="4267468473" sldId="277"/>
            <ac:spMk id="9" creationId="{6795707D-B965-FA4B-7AEF-2BC6EBC15E16}"/>
          </ac:spMkLst>
        </pc:spChg>
        <pc:spChg chg="mod">
          <ac:chgData name="Robert Pommeranz" userId="69feffb1-9ebc-43d6-90e8-7b226696bc48" providerId="ADAL" clId="{3AA66D01-CC6B-40F1-AF22-E4AE5644224D}" dt="2025-05-04T13:12:12.757" v="1" actId="790"/>
          <ac:spMkLst>
            <pc:docMk/>
            <pc:sldMk cId="4267468473" sldId="277"/>
            <ac:spMk id="11" creationId="{D13E975A-6632-A13B-EEAC-4EE363E4C7FD}"/>
          </ac:spMkLst>
        </pc:spChg>
        <pc:spChg chg="mod">
          <ac:chgData name="Robert Pommeranz" userId="69feffb1-9ebc-43d6-90e8-7b226696bc48" providerId="ADAL" clId="{3AA66D01-CC6B-40F1-AF22-E4AE5644224D}" dt="2025-05-04T13:12:12.757" v="1" actId="790"/>
          <ac:spMkLst>
            <pc:docMk/>
            <pc:sldMk cId="4267468473" sldId="277"/>
            <ac:spMk id="12" creationId="{F728BD00-B8D4-4E08-8E22-58A3547E085B}"/>
          </ac:spMkLst>
        </pc:spChg>
        <pc:spChg chg="mod">
          <ac:chgData name="Robert Pommeranz" userId="69feffb1-9ebc-43d6-90e8-7b226696bc48" providerId="ADAL" clId="{3AA66D01-CC6B-40F1-AF22-E4AE5644224D}" dt="2025-05-04T13:12:12.757" v="1" actId="790"/>
          <ac:spMkLst>
            <pc:docMk/>
            <pc:sldMk cId="4267468473" sldId="277"/>
            <ac:spMk id="13" creationId="{C85B979F-78B6-96DE-577C-1B98462B5524}"/>
          </ac:spMkLst>
        </pc:spChg>
        <pc:spChg chg="mod">
          <ac:chgData name="Robert Pommeranz" userId="69feffb1-9ebc-43d6-90e8-7b226696bc48" providerId="ADAL" clId="{3AA66D01-CC6B-40F1-AF22-E4AE5644224D}" dt="2025-05-04T13:12:12.757" v="1" actId="790"/>
          <ac:spMkLst>
            <pc:docMk/>
            <pc:sldMk cId="4267468473" sldId="277"/>
            <ac:spMk id="19" creationId="{194D813C-3AD5-00A5-247A-288BC239CD21}"/>
          </ac:spMkLst>
        </pc:spChg>
        <pc:spChg chg="mod">
          <ac:chgData name="Robert Pommeranz" userId="69feffb1-9ebc-43d6-90e8-7b226696bc48" providerId="ADAL" clId="{3AA66D01-CC6B-40F1-AF22-E4AE5644224D}" dt="2025-05-04T13:12:12.757" v="1" actId="790"/>
          <ac:spMkLst>
            <pc:docMk/>
            <pc:sldMk cId="4267468473" sldId="277"/>
            <ac:spMk id="24" creationId="{73F71D8F-0056-203A-86D7-1E1702EED410}"/>
          </ac:spMkLst>
        </pc:spChg>
        <pc:spChg chg="mod">
          <ac:chgData name="Robert Pommeranz" userId="69feffb1-9ebc-43d6-90e8-7b226696bc48" providerId="ADAL" clId="{3AA66D01-CC6B-40F1-AF22-E4AE5644224D}" dt="2025-05-04T13:12:12.757" v="1" actId="790"/>
          <ac:spMkLst>
            <pc:docMk/>
            <pc:sldMk cId="4267468473" sldId="277"/>
            <ac:spMk id="26" creationId="{0179E915-5CB8-7C02-B480-7F8F21214CAC}"/>
          </ac:spMkLst>
        </pc:spChg>
        <pc:spChg chg="mod">
          <ac:chgData name="Robert Pommeranz" userId="69feffb1-9ebc-43d6-90e8-7b226696bc48" providerId="ADAL" clId="{3AA66D01-CC6B-40F1-AF22-E4AE5644224D}" dt="2025-05-04T13:12:12.757" v="1" actId="790"/>
          <ac:spMkLst>
            <pc:docMk/>
            <pc:sldMk cId="4267468473" sldId="277"/>
            <ac:spMk id="28" creationId="{A113413C-1B0F-DAD1-CE37-07BEBB036120}"/>
          </ac:spMkLst>
        </pc:spChg>
        <pc:spChg chg="mod">
          <ac:chgData name="Robert Pommeranz" userId="69feffb1-9ebc-43d6-90e8-7b226696bc48" providerId="ADAL" clId="{3AA66D01-CC6B-40F1-AF22-E4AE5644224D}" dt="2025-05-04T13:12:12.757" v="1" actId="790"/>
          <ac:spMkLst>
            <pc:docMk/>
            <pc:sldMk cId="4267468473" sldId="277"/>
            <ac:spMk id="29" creationId="{F9B2588D-897A-AB5A-C668-2E57EEDFF0E1}"/>
          </ac:spMkLst>
        </pc:spChg>
      </pc:sldChg>
      <pc:sldChg chg="modSp mod">
        <pc:chgData name="Robert Pommeranz" userId="69feffb1-9ebc-43d6-90e8-7b226696bc48" providerId="ADAL" clId="{3AA66D01-CC6B-40F1-AF22-E4AE5644224D}" dt="2025-05-04T13:12:12.757" v="1" actId="790"/>
        <pc:sldMkLst>
          <pc:docMk/>
          <pc:sldMk cId="19025490" sldId="278"/>
        </pc:sldMkLst>
        <pc:spChg chg="mod">
          <ac:chgData name="Robert Pommeranz" userId="69feffb1-9ebc-43d6-90e8-7b226696bc48" providerId="ADAL" clId="{3AA66D01-CC6B-40F1-AF22-E4AE5644224D}" dt="2025-05-04T13:12:12.757" v="1" actId="790"/>
          <ac:spMkLst>
            <pc:docMk/>
            <pc:sldMk cId="19025490" sldId="278"/>
            <ac:spMk id="3" creationId="{7042CF0C-7AE5-626F-5BB3-486CE8030D55}"/>
          </ac:spMkLst>
        </pc:spChg>
        <pc:spChg chg="mod">
          <ac:chgData name="Robert Pommeranz" userId="69feffb1-9ebc-43d6-90e8-7b226696bc48" providerId="ADAL" clId="{3AA66D01-CC6B-40F1-AF22-E4AE5644224D}" dt="2025-05-04T13:12:12.757" v="1" actId="790"/>
          <ac:spMkLst>
            <pc:docMk/>
            <pc:sldMk cId="19025490" sldId="278"/>
            <ac:spMk id="8" creationId="{FBCF9DA4-867D-A7B0-19CE-5FCA1A7D2259}"/>
          </ac:spMkLst>
        </pc:spChg>
        <pc:spChg chg="mod">
          <ac:chgData name="Robert Pommeranz" userId="69feffb1-9ebc-43d6-90e8-7b226696bc48" providerId="ADAL" clId="{3AA66D01-CC6B-40F1-AF22-E4AE5644224D}" dt="2025-05-04T13:12:12.757" v="1" actId="790"/>
          <ac:spMkLst>
            <pc:docMk/>
            <pc:sldMk cId="19025490" sldId="278"/>
            <ac:spMk id="9" creationId="{27359283-6F8F-BF70-5771-1AC3A36616B9}"/>
          </ac:spMkLst>
        </pc:spChg>
        <pc:spChg chg="mod">
          <ac:chgData name="Robert Pommeranz" userId="69feffb1-9ebc-43d6-90e8-7b226696bc48" providerId="ADAL" clId="{3AA66D01-CC6B-40F1-AF22-E4AE5644224D}" dt="2025-05-04T13:12:12.757" v="1" actId="790"/>
          <ac:spMkLst>
            <pc:docMk/>
            <pc:sldMk cId="19025490" sldId="278"/>
            <ac:spMk id="12" creationId="{33BEB1E1-9089-92EE-82BC-052FBE9BB867}"/>
          </ac:spMkLst>
        </pc:spChg>
        <pc:spChg chg="mod">
          <ac:chgData name="Robert Pommeranz" userId="69feffb1-9ebc-43d6-90e8-7b226696bc48" providerId="ADAL" clId="{3AA66D01-CC6B-40F1-AF22-E4AE5644224D}" dt="2025-05-04T13:12:12.757" v="1" actId="790"/>
          <ac:spMkLst>
            <pc:docMk/>
            <pc:sldMk cId="19025490" sldId="278"/>
            <ac:spMk id="14" creationId="{13B9A27F-627E-3F4E-7692-0F2AE2B5CFC4}"/>
          </ac:spMkLst>
        </pc:spChg>
        <pc:spChg chg="mod">
          <ac:chgData name="Robert Pommeranz" userId="69feffb1-9ebc-43d6-90e8-7b226696bc48" providerId="ADAL" clId="{3AA66D01-CC6B-40F1-AF22-E4AE5644224D}" dt="2025-05-04T13:12:12.757" v="1" actId="790"/>
          <ac:spMkLst>
            <pc:docMk/>
            <pc:sldMk cId="19025490" sldId="278"/>
            <ac:spMk id="21" creationId="{A33C10E5-152F-ED3B-76B9-6E0E08F1287E}"/>
          </ac:spMkLst>
        </pc:spChg>
        <pc:spChg chg="mod">
          <ac:chgData name="Robert Pommeranz" userId="69feffb1-9ebc-43d6-90e8-7b226696bc48" providerId="ADAL" clId="{3AA66D01-CC6B-40F1-AF22-E4AE5644224D}" dt="2025-05-04T13:12:12.757" v="1" actId="790"/>
          <ac:spMkLst>
            <pc:docMk/>
            <pc:sldMk cId="19025490" sldId="278"/>
            <ac:spMk id="22" creationId="{ED4F7A1E-53F4-26CF-9F98-67F550B623CF}"/>
          </ac:spMkLst>
        </pc:spChg>
        <pc:spChg chg="mod">
          <ac:chgData name="Robert Pommeranz" userId="69feffb1-9ebc-43d6-90e8-7b226696bc48" providerId="ADAL" clId="{3AA66D01-CC6B-40F1-AF22-E4AE5644224D}" dt="2025-05-04T13:12:12.757" v="1" actId="790"/>
          <ac:spMkLst>
            <pc:docMk/>
            <pc:sldMk cId="19025490" sldId="278"/>
            <ac:spMk id="29" creationId="{FE8ECC27-ABDC-A2E4-BAB4-0ED2F8D838E2}"/>
          </ac:spMkLst>
        </pc:spChg>
        <pc:spChg chg="mod">
          <ac:chgData name="Robert Pommeranz" userId="69feffb1-9ebc-43d6-90e8-7b226696bc48" providerId="ADAL" clId="{3AA66D01-CC6B-40F1-AF22-E4AE5644224D}" dt="2025-05-04T13:12:12.757" v="1" actId="790"/>
          <ac:spMkLst>
            <pc:docMk/>
            <pc:sldMk cId="19025490" sldId="278"/>
            <ac:spMk id="30" creationId="{5B52C28E-0730-8A05-AA30-62C40D9D50B8}"/>
          </ac:spMkLst>
        </pc:spChg>
        <pc:spChg chg="mod">
          <ac:chgData name="Robert Pommeranz" userId="69feffb1-9ebc-43d6-90e8-7b226696bc48" providerId="ADAL" clId="{3AA66D01-CC6B-40F1-AF22-E4AE5644224D}" dt="2025-05-04T13:12:12.757" v="1" actId="790"/>
          <ac:spMkLst>
            <pc:docMk/>
            <pc:sldMk cId="19025490" sldId="278"/>
            <ac:spMk id="31" creationId="{7BB0E457-65CB-12C5-AAE1-E561CB0CFFA5}"/>
          </ac:spMkLst>
        </pc:spChg>
      </pc:sldChg>
      <pc:sldChg chg="modSp mod">
        <pc:chgData name="Robert Pommeranz" userId="69feffb1-9ebc-43d6-90e8-7b226696bc48" providerId="ADAL" clId="{3AA66D01-CC6B-40F1-AF22-E4AE5644224D}" dt="2025-05-04T13:12:12.757" v="1" actId="790"/>
        <pc:sldMkLst>
          <pc:docMk/>
          <pc:sldMk cId="1998092943" sldId="282"/>
        </pc:sldMkLst>
        <pc:spChg chg="mod">
          <ac:chgData name="Robert Pommeranz" userId="69feffb1-9ebc-43d6-90e8-7b226696bc48" providerId="ADAL" clId="{3AA66D01-CC6B-40F1-AF22-E4AE5644224D}" dt="2025-05-04T13:12:12.757" v="1" actId="790"/>
          <ac:spMkLst>
            <pc:docMk/>
            <pc:sldMk cId="1998092943" sldId="282"/>
            <ac:spMk id="6" creationId="{1D2DD692-D095-AD9B-D9D8-E30D7793B597}"/>
          </ac:spMkLst>
        </pc:spChg>
      </pc:sldChg>
      <pc:sldChg chg="modSp mod">
        <pc:chgData name="Robert Pommeranz" userId="69feffb1-9ebc-43d6-90e8-7b226696bc48" providerId="ADAL" clId="{3AA66D01-CC6B-40F1-AF22-E4AE5644224D}" dt="2025-05-04T13:12:12.757" v="1" actId="790"/>
        <pc:sldMkLst>
          <pc:docMk/>
          <pc:sldMk cId="239086072" sldId="283"/>
        </pc:sldMkLst>
        <pc:spChg chg="mod">
          <ac:chgData name="Robert Pommeranz" userId="69feffb1-9ebc-43d6-90e8-7b226696bc48" providerId="ADAL" clId="{3AA66D01-CC6B-40F1-AF22-E4AE5644224D}" dt="2025-05-04T13:12:12.757" v="1" actId="790"/>
          <ac:spMkLst>
            <pc:docMk/>
            <pc:sldMk cId="239086072" sldId="283"/>
            <ac:spMk id="2" creationId="{466886E3-6D7A-4C2E-237A-685A57DE9397}"/>
          </ac:spMkLst>
        </pc:spChg>
        <pc:spChg chg="mod">
          <ac:chgData name="Robert Pommeranz" userId="69feffb1-9ebc-43d6-90e8-7b226696bc48" providerId="ADAL" clId="{3AA66D01-CC6B-40F1-AF22-E4AE5644224D}" dt="2025-05-04T13:12:12.757" v="1" actId="790"/>
          <ac:spMkLst>
            <pc:docMk/>
            <pc:sldMk cId="239086072" sldId="283"/>
            <ac:spMk id="8" creationId="{44C7AD3C-334E-F059-C6C9-A90D23FAE5F2}"/>
          </ac:spMkLst>
        </pc:spChg>
        <pc:spChg chg="mod">
          <ac:chgData name="Robert Pommeranz" userId="69feffb1-9ebc-43d6-90e8-7b226696bc48" providerId="ADAL" clId="{3AA66D01-CC6B-40F1-AF22-E4AE5644224D}" dt="2025-05-04T13:12:12.757" v="1" actId="790"/>
          <ac:spMkLst>
            <pc:docMk/>
            <pc:sldMk cId="239086072" sldId="283"/>
            <ac:spMk id="9" creationId="{23DB9466-D720-749C-DEF5-B73DD4FC1131}"/>
          </ac:spMkLst>
        </pc:spChg>
        <pc:spChg chg="mod">
          <ac:chgData name="Robert Pommeranz" userId="69feffb1-9ebc-43d6-90e8-7b226696bc48" providerId="ADAL" clId="{3AA66D01-CC6B-40F1-AF22-E4AE5644224D}" dt="2025-05-04T13:12:12.757" v="1" actId="790"/>
          <ac:spMkLst>
            <pc:docMk/>
            <pc:sldMk cId="239086072" sldId="283"/>
            <ac:spMk id="11" creationId="{FF9A992F-4828-2DEA-2EC2-F5845187EAF3}"/>
          </ac:spMkLst>
        </pc:spChg>
        <pc:spChg chg="mod">
          <ac:chgData name="Robert Pommeranz" userId="69feffb1-9ebc-43d6-90e8-7b226696bc48" providerId="ADAL" clId="{3AA66D01-CC6B-40F1-AF22-E4AE5644224D}" dt="2025-05-04T13:12:12.757" v="1" actId="790"/>
          <ac:spMkLst>
            <pc:docMk/>
            <pc:sldMk cId="239086072" sldId="283"/>
            <ac:spMk id="14" creationId="{2C0441CC-8F30-E9AE-BCE4-DA1928637D6C}"/>
          </ac:spMkLst>
        </pc:spChg>
        <pc:spChg chg="mod">
          <ac:chgData name="Robert Pommeranz" userId="69feffb1-9ebc-43d6-90e8-7b226696bc48" providerId="ADAL" clId="{3AA66D01-CC6B-40F1-AF22-E4AE5644224D}" dt="2025-05-04T13:12:12.757" v="1" actId="790"/>
          <ac:spMkLst>
            <pc:docMk/>
            <pc:sldMk cId="239086072" sldId="283"/>
            <ac:spMk id="16" creationId="{07ACE282-5569-1C0A-545A-CAF7A38D318A}"/>
          </ac:spMkLst>
        </pc:spChg>
        <pc:spChg chg="mod">
          <ac:chgData name="Robert Pommeranz" userId="69feffb1-9ebc-43d6-90e8-7b226696bc48" providerId="ADAL" clId="{3AA66D01-CC6B-40F1-AF22-E4AE5644224D}" dt="2025-05-04T13:12:12.757" v="1" actId="790"/>
          <ac:spMkLst>
            <pc:docMk/>
            <pc:sldMk cId="239086072" sldId="283"/>
            <ac:spMk id="21" creationId="{CA392435-E58A-8967-0863-DEF74B0FBEC1}"/>
          </ac:spMkLst>
        </pc:spChg>
        <pc:spChg chg="mod">
          <ac:chgData name="Robert Pommeranz" userId="69feffb1-9ebc-43d6-90e8-7b226696bc48" providerId="ADAL" clId="{3AA66D01-CC6B-40F1-AF22-E4AE5644224D}" dt="2025-05-04T13:12:12.757" v="1" actId="790"/>
          <ac:spMkLst>
            <pc:docMk/>
            <pc:sldMk cId="239086072" sldId="283"/>
            <ac:spMk id="23" creationId="{E3D2A77A-F412-1F5B-3FCA-E798FBD795C2}"/>
          </ac:spMkLst>
        </pc:spChg>
        <pc:spChg chg="mod">
          <ac:chgData name="Robert Pommeranz" userId="69feffb1-9ebc-43d6-90e8-7b226696bc48" providerId="ADAL" clId="{3AA66D01-CC6B-40F1-AF22-E4AE5644224D}" dt="2025-05-04T13:12:12.757" v="1" actId="790"/>
          <ac:spMkLst>
            <pc:docMk/>
            <pc:sldMk cId="239086072" sldId="283"/>
            <ac:spMk id="28" creationId="{14677255-6E65-623D-A9D5-5E5D809707AA}"/>
          </ac:spMkLst>
        </pc:spChg>
        <pc:spChg chg="mod">
          <ac:chgData name="Robert Pommeranz" userId="69feffb1-9ebc-43d6-90e8-7b226696bc48" providerId="ADAL" clId="{3AA66D01-CC6B-40F1-AF22-E4AE5644224D}" dt="2025-05-04T13:12:12.757" v="1" actId="790"/>
          <ac:spMkLst>
            <pc:docMk/>
            <pc:sldMk cId="239086072" sldId="283"/>
            <ac:spMk id="33" creationId="{7EB5FE80-7C90-C03D-6485-1A0C5E2DD50F}"/>
          </ac:spMkLst>
        </pc:spChg>
      </pc:sldChg>
      <pc:sldChg chg="modSp mod">
        <pc:chgData name="Robert Pommeranz" userId="69feffb1-9ebc-43d6-90e8-7b226696bc48" providerId="ADAL" clId="{3AA66D01-CC6B-40F1-AF22-E4AE5644224D}" dt="2025-05-04T13:12:12.757" v="1" actId="790"/>
        <pc:sldMkLst>
          <pc:docMk/>
          <pc:sldMk cId="2257149681" sldId="284"/>
        </pc:sldMkLst>
      </pc:sldChg>
      <pc:sldChg chg="modSp mod">
        <pc:chgData name="Robert Pommeranz" userId="69feffb1-9ebc-43d6-90e8-7b226696bc48" providerId="ADAL" clId="{3AA66D01-CC6B-40F1-AF22-E4AE5644224D}" dt="2025-05-04T13:55:47.021" v="29" actId="313"/>
        <pc:sldMkLst>
          <pc:docMk/>
          <pc:sldMk cId="2246983979" sldId="285"/>
        </pc:sldMkLst>
      </pc:sldChg>
      <pc:sldChg chg="modSp mod">
        <pc:chgData name="Robert Pommeranz" userId="69feffb1-9ebc-43d6-90e8-7b226696bc48" providerId="ADAL" clId="{3AA66D01-CC6B-40F1-AF22-E4AE5644224D}" dt="2025-05-04T13:12:12.757" v="1" actId="790"/>
        <pc:sldMkLst>
          <pc:docMk/>
          <pc:sldMk cId="444245297" sldId="286"/>
        </pc:sldMkLst>
        <pc:spChg chg="mod">
          <ac:chgData name="Robert Pommeranz" userId="69feffb1-9ebc-43d6-90e8-7b226696bc48" providerId="ADAL" clId="{3AA66D01-CC6B-40F1-AF22-E4AE5644224D}" dt="2025-05-04T13:12:12.757" v="1" actId="790"/>
          <ac:spMkLst>
            <pc:docMk/>
            <pc:sldMk cId="444245297" sldId="286"/>
            <ac:spMk id="6" creationId="{1250BAAA-DCE5-5948-B5DB-6543FAE78B31}"/>
          </ac:spMkLst>
        </pc:spChg>
        <pc:spChg chg="mod">
          <ac:chgData name="Robert Pommeranz" userId="69feffb1-9ebc-43d6-90e8-7b226696bc48" providerId="ADAL" clId="{3AA66D01-CC6B-40F1-AF22-E4AE5644224D}" dt="2025-05-04T13:12:12.757" v="1" actId="790"/>
          <ac:spMkLst>
            <pc:docMk/>
            <pc:sldMk cId="444245297" sldId="286"/>
            <ac:spMk id="8" creationId="{A1831F4F-C6EA-C0B6-9AEE-8232676BE376}"/>
          </ac:spMkLst>
        </pc:spChg>
        <pc:spChg chg="mod">
          <ac:chgData name="Robert Pommeranz" userId="69feffb1-9ebc-43d6-90e8-7b226696bc48" providerId="ADAL" clId="{3AA66D01-CC6B-40F1-AF22-E4AE5644224D}" dt="2025-05-04T13:12:12.757" v="1" actId="790"/>
          <ac:spMkLst>
            <pc:docMk/>
            <pc:sldMk cId="444245297" sldId="286"/>
            <ac:spMk id="9" creationId="{6A47C757-EB76-5395-0005-53F8FDFF4FE0}"/>
          </ac:spMkLst>
        </pc:spChg>
        <pc:spChg chg="mod">
          <ac:chgData name="Robert Pommeranz" userId="69feffb1-9ebc-43d6-90e8-7b226696bc48" providerId="ADAL" clId="{3AA66D01-CC6B-40F1-AF22-E4AE5644224D}" dt="2025-05-04T13:12:12.757" v="1" actId="790"/>
          <ac:spMkLst>
            <pc:docMk/>
            <pc:sldMk cId="444245297" sldId="286"/>
            <ac:spMk id="16" creationId="{AC18D42D-3789-AA20-74BF-480B5A77A498}"/>
          </ac:spMkLst>
        </pc:spChg>
        <pc:spChg chg="mod">
          <ac:chgData name="Robert Pommeranz" userId="69feffb1-9ebc-43d6-90e8-7b226696bc48" providerId="ADAL" clId="{3AA66D01-CC6B-40F1-AF22-E4AE5644224D}" dt="2025-05-04T13:12:12.757" v="1" actId="790"/>
          <ac:spMkLst>
            <pc:docMk/>
            <pc:sldMk cId="444245297" sldId="286"/>
            <ac:spMk id="17" creationId="{40ADEF83-DBC3-BFD2-131E-446291BDD97A}"/>
          </ac:spMkLst>
        </pc:spChg>
        <pc:spChg chg="mod">
          <ac:chgData name="Robert Pommeranz" userId="69feffb1-9ebc-43d6-90e8-7b226696bc48" providerId="ADAL" clId="{3AA66D01-CC6B-40F1-AF22-E4AE5644224D}" dt="2025-05-04T13:12:12.757" v="1" actId="790"/>
          <ac:spMkLst>
            <pc:docMk/>
            <pc:sldMk cId="444245297" sldId="286"/>
            <ac:spMk id="19" creationId="{01545620-B81B-D147-3FF7-7DE6990280CB}"/>
          </ac:spMkLst>
        </pc:spChg>
        <pc:spChg chg="mod">
          <ac:chgData name="Robert Pommeranz" userId="69feffb1-9ebc-43d6-90e8-7b226696bc48" providerId="ADAL" clId="{3AA66D01-CC6B-40F1-AF22-E4AE5644224D}" dt="2025-05-04T13:12:12.757" v="1" actId="790"/>
          <ac:spMkLst>
            <pc:docMk/>
            <pc:sldMk cId="444245297" sldId="286"/>
            <ac:spMk id="21" creationId="{461D5122-6485-9388-C9FB-8D72EC3E1DAA}"/>
          </ac:spMkLst>
        </pc:spChg>
        <pc:spChg chg="mod">
          <ac:chgData name="Robert Pommeranz" userId="69feffb1-9ebc-43d6-90e8-7b226696bc48" providerId="ADAL" clId="{3AA66D01-CC6B-40F1-AF22-E4AE5644224D}" dt="2025-05-04T13:12:12.757" v="1" actId="790"/>
          <ac:spMkLst>
            <pc:docMk/>
            <pc:sldMk cId="444245297" sldId="286"/>
            <ac:spMk id="22" creationId="{31D30C90-0AF9-2D18-54A1-EF042DA569AF}"/>
          </ac:spMkLst>
        </pc:spChg>
        <pc:spChg chg="mod">
          <ac:chgData name="Robert Pommeranz" userId="69feffb1-9ebc-43d6-90e8-7b226696bc48" providerId="ADAL" clId="{3AA66D01-CC6B-40F1-AF22-E4AE5644224D}" dt="2025-05-04T13:12:12.757" v="1" actId="790"/>
          <ac:spMkLst>
            <pc:docMk/>
            <pc:sldMk cId="444245297" sldId="286"/>
            <ac:spMk id="28" creationId="{B71AB1FE-EBF5-B774-89CB-FC4053EB4701}"/>
          </ac:spMkLst>
        </pc:spChg>
        <pc:spChg chg="mod">
          <ac:chgData name="Robert Pommeranz" userId="69feffb1-9ebc-43d6-90e8-7b226696bc48" providerId="ADAL" clId="{3AA66D01-CC6B-40F1-AF22-E4AE5644224D}" dt="2025-05-04T13:12:12.757" v="1" actId="790"/>
          <ac:spMkLst>
            <pc:docMk/>
            <pc:sldMk cId="444245297" sldId="286"/>
            <ac:spMk id="29" creationId="{37B50EB0-1B49-5025-E262-6C99A97919CB}"/>
          </ac:spMkLst>
        </pc:spChg>
      </pc:sldChg>
      <pc:sldChg chg="modSp mod">
        <pc:chgData name="Robert Pommeranz" userId="69feffb1-9ebc-43d6-90e8-7b226696bc48" providerId="ADAL" clId="{3AA66D01-CC6B-40F1-AF22-E4AE5644224D}" dt="2025-05-04T13:12:12.757" v="1" actId="790"/>
        <pc:sldMkLst>
          <pc:docMk/>
          <pc:sldMk cId="1901513853" sldId="287"/>
        </pc:sldMkLst>
        <pc:spChg chg="mod">
          <ac:chgData name="Robert Pommeranz" userId="69feffb1-9ebc-43d6-90e8-7b226696bc48" providerId="ADAL" clId="{3AA66D01-CC6B-40F1-AF22-E4AE5644224D}" dt="2025-05-04T13:12:12.757" v="1" actId="790"/>
          <ac:spMkLst>
            <pc:docMk/>
            <pc:sldMk cId="1901513853" sldId="287"/>
            <ac:spMk id="2" creationId="{8EF53A1F-AA49-1928-45DF-F225D8C15C5E}"/>
          </ac:spMkLst>
        </pc:spChg>
        <pc:spChg chg="mod">
          <ac:chgData name="Robert Pommeranz" userId="69feffb1-9ebc-43d6-90e8-7b226696bc48" providerId="ADAL" clId="{3AA66D01-CC6B-40F1-AF22-E4AE5644224D}" dt="2025-05-04T13:12:12.757" v="1" actId="790"/>
          <ac:spMkLst>
            <pc:docMk/>
            <pc:sldMk cId="1901513853" sldId="287"/>
            <ac:spMk id="6" creationId="{2284517E-78C1-C022-6C3A-DC55BC67ACB5}"/>
          </ac:spMkLst>
        </pc:spChg>
        <pc:spChg chg="mod">
          <ac:chgData name="Robert Pommeranz" userId="69feffb1-9ebc-43d6-90e8-7b226696bc48" providerId="ADAL" clId="{3AA66D01-CC6B-40F1-AF22-E4AE5644224D}" dt="2025-05-04T13:12:12.757" v="1" actId="790"/>
          <ac:spMkLst>
            <pc:docMk/>
            <pc:sldMk cId="1901513853" sldId="287"/>
            <ac:spMk id="10" creationId="{186E452C-AE15-6D5D-AC9A-EBB24DEA5B36}"/>
          </ac:spMkLst>
        </pc:spChg>
        <pc:spChg chg="mod">
          <ac:chgData name="Robert Pommeranz" userId="69feffb1-9ebc-43d6-90e8-7b226696bc48" providerId="ADAL" clId="{3AA66D01-CC6B-40F1-AF22-E4AE5644224D}" dt="2025-05-04T13:12:12.757" v="1" actId="790"/>
          <ac:spMkLst>
            <pc:docMk/>
            <pc:sldMk cId="1901513853" sldId="287"/>
            <ac:spMk id="12" creationId="{1257A3CD-BE2F-4144-BD63-2BC94B5464A4}"/>
          </ac:spMkLst>
        </pc:spChg>
        <pc:spChg chg="mod">
          <ac:chgData name="Robert Pommeranz" userId="69feffb1-9ebc-43d6-90e8-7b226696bc48" providerId="ADAL" clId="{3AA66D01-CC6B-40F1-AF22-E4AE5644224D}" dt="2025-05-04T13:12:12.757" v="1" actId="790"/>
          <ac:spMkLst>
            <pc:docMk/>
            <pc:sldMk cId="1901513853" sldId="287"/>
            <ac:spMk id="13" creationId="{98CF5608-5C11-744E-2889-AFA986A5F8FD}"/>
          </ac:spMkLst>
        </pc:spChg>
        <pc:spChg chg="mod">
          <ac:chgData name="Robert Pommeranz" userId="69feffb1-9ebc-43d6-90e8-7b226696bc48" providerId="ADAL" clId="{3AA66D01-CC6B-40F1-AF22-E4AE5644224D}" dt="2025-05-04T13:12:12.757" v="1" actId="790"/>
          <ac:spMkLst>
            <pc:docMk/>
            <pc:sldMk cId="1901513853" sldId="287"/>
            <ac:spMk id="15" creationId="{B6268D51-6B8D-75DF-E5F7-FF7AD8A92B66}"/>
          </ac:spMkLst>
        </pc:spChg>
        <pc:spChg chg="mod">
          <ac:chgData name="Robert Pommeranz" userId="69feffb1-9ebc-43d6-90e8-7b226696bc48" providerId="ADAL" clId="{3AA66D01-CC6B-40F1-AF22-E4AE5644224D}" dt="2025-05-04T13:12:12.757" v="1" actId="790"/>
          <ac:spMkLst>
            <pc:docMk/>
            <pc:sldMk cId="1901513853" sldId="287"/>
            <ac:spMk id="21" creationId="{02031E80-A557-77DE-DD37-F6E8C2B17C61}"/>
          </ac:spMkLst>
        </pc:spChg>
        <pc:graphicFrameChg chg="modGraphic">
          <ac:chgData name="Robert Pommeranz" userId="69feffb1-9ebc-43d6-90e8-7b226696bc48" providerId="ADAL" clId="{3AA66D01-CC6B-40F1-AF22-E4AE5644224D}" dt="2025-05-04T13:12:12.757" v="1" actId="790"/>
          <ac:graphicFrameMkLst>
            <pc:docMk/>
            <pc:sldMk cId="1901513853" sldId="287"/>
            <ac:graphicFrameMk id="14" creationId="{4DAD8484-8BDD-357D-C4A9-3E6262A39AE5}"/>
          </ac:graphicFrameMkLst>
        </pc:graphicFrameChg>
      </pc:sldChg>
      <pc:sldChg chg="modSp mod">
        <pc:chgData name="Robert Pommeranz" userId="69feffb1-9ebc-43d6-90e8-7b226696bc48" providerId="ADAL" clId="{3AA66D01-CC6B-40F1-AF22-E4AE5644224D}" dt="2025-05-04T13:12:12.757" v="1" actId="790"/>
        <pc:sldMkLst>
          <pc:docMk/>
          <pc:sldMk cId="305638795" sldId="288"/>
        </pc:sldMkLst>
        <pc:spChg chg="mod">
          <ac:chgData name="Robert Pommeranz" userId="69feffb1-9ebc-43d6-90e8-7b226696bc48" providerId="ADAL" clId="{3AA66D01-CC6B-40F1-AF22-E4AE5644224D}" dt="2025-05-04T13:12:12.757" v="1" actId="790"/>
          <ac:spMkLst>
            <pc:docMk/>
            <pc:sldMk cId="305638795" sldId="288"/>
            <ac:spMk id="6" creationId="{4DA611F0-CD0D-C7CE-1D1E-46A31187FE4B}"/>
          </ac:spMkLst>
        </pc:spChg>
        <pc:spChg chg="mod">
          <ac:chgData name="Robert Pommeranz" userId="69feffb1-9ebc-43d6-90e8-7b226696bc48" providerId="ADAL" clId="{3AA66D01-CC6B-40F1-AF22-E4AE5644224D}" dt="2025-05-04T13:12:12.757" v="1" actId="790"/>
          <ac:spMkLst>
            <pc:docMk/>
            <pc:sldMk cId="305638795" sldId="288"/>
            <ac:spMk id="10" creationId="{7754B69A-BB51-10C9-9A33-19FB37E18BF4}"/>
          </ac:spMkLst>
        </pc:spChg>
      </pc:sldChg>
      <pc:sldChg chg="modSp mod">
        <pc:chgData name="Robert Pommeranz" userId="69feffb1-9ebc-43d6-90e8-7b226696bc48" providerId="ADAL" clId="{3AA66D01-CC6B-40F1-AF22-E4AE5644224D}" dt="2025-05-04T13:12:12.757" v="1" actId="790"/>
        <pc:sldMkLst>
          <pc:docMk/>
          <pc:sldMk cId="1458607688" sldId="289"/>
        </pc:sldMkLst>
        <pc:spChg chg="mod">
          <ac:chgData name="Robert Pommeranz" userId="69feffb1-9ebc-43d6-90e8-7b226696bc48" providerId="ADAL" clId="{3AA66D01-CC6B-40F1-AF22-E4AE5644224D}" dt="2025-05-04T13:12:12.757" v="1" actId="790"/>
          <ac:spMkLst>
            <pc:docMk/>
            <pc:sldMk cId="1458607688" sldId="289"/>
            <ac:spMk id="6" creationId="{456D4C13-E196-8498-6967-47411EFFD76E}"/>
          </ac:spMkLst>
        </pc:spChg>
        <pc:spChg chg="mod">
          <ac:chgData name="Robert Pommeranz" userId="69feffb1-9ebc-43d6-90e8-7b226696bc48" providerId="ADAL" clId="{3AA66D01-CC6B-40F1-AF22-E4AE5644224D}" dt="2025-05-04T13:12:12.757" v="1" actId="790"/>
          <ac:spMkLst>
            <pc:docMk/>
            <pc:sldMk cId="1458607688" sldId="289"/>
            <ac:spMk id="7" creationId="{6B0E61FD-4FD4-F679-5FE7-C572AB9CD128}"/>
          </ac:spMkLst>
        </pc:spChg>
        <pc:spChg chg="mod">
          <ac:chgData name="Robert Pommeranz" userId="69feffb1-9ebc-43d6-90e8-7b226696bc48" providerId="ADAL" clId="{3AA66D01-CC6B-40F1-AF22-E4AE5644224D}" dt="2025-05-04T13:12:12.757" v="1" actId="790"/>
          <ac:spMkLst>
            <pc:docMk/>
            <pc:sldMk cId="1458607688" sldId="289"/>
            <ac:spMk id="8" creationId="{279CDC79-6111-9FF5-30AC-18A86EEFE0E5}"/>
          </ac:spMkLst>
        </pc:spChg>
        <pc:spChg chg="mod">
          <ac:chgData name="Robert Pommeranz" userId="69feffb1-9ebc-43d6-90e8-7b226696bc48" providerId="ADAL" clId="{3AA66D01-CC6B-40F1-AF22-E4AE5644224D}" dt="2025-05-04T13:12:12.757" v="1" actId="790"/>
          <ac:spMkLst>
            <pc:docMk/>
            <pc:sldMk cId="1458607688" sldId="289"/>
            <ac:spMk id="10" creationId="{5B7C8184-6191-B5FD-4FAF-EF63FB2B80BD}"/>
          </ac:spMkLst>
        </pc:spChg>
        <pc:spChg chg="mod">
          <ac:chgData name="Robert Pommeranz" userId="69feffb1-9ebc-43d6-90e8-7b226696bc48" providerId="ADAL" clId="{3AA66D01-CC6B-40F1-AF22-E4AE5644224D}" dt="2025-05-04T13:12:12.757" v="1" actId="790"/>
          <ac:spMkLst>
            <pc:docMk/>
            <pc:sldMk cId="1458607688" sldId="289"/>
            <ac:spMk id="12" creationId="{DFB09645-A3DC-9F7C-74C8-133601854D26}"/>
          </ac:spMkLst>
        </pc:spChg>
        <pc:spChg chg="mod">
          <ac:chgData name="Robert Pommeranz" userId="69feffb1-9ebc-43d6-90e8-7b226696bc48" providerId="ADAL" clId="{3AA66D01-CC6B-40F1-AF22-E4AE5644224D}" dt="2025-05-04T13:12:12.757" v="1" actId="790"/>
          <ac:spMkLst>
            <pc:docMk/>
            <pc:sldMk cId="1458607688" sldId="289"/>
            <ac:spMk id="19" creationId="{65194F91-B3A5-F834-D708-F10F04FF2E00}"/>
          </ac:spMkLst>
        </pc:spChg>
      </pc:sldChg>
      <pc:sldChg chg="modSp mod">
        <pc:chgData name="Robert Pommeranz" userId="69feffb1-9ebc-43d6-90e8-7b226696bc48" providerId="ADAL" clId="{3AA66D01-CC6B-40F1-AF22-E4AE5644224D}" dt="2025-05-04T13:12:12.757" v="1" actId="790"/>
        <pc:sldMkLst>
          <pc:docMk/>
          <pc:sldMk cId="1381937880" sldId="290"/>
        </pc:sldMkLst>
        <pc:spChg chg="mod">
          <ac:chgData name="Robert Pommeranz" userId="69feffb1-9ebc-43d6-90e8-7b226696bc48" providerId="ADAL" clId="{3AA66D01-CC6B-40F1-AF22-E4AE5644224D}" dt="2025-05-04T13:12:12.757" v="1" actId="790"/>
          <ac:spMkLst>
            <pc:docMk/>
            <pc:sldMk cId="1381937880" sldId="290"/>
            <ac:spMk id="2" creationId="{B5526B31-19E8-0434-F28A-FF0D173D124D}"/>
          </ac:spMkLst>
        </pc:spChg>
        <pc:spChg chg="mod">
          <ac:chgData name="Robert Pommeranz" userId="69feffb1-9ebc-43d6-90e8-7b226696bc48" providerId="ADAL" clId="{3AA66D01-CC6B-40F1-AF22-E4AE5644224D}" dt="2025-05-04T13:12:12.757" v="1" actId="790"/>
          <ac:spMkLst>
            <pc:docMk/>
            <pc:sldMk cId="1381937880" sldId="290"/>
            <ac:spMk id="6" creationId="{318590BE-DCED-FB50-B6A4-46CD73B49CA6}"/>
          </ac:spMkLst>
        </pc:spChg>
        <pc:spChg chg="mod">
          <ac:chgData name="Robert Pommeranz" userId="69feffb1-9ebc-43d6-90e8-7b226696bc48" providerId="ADAL" clId="{3AA66D01-CC6B-40F1-AF22-E4AE5644224D}" dt="2025-05-04T13:12:12.757" v="1" actId="790"/>
          <ac:spMkLst>
            <pc:docMk/>
            <pc:sldMk cId="1381937880" sldId="290"/>
            <ac:spMk id="7" creationId="{E48168F8-14B4-CCD1-8FB9-D86370D56C91}"/>
          </ac:spMkLst>
        </pc:spChg>
        <pc:spChg chg="mod">
          <ac:chgData name="Robert Pommeranz" userId="69feffb1-9ebc-43d6-90e8-7b226696bc48" providerId="ADAL" clId="{3AA66D01-CC6B-40F1-AF22-E4AE5644224D}" dt="2025-05-04T13:12:12.757" v="1" actId="790"/>
          <ac:spMkLst>
            <pc:docMk/>
            <pc:sldMk cId="1381937880" sldId="290"/>
            <ac:spMk id="10" creationId="{D2989440-B85E-9F62-C56D-BD6892E908F4}"/>
          </ac:spMkLst>
        </pc:spChg>
        <pc:spChg chg="mod">
          <ac:chgData name="Robert Pommeranz" userId="69feffb1-9ebc-43d6-90e8-7b226696bc48" providerId="ADAL" clId="{3AA66D01-CC6B-40F1-AF22-E4AE5644224D}" dt="2025-05-04T13:12:12.757" v="1" actId="790"/>
          <ac:spMkLst>
            <pc:docMk/>
            <pc:sldMk cId="1381937880" sldId="290"/>
            <ac:spMk id="17" creationId="{9967469B-C253-FE0F-E069-069A5DAB8007}"/>
          </ac:spMkLst>
        </pc:spChg>
        <pc:spChg chg="mod">
          <ac:chgData name="Robert Pommeranz" userId="69feffb1-9ebc-43d6-90e8-7b226696bc48" providerId="ADAL" clId="{3AA66D01-CC6B-40F1-AF22-E4AE5644224D}" dt="2025-05-04T13:12:12.757" v="1" actId="790"/>
          <ac:spMkLst>
            <pc:docMk/>
            <pc:sldMk cId="1381937880" sldId="290"/>
            <ac:spMk id="18" creationId="{B453AB07-6DD6-74E9-A9CD-B5D115CF35D6}"/>
          </ac:spMkLst>
        </pc:spChg>
        <pc:spChg chg="mod">
          <ac:chgData name="Robert Pommeranz" userId="69feffb1-9ebc-43d6-90e8-7b226696bc48" providerId="ADAL" clId="{3AA66D01-CC6B-40F1-AF22-E4AE5644224D}" dt="2025-05-04T13:12:12.757" v="1" actId="790"/>
          <ac:spMkLst>
            <pc:docMk/>
            <pc:sldMk cId="1381937880" sldId="290"/>
            <ac:spMk id="19" creationId="{5E7CFCAD-14C8-8684-04D9-637CB608660B}"/>
          </ac:spMkLst>
        </pc:spChg>
        <pc:spChg chg="mod">
          <ac:chgData name="Robert Pommeranz" userId="69feffb1-9ebc-43d6-90e8-7b226696bc48" providerId="ADAL" clId="{3AA66D01-CC6B-40F1-AF22-E4AE5644224D}" dt="2025-05-04T13:12:12.757" v="1" actId="790"/>
          <ac:spMkLst>
            <pc:docMk/>
            <pc:sldMk cId="1381937880" sldId="290"/>
            <ac:spMk id="20" creationId="{4973A434-0F06-1FCB-844A-0982F9C405DA}"/>
          </ac:spMkLst>
        </pc:spChg>
        <pc:spChg chg="mod">
          <ac:chgData name="Robert Pommeranz" userId="69feffb1-9ebc-43d6-90e8-7b226696bc48" providerId="ADAL" clId="{3AA66D01-CC6B-40F1-AF22-E4AE5644224D}" dt="2025-05-04T13:12:12.757" v="1" actId="790"/>
          <ac:spMkLst>
            <pc:docMk/>
            <pc:sldMk cId="1381937880" sldId="290"/>
            <ac:spMk id="34" creationId="{DBF1B40A-9644-0DF3-53C5-B74A97292307}"/>
          </ac:spMkLst>
        </pc:spChg>
      </pc:sldChg>
    </pc:docChg>
  </pc:docChgLst>
</pc:chgInfo>
</file>

<file path=ppt/comments/modernComment_120_1237AD8B.xml><?xml version="1.0" encoding="utf-8"?>
<p188:cmLst xmlns:a="http://schemas.openxmlformats.org/drawingml/2006/main" xmlns:r="http://schemas.openxmlformats.org/officeDocument/2006/relationships" xmlns:p188="http://schemas.microsoft.com/office/powerpoint/2018/8/main">
  <p188:cm id="{5A4540FA-A1CA-4133-B8DC-D242CAD85464}" authorId="{C993E140-4550-F35F-DD03-690CDB3C8CA6}" created="2025-05-04T14:01:37.843">
    <pc:sldMkLst xmlns:pc="http://schemas.microsoft.com/office/powerpoint/2013/main/command">
      <pc:docMk/>
      <pc:sldMk cId="305638795" sldId="288"/>
    </pc:sldMkLst>
    <p188:txBody>
      <a:bodyPr/>
      <a:lstStyle/>
      <a:p>
        <a:r>
          <a:rPr lang="de-DE"/>
          <a:t>Also Fazit bzw. Abschlussfrage ins Plenum nach dem Exkurs könnte so etwas sein:
Now that I’ve shown you how to become a drone pilot works — what does the future hold for human pilots, when AI is already outperforming them in drone racing and autonomous swarms are becoming a reality?</a:t>
        </a:r>
      </a:p>
    </p188:txBody>
  </p188:cm>
  <p188:cm id="{DE47AD0C-DE75-4DBF-B6DB-CDBFE49C1DC5}" authorId="{C993E140-4550-F35F-DD03-690CDB3C8CA6}" created="2025-05-04T14:12:57.568">
    <pc:sldMkLst xmlns:pc="http://schemas.microsoft.com/office/powerpoint/2013/main/command">
      <pc:docMk/>
      <pc:sldMk cId="305638795" sldId="288"/>
    </pc:sldMkLst>
    <p188:txBody>
      <a:bodyPr/>
      <a:lstStyle/>
      <a:p>
        <a:r>
          <a:rPr lang="de-DE"/>
          <a:t>Wenn die Abschlussfolie die CUAS Folie ist wäre ein möglicher Abschluss:
Abschlussfrage: Nun habe ich überwiegend über einzelnen Drohne gesprochen, die auch noch durch Menschen gesteuert werden. Aber was ist, wenn die KI in naher Zukunft die Entscheidungen für oder gegen und trifft und die Drohen bzw.  Allgemein UAx Schwärme im Krieg agieren. Die Überforderung von C-Uax nicht schlagartig zu!
Vielleicht dazu das Foto  von Palantier.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1672E-7B9C-E046-B7D3-E45B03493710}" type="datetimeFigureOut">
              <a:rPr lang="de-DE" smtClean="0"/>
              <a:t>06.05.25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DCCD6-7108-EA44-8DBA-898CB6EE3559}" type="slidenum">
              <a:rPr lang="de-DE" smtClean="0"/>
              <a:t>‹Nr.›</a:t>
            </a:fld>
            <a:endParaRPr lang="de-DE"/>
          </a:p>
        </p:txBody>
      </p:sp>
    </p:spTree>
    <p:extLst>
      <p:ext uri="{BB962C8B-B14F-4D97-AF65-F5344CB8AC3E}">
        <p14:creationId xmlns:p14="http://schemas.microsoft.com/office/powerpoint/2010/main" val="25248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DC550-E792-7E25-B156-D95428F4E6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082767-23EA-230A-6C9F-D2C1FEA02F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C61942-DFE6-8D6A-A466-4CC6268F06E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8687C21-0BF5-AD45-1EFD-A1C23747EE53}"/>
              </a:ext>
            </a:extLst>
          </p:cNvPr>
          <p:cNvSpPr>
            <a:spLocks noGrp="1"/>
          </p:cNvSpPr>
          <p:nvPr>
            <p:ph type="sldNum" sz="quarter" idx="5"/>
          </p:nvPr>
        </p:nvSpPr>
        <p:spPr/>
        <p:txBody>
          <a:bodyPr/>
          <a:lstStyle/>
          <a:p>
            <a:fld id="{E29DCCD6-7108-EA44-8DBA-898CB6EE3559}" type="slidenum">
              <a:rPr lang="de-DE" smtClean="0"/>
              <a:t>3</a:t>
            </a:fld>
            <a:endParaRPr lang="de-DE"/>
          </a:p>
        </p:txBody>
      </p:sp>
    </p:spTree>
    <p:extLst>
      <p:ext uri="{BB962C8B-B14F-4D97-AF65-F5344CB8AC3E}">
        <p14:creationId xmlns:p14="http://schemas.microsoft.com/office/powerpoint/2010/main" val="160021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43E7-E07A-166B-AC3D-5BF01FDB1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194E7-A9C6-6D89-25EF-6381D7E073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30DC0-329D-2468-F91B-02C529DDB0D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9FE405-240E-2745-4DA4-A815CE734D4F}"/>
              </a:ext>
            </a:extLst>
          </p:cNvPr>
          <p:cNvSpPr>
            <a:spLocks noGrp="1"/>
          </p:cNvSpPr>
          <p:nvPr>
            <p:ph type="sldNum" sz="quarter" idx="5"/>
          </p:nvPr>
        </p:nvSpPr>
        <p:spPr/>
        <p:txBody>
          <a:bodyPr/>
          <a:lstStyle/>
          <a:p>
            <a:fld id="{E29DCCD6-7108-EA44-8DBA-898CB6EE3559}" type="slidenum">
              <a:rPr lang="de-DE" smtClean="0"/>
              <a:t>13</a:t>
            </a:fld>
            <a:endParaRPr lang="de-DE"/>
          </a:p>
        </p:txBody>
      </p:sp>
    </p:spTree>
    <p:extLst>
      <p:ext uri="{BB962C8B-B14F-4D97-AF65-F5344CB8AC3E}">
        <p14:creationId xmlns:p14="http://schemas.microsoft.com/office/powerpoint/2010/main" val="317978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43E7-E07A-166B-AC3D-5BF01FDB1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194E7-A9C6-6D89-25EF-6381D7E073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30DC0-329D-2468-F91B-02C529DDB0D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9FE405-240E-2745-4DA4-A815CE734D4F}"/>
              </a:ext>
            </a:extLst>
          </p:cNvPr>
          <p:cNvSpPr>
            <a:spLocks noGrp="1"/>
          </p:cNvSpPr>
          <p:nvPr>
            <p:ph type="sldNum" sz="quarter" idx="5"/>
          </p:nvPr>
        </p:nvSpPr>
        <p:spPr/>
        <p:txBody>
          <a:bodyPr/>
          <a:lstStyle/>
          <a:p>
            <a:fld id="{E29DCCD6-7108-EA44-8DBA-898CB6EE3559}" type="slidenum">
              <a:rPr lang="de-DE" smtClean="0"/>
              <a:t>14</a:t>
            </a:fld>
            <a:endParaRPr lang="de-DE"/>
          </a:p>
        </p:txBody>
      </p:sp>
    </p:spTree>
    <p:extLst>
      <p:ext uri="{BB962C8B-B14F-4D97-AF65-F5344CB8AC3E}">
        <p14:creationId xmlns:p14="http://schemas.microsoft.com/office/powerpoint/2010/main" val="22488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43E7-E07A-166B-AC3D-5BF01FDB1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194E7-A9C6-6D89-25EF-6381D7E073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30DC0-329D-2468-F91B-02C529DDB0D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9FE405-240E-2745-4DA4-A815CE734D4F}"/>
              </a:ext>
            </a:extLst>
          </p:cNvPr>
          <p:cNvSpPr>
            <a:spLocks noGrp="1"/>
          </p:cNvSpPr>
          <p:nvPr>
            <p:ph type="sldNum" sz="quarter" idx="5"/>
          </p:nvPr>
        </p:nvSpPr>
        <p:spPr/>
        <p:txBody>
          <a:bodyPr/>
          <a:lstStyle/>
          <a:p>
            <a:fld id="{E29DCCD6-7108-EA44-8DBA-898CB6EE3559}" type="slidenum">
              <a:rPr lang="de-DE" smtClean="0"/>
              <a:t>15</a:t>
            </a:fld>
            <a:endParaRPr lang="de-DE"/>
          </a:p>
        </p:txBody>
      </p:sp>
    </p:spTree>
    <p:extLst>
      <p:ext uri="{BB962C8B-B14F-4D97-AF65-F5344CB8AC3E}">
        <p14:creationId xmlns:p14="http://schemas.microsoft.com/office/powerpoint/2010/main" val="3791909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43E7-E07A-166B-AC3D-5BF01FDB1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194E7-A9C6-6D89-25EF-6381D7E073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30DC0-329D-2468-F91B-02C529DDB0D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9FE405-240E-2745-4DA4-A815CE734D4F}"/>
              </a:ext>
            </a:extLst>
          </p:cNvPr>
          <p:cNvSpPr>
            <a:spLocks noGrp="1"/>
          </p:cNvSpPr>
          <p:nvPr>
            <p:ph type="sldNum" sz="quarter" idx="5"/>
          </p:nvPr>
        </p:nvSpPr>
        <p:spPr/>
        <p:txBody>
          <a:bodyPr/>
          <a:lstStyle/>
          <a:p>
            <a:fld id="{E29DCCD6-7108-EA44-8DBA-898CB6EE3559}" type="slidenum">
              <a:rPr lang="de-DE" smtClean="0"/>
              <a:t>16</a:t>
            </a:fld>
            <a:endParaRPr lang="de-DE"/>
          </a:p>
        </p:txBody>
      </p:sp>
    </p:spTree>
    <p:extLst>
      <p:ext uri="{BB962C8B-B14F-4D97-AF65-F5344CB8AC3E}">
        <p14:creationId xmlns:p14="http://schemas.microsoft.com/office/powerpoint/2010/main" val="387802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5FAD1-8001-A4D4-9F93-8FD2AB897D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79E842-A858-348E-132A-9A4D2B321D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79E0E0-89C1-B4E3-95C6-E6054606472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574BE05-13B8-B223-0232-82BA172F98CD}"/>
              </a:ext>
            </a:extLst>
          </p:cNvPr>
          <p:cNvSpPr>
            <a:spLocks noGrp="1"/>
          </p:cNvSpPr>
          <p:nvPr>
            <p:ph type="sldNum" sz="quarter" idx="5"/>
          </p:nvPr>
        </p:nvSpPr>
        <p:spPr/>
        <p:txBody>
          <a:bodyPr/>
          <a:lstStyle/>
          <a:p>
            <a:fld id="{E29DCCD6-7108-EA44-8DBA-898CB6EE3559}" type="slidenum">
              <a:rPr lang="de-DE" smtClean="0"/>
              <a:t>17</a:t>
            </a:fld>
            <a:endParaRPr lang="de-DE"/>
          </a:p>
        </p:txBody>
      </p:sp>
    </p:spTree>
    <p:extLst>
      <p:ext uri="{BB962C8B-B14F-4D97-AF65-F5344CB8AC3E}">
        <p14:creationId xmlns:p14="http://schemas.microsoft.com/office/powerpoint/2010/main" val="1802309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252C-5797-C4EC-2FEC-2DEA86F12E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9D62A5-12C2-1981-B20D-4C7EBB2172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2274B9-1DFA-866A-8D7D-62721093C7C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9813A3-B25C-7381-B74F-226DDAAC93D9}"/>
              </a:ext>
            </a:extLst>
          </p:cNvPr>
          <p:cNvSpPr>
            <a:spLocks noGrp="1"/>
          </p:cNvSpPr>
          <p:nvPr>
            <p:ph type="sldNum" sz="quarter" idx="5"/>
          </p:nvPr>
        </p:nvSpPr>
        <p:spPr/>
        <p:txBody>
          <a:bodyPr/>
          <a:lstStyle/>
          <a:p>
            <a:fld id="{E29DCCD6-7108-EA44-8DBA-898CB6EE3559}" type="slidenum">
              <a:rPr lang="de-DE" smtClean="0"/>
              <a:t>18</a:t>
            </a:fld>
            <a:endParaRPr lang="de-DE"/>
          </a:p>
        </p:txBody>
      </p:sp>
    </p:spTree>
    <p:extLst>
      <p:ext uri="{BB962C8B-B14F-4D97-AF65-F5344CB8AC3E}">
        <p14:creationId xmlns:p14="http://schemas.microsoft.com/office/powerpoint/2010/main" val="58340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3767-E748-467F-0E73-70D8645017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9B560E-3E45-665E-8FDC-552492E0FB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252CDD-C52E-8325-5407-CBF05819C367}"/>
              </a:ext>
            </a:extLst>
          </p:cNvPr>
          <p:cNvSpPr>
            <a:spLocks noGrp="1"/>
          </p:cNvSpPr>
          <p:nvPr>
            <p:ph type="body" idx="1"/>
          </p:nvPr>
        </p:nvSpPr>
        <p:spPr/>
        <p:txBody>
          <a:bodyPr/>
          <a:lstStyle/>
          <a:p>
            <a:r>
              <a:rPr lang="de-DE" dirty="0"/>
              <a:t>Federal Aviation Agency (US)</a:t>
            </a:r>
          </a:p>
          <a:p>
            <a:r>
              <a:rPr lang="de-DE" dirty="0" err="1"/>
              <a:t>Euopean</a:t>
            </a:r>
            <a:r>
              <a:rPr lang="de-DE" dirty="0"/>
              <a:t> Union Aviation </a:t>
            </a:r>
            <a:r>
              <a:rPr lang="de-DE" dirty="0" err="1"/>
              <a:t>Safety</a:t>
            </a:r>
            <a:r>
              <a:rPr lang="de-DE" dirty="0"/>
              <a:t> Agency (EASA)</a:t>
            </a:r>
          </a:p>
        </p:txBody>
      </p:sp>
      <p:sp>
        <p:nvSpPr>
          <p:cNvPr id="4" name="Foliennummernplatzhalter 3">
            <a:extLst>
              <a:ext uri="{FF2B5EF4-FFF2-40B4-BE49-F238E27FC236}">
                <a16:creationId xmlns:a16="http://schemas.microsoft.com/office/drawing/2014/main" id="{EC40A12A-C99F-7D80-2EA7-EF4628C12A8A}"/>
              </a:ext>
            </a:extLst>
          </p:cNvPr>
          <p:cNvSpPr>
            <a:spLocks noGrp="1"/>
          </p:cNvSpPr>
          <p:nvPr>
            <p:ph type="sldNum" sz="quarter" idx="5"/>
          </p:nvPr>
        </p:nvSpPr>
        <p:spPr/>
        <p:txBody>
          <a:bodyPr/>
          <a:lstStyle/>
          <a:p>
            <a:fld id="{E29DCCD6-7108-EA44-8DBA-898CB6EE3559}" type="slidenum">
              <a:rPr lang="de-DE" smtClean="0"/>
              <a:t>4</a:t>
            </a:fld>
            <a:endParaRPr lang="de-DE"/>
          </a:p>
        </p:txBody>
      </p:sp>
    </p:spTree>
    <p:extLst>
      <p:ext uri="{BB962C8B-B14F-4D97-AF65-F5344CB8AC3E}">
        <p14:creationId xmlns:p14="http://schemas.microsoft.com/office/powerpoint/2010/main" val="181192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US" sz="1200" noProof="0" dirty="0">
                <a:solidFill>
                  <a:schemeClr val="bg1"/>
                </a:solidFill>
                <a:latin typeface="Avenir Book" panose="02000503020000020003" pitchFamily="2" charset="0"/>
              </a:rPr>
              <a:t>Surveillance / Reconnaissance</a:t>
            </a:r>
          </a:p>
          <a:p>
            <a:pPr marL="285750" indent="-285750">
              <a:buFont typeface="Arial" panose="020B0604020202020204" pitchFamily="34" charset="0"/>
              <a:buChar char="•"/>
            </a:pPr>
            <a:r>
              <a:rPr lang="en-US" sz="1200" noProof="0" dirty="0">
                <a:solidFill>
                  <a:schemeClr val="bg1"/>
                </a:solidFill>
                <a:latin typeface="Avenir Book" panose="02000503020000020003" pitchFamily="2" charset="0"/>
              </a:rPr>
              <a:t>Logistics and Supply</a:t>
            </a:r>
          </a:p>
          <a:p>
            <a:pPr marL="285750" indent="-285750">
              <a:buFont typeface="Arial" panose="020B0604020202020204" pitchFamily="34" charset="0"/>
              <a:buChar char="•"/>
            </a:pPr>
            <a:r>
              <a:rPr lang="en-US" sz="1200" noProof="0" dirty="0">
                <a:solidFill>
                  <a:schemeClr val="bg1"/>
                </a:solidFill>
                <a:latin typeface="Avenir Book" panose="02000503020000020003" pitchFamily="2" charset="0"/>
              </a:rPr>
              <a:t>Electronic Warfare (e.g. Jamming)</a:t>
            </a:r>
          </a:p>
          <a:p>
            <a:pPr marL="285750" indent="-285750">
              <a:buFont typeface="Arial" panose="020B0604020202020204" pitchFamily="34" charset="0"/>
              <a:buChar char="•"/>
            </a:pPr>
            <a:r>
              <a:rPr lang="en-US" sz="1200" noProof="0" dirty="0">
                <a:solidFill>
                  <a:schemeClr val="bg1"/>
                </a:solidFill>
                <a:latin typeface="Avenir Book" panose="02000503020000020003" pitchFamily="2" charset="0"/>
              </a:rPr>
              <a:t>Combat Missions </a:t>
            </a:r>
          </a:p>
          <a:p>
            <a:endParaRPr lang="en-GB" dirty="0"/>
          </a:p>
        </p:txBody>
      </p:sp>
      <p:sp>
        <p:nvSpPr>
          <p:cNvPr id="4" name="Foliennummernplatzhalter 3"/>
          <p:cNvSpPr>
            <a:spLocks noGrp="1"/>
          </p:cNvSpPr>
          <p:nvPr>
            <p:ph type="sldNum" sz="quarter" idx="5"/>
          </p:nvPr>
        </p:nvSpPr>
        <p:spPr/>
        <p:txBody>
          <a:bodyPr/>
          <a:lstStyle/>
          <a:p>
            <a:fld id="{E29DCCD6-7108-EA44-8DBA-898CB6EE3559}" type="slidenum">
              <a:rPr lang="de-DE" smtClean="0"/>
              <a:t>5</a:t>
            </a:fld>
            <a:endParaRPr lang="de-DE"/>
          </a:p>
        </p:txBody>
      </p:sp>
    </p:spTree>
    <p:extLst>
      <p:ext uri="{BB962C8B-B14F-4D97-AF65-F5344CB8AC3E}">
        <p14:creationId xmlns:p14="http://schemas.microsoft.com/office/powerpoint/2010/main" val="127988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29DCCD6-7108-EA44-8DBA-898CB6EE3559}" type="slidenum">
              <a:rPr lang="de-DE" smtClean="0"/>
              <a:t>6</a:t>
            </a:fld>
            <a:endParaRPr lang="de-DE"/>
          </a:p>
        </p:txBody>
      </p:sp>
    </p:spTree>
    <p:extLst>
      <p:ext uri="{BB962C8B-B14F-4D97-AF65-F5344CB8AC3E}">
        <p14:creationId xmlns:p14="http://schemas.microsoft.com/office/powerpoint/2010/main" val="254050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17652-EEA4-AE25-5DB3-67A03F22E4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9EA52D-9BFF-5BDD-7F7B-486788C7CB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0198EC-C958-5402-882E-49149808CD3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BB096D4-71A2-5DEB-3470-42CFC434112B}"/>
              </a:ext>
            </a:extLst>
          </p:cNvPr>
          <p:cNvSpPr>
            <a:spLocks noGrp="1"/>
          </p:cNvSpPr>
          <p:nvPr>
            <p:ph type="sldNum" sz="quarter" idx="5"/>
          </p:nvPr>
        </p:nvSpPr>
        <p:spPr/>
        <p:txBody>
          <a:bodyPr/>
          <a:lstStyle/>
          <a:p>
            <a:fld id="{E29DCCD6-7108-EA44-8DBA-898CB6EE3559}" type="slidenum">
              <a:rPr lang="de-DE" smtClean="0"/>
              <a:t>8</a:t>
            </a:fld>
            <a:endParaRPr lang="de-DE"/>
          </a:p>
        </p:txBody>
      </p:sp>
    </p:spTree>
    <p:extLst>
      <p:ext uri="{BB962C8B-B14F-4D97-AF65-F5344CB8AC3E}">
        <p14:creationId xmlns:p14="http://schemas.microsoft.com/office/powerpoint/2010/main" val="360600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CDB60-02C5-471C-ADC8-959D49550C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203A60-8B15-488B-E1BA-DE64143928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B61B34-AA23-3CC1-D584-B14FD1CBE56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A2DE796-6B46-9E8F-3386-77100E7681DF}"/>
              </a:ext>
            </a:extLst>
          </p:cNvPr>
          <p:cNvSpPr>
            <a:spLocks noGrp="1"/>
          </p:cNvSpPr>
          <p:nvPr>
            <p:ph type="sldNum" sz="quarter" idx="5"/>
          </p:nvPr>
        </p:nvSpPr>
        <p:spPr/>
        <p:txBody>
          <a:bodyPr/>
          <a:lstStyle/>
          <a:p>
            <a:fld id="{E29DCCD6-7108-EA44-8DBA-898CB6EE3559}" type="slidenum">
              <a:rPr lang="de-DE" smtClean="0"/>
              <a:t>9</a:t>
            </a:fld>
            <a:endParaRPr lang="de-DE"/>
          </a:p>
        </p:txBody>
      </p:sp>
    </p:spTree>
    <p:extLst>
      <p:ext uri="{BB962C8B-B14F-4D97-AF65-F5344CB8AC3E}">
        <p14:creationId xmlns:p14="http://schemas.microsoft.com/office/powerpoint/2010/main" val="112792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CDB60-02C5-471C-ADC8-959D49550C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203A60-8B15-488B-E1BA-DE64143928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B61B34-AA23-3CC1-D584-B14FD1CBE56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A2DE796-6B46-9E8F-3386-77100E7681DF}"/>
              </a:ext>
            </a:extLst>
          </p:cNvPr>
          <p:cNvSpPr>
            <a:spLocks noGrp="1"/>
          </p:cNvSpPr>
          <p:nvPr>
            <p:ph type="sldNum" sz="quarter" idx="5"/>
          </p:nvPr>
        </p:nvSpPr>
        <p:spPr/>
        <p:txBody>
          <a:bodyPr/>
          <a:lstStyle/>
          <a:p>
            <a:fld id="{E29DCCD6-7108-EA44-8DBA-898CB6EE3559}" type="slidenum">
              <a:rPr lang="de-DE" smtClean="0"/>
              <a:t>10</a:t>
            </a:fld>
            <a:endParaRPr lang="de-DE"/>
          </a:p>
        </p:txBody>
      </p:sp>
    </p:spTree>
    <p:extLst>
      <p:ext uri="{BB962C8B-B14F-4D97-AF65-F5344CB8AC3E}">
        <p14:creationId xmlns:p14="http://schemas.microsoft.com/office/powerpoint/2010/main" val="46104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252C-5797-C4EC-2FEC-2DEA86F12E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9D62A5-12C2-1981-B20D-4C7EBB2172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2274B9-1DFA-866A-8D7D-62721093C7C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9813A3-B25C-7381-B74F-226DDAAC93D9}"/>
              </a:ext>
            </a:extLst>
          </p:cNvPr>
          <p:cNvSpPr>
            <a:spLocks noGrp="1"/>
          </p:cNvSpPr>
          <p:nvPr>
            <p:ph type="sldNum" sz="quarter" idx="5"/>
          </p:nvPr>
        </p:nvSpPr>
        <p:spPr/>
        <p:txBody>
          <a:bodyPr/>
          <a:lstStyle/>
          <a:p>
            <a:fld id="{E29DCCD6-7108-EA44-8DBA-898CB6EE3559}" type="slidenum">
              <a:rPr lang="de-DE" smtClean="0"/>
              <a:t>11</a:t>
            </a:fld>
            <a:endParaRPr lang="de-DE"/>
          </a:p>
        </p:txBody>
      </p:sp>
    </p:spTree>
    <p:extLst>
      <p:ext uri="{BB962C8B-B14F-4D97-AF65-F5344CB8AC3E}">
        <p14:creationId xmlns:p14="http://schemas.microsoft.com/office/powerpoint/2010/main" val="179467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43E7-E07A-166B-AC3D-5BF01FDB1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194E7-A9C6-6D89-25EF-6381D7E073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30DC0-329D-2468-F91B-02C529DDB0D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9FE405-240E-2745-4DA4-A815CE734D4F}"/>
              </a:ext>
            </a:extLst>
          </p:cNvPr>
          <p:cNvSpPr>
            <a:spLocks noGrp="1"/>
          </p:cNvSpPr>
          <p:nvPr>
            <p:ph type="sldNum" sz="quarter" idx="5"/>
          </p:nvPr>
        </p:nvSpPr>
        <p:spPr/>
        <p:txBody>
          <a:bodyPr/>
          <a:lstStyle/>
          <a:p>
            <a:fld id="{E29DCCD6-7108-EA44-8DBA-898CB6EE3559}" type="slidenum">
              <a:rPr lang="de-DE" smtClean="0"/>
              <a:t>12</a:t>
            </a:fld>
            <a:endParaRPr lang="de-DE"/>
          </a:p>
        </p:txBody>
      </p:sp>
    </p:spTree>
    <p:extLst>
      <p:ext uri="{BB962C8B-B14F-4D97-AF65-F5344CB8AC3E}">
        <p14:creationId xmlns:p14="http://schemas.microsoft.com/office/powerpoint/2010/main" val="239202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02C12-62FF-BE4F-3441-BF83543FAFF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E8330F-11BA-C48B-43BA-439CDABC80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C5DCCCD-1F19-A3E0-4F37-5B52B563DB67}"/>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FCD49C35-71A7-2A04-104C-FFECF5A6511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AD8AF0-487D-341C-3418-D873EC70FFAD}"/>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374970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BE8DC-0F6D-6B62-3750-693CD4187F2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4C83407-9A4A-DD23-7E16-44434777D09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80AB0A-A7A8-3997-A1DA-44990A4F3A05}"/>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4CE71187-0957-CBDD-5EF8-105D6855914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9E30DAA-26D0-0D3F-ED2F-A78DBC5C3C54}"/>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100889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A75A621-6B27-BFDC-F9F5-6CBD4711EA7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A35D988-920C-0D68-6D4F-0B5650DA4C7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2F6A59-28DA-9B7B-DE0B-D2E72637014E}"/>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8406DE25-22D5-7116-3C3E-2AA9312FAF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D61ECD-5F6C-9F39-9830-2FFE7D3392E4}"/>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350862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4D2572C-3573-4BEC-8411-A61FD1E31DD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61852" y="-1704268"/>
            <a:ext cx="13410938" cy="8958508"/>
          </a:xfrm>
          <a:prstGeom prst="rect">
            <a:avLst/>
          </a:prstGeom>
        </p:spPr>
      </p:pic>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0121" y="328114"/>
            <a:ext cx="2391757" cy="1108800"/>
          </a:xfrm>
          <a:prstGeom prst="rect">
            <a:avLst/>
          </a:prstGeom>
        </p:spPr>
      </p:pic>
    </p:spTree>
    <p:extLst>
      <p:ext uri="{BB962C8B-B14F-4D97-AF65-F5344CB8AC3E}">
        <p14:creationId xmlns:p14="http://schemas.microsoft.com/office/powerpoint/2010/main" val="2385056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4D2572C-3573-4BEC-8411-A61FD1E31DD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61852" y="-1704268"/>
            <a:ext cx="13410938" cy="8958508"/>
          </a:xfrm>
          <a:prstGeom prst="rect">
            <a:avLst/>
          </a:prstGeom>
        </p:spPr>
      </p:pic>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0121" y="328114"/>
            <a:ext cx="2391757" cy="1108800"/>
          </a:xfrm>
          <a:prstGeom prst="rect">
            <a:avLst/>
          </a:prstGeom>
        </p:spPr>
      </p:pic>
    </p:spTree>
    <p:extLst>
      <p:ext uri="{BB962C8B-B14F-4D97-AF65-F5344CB8AC3E}">
        <p14:creationId xmlns:p14="http://schemas.microsoft.com/office/powerpoint/2010/main" val="2385056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F909A-2741-B91F-6AD2-15FB1A2DE2A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AB3A9F9-2FF1-EB1C-9D8E-9FCA431DDC6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47FDE1-C22F-87E3-9549-1C8C758A4D33}"/>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FA3A0515-B67E-4F68-C375-68555CFDAD7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B14C0E9-1502-3178-F393-F484B34277AA}"/>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251604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696A8-F195-98A9-4792-8CE8A004506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D4CE9BF-5236-0E31-3092-4550234AFF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E1F0317-DA7C-6F26-A8AC-F66E1D799B1F}"/>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E7425097-FBF0-D31E-0BE2-8A1091E1D10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F87803-0AEE-B226-14E0-9F401D0F4136}"/>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19410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288FA-C0F2-96B1-E447-9A83D1B6190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54025CD-FD3D-E65E-9B1A-FF727CFE07D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3F73314-4DEE-50FB-63DB-105034FD359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C2CBAFB-7B1C-B92E-A8E1-0DF4FE6ED298}"/>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6" name="Fußzeilenplatzhalter 5">
            <a:extLst>
              <a:ext uri="{FF2B5EF4-FFF2-40B4-BE49-F238E27FC236}">
                <a16:creationId xmlns:a16="http://schemas.microsoft.com/office/drawing/2014/main" id="{1A66C082-0304-2C95-7C70-3C152953A92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0C5CC0-0908-5484-992F-077F1D5C9D3E}"/>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8528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4DC9A-D674-137E-D010-DBB52EBAABF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645069B-36C8-D8C7-539E-B1A8A2002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28D3392-955C-39F6-3070-5859C698536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C989263-BDD1-BCA8-2903-D6B7989A3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1EDED4F-98E5-9A53-5433-C36F6A23487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EE093AA-1A0E-D729-989F-C59AF5521437}"/>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8" name="Fußzeilenplatzhalter 7">
            <a:extLst>
              <a:ext uri="{FF2B5EF4-FFF2-40B4-BE49-F238E27FC236}">
                <a16:creationId xmlns:a16="http://schemas.microsoft.com/office/drawing/2014/main" id="{FFC1CC1C-13A1-B0D3-8723-A31BB9887A7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232E397-1E79-E405-D04A-C99E6C269A79}"/>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205212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4F8C9-A8F4-36BC-FDB3-B6F84E1F0CC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A82E3B0-B73A-8797-49DA-017C5E812DA8}"/>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4" name="Fußzeilenplatzhalter 3">
            <a:extLst>
              <a:ext uri="{FF2B5EF4-FFF2-40B4-BE49-F238E27FC236}">
                <a16:creationId xmlns:a16="http://schemas.microsoft.com/office/drawing/2014/main" id="{70BC0928-1DEE-7BF3-8DEF-2B90659E8F7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E54FE00-CAC3-A5D2-9D22-6AC5364D1BAE}"/>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253823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275D22-C0D0-2AB0-1A64-A9E7892038E8}"/>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3" name="Fußzeilenplatzhalter 2">
            <a:extLst>
              <a:ext uri="{FF2B5EF4-FFF2-40B4-BE49-F238E27FC236}">
                <a16:creationId xmlns:a16="http://schemas.microsoft.com/office/drawing/2014/main" id="{FC61B470-C0E7-B043-6421-837E9D2461A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29119C5-D786-851E-53CE-48A9DF7024AB}"/>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29164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6B932-3608-A423-6812-A23ABD1012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06944C4-F8B4-4C79-51C7-894020DA0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A44B7B8-64C8-0D32-5B5F-B69D4CE7F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83152C0-D75F-100E-6E79-FDB5422BE6D6}"/>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6" name="Fußzeilenplatzhalter 5">
            <a:extLst>
              <a:ext uri="{FF2B5EF4-FFF2-40B4-BE49-F238E27FC236}">
                <a16:creationId xmlns:a16="http://schemas.microsoft.com/office/drawing/2014/main" id="{046137CE-6314-D176-D9BF-7CBA90DBF09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E5FB7C2-6A66-48DB-EA6D-F1B8EB7E6ABF}"/>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26349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BB970-7C90-D1E1-E518-872B238CD5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ECE238A-3CCF-6DD0-71EF-25404A537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6CDFEE5-936A-0ACC-E500-B1A17DAC5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56BCF43-637F-3CB0-8039-2E54F519E750}"/>
              </a:ext>
            </a:extLst>
          </p:cNvPr>
          <p:cNvSpPr>
            <a:spLocks noGrp="1"/>
          </p:cNvSpPr>
          <p:nvPr>
            <p:ph type="dt" sz="half" idx="10"/>
          </p:nvPr>
        </p:nvSpPr>
        <p:spPr/>
        <p:txBody>
          <a:bodyPr/>
          <a:lstStyle/>
          <a:p>
            <a:fld id="{220D19D4-187B-6047-9744-3D7EA8BBC4D9}" type="datetimeFigureOut">
              <a:rPr lang="de-DE" smtClean="0"/>
              <a:t>06.05.25</a:t>
            </a:fld>
            <a:endParaRPr lang="de-DE"/>
          </a:p>
        </p:txBody>
      </p:sp>
      <p:sp>
        <p:nvSpPr>
          <p:cNvPr id="6" name="Fußzeilenplatzhalter 5">
            <a:extLst>
              <a:ext uri="{FF2B5EF4-FFF2-40B4-BE49-F238E27FC236}">
                <a16:creationId xmlns:a16="http://schemas.microsoft.com/office/drawing/2014/main" id="{EAC96966-5207-70E6-D602-A3B04E503B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ACF944B-BDBF-880F-5686-95E8579ED33E}"/>
              </a:ext>
            </a:extLst>
          </p:cNvPr>
          <p:cNvSpPr>
            <a:spLocks noGrp="1"/>
          </p:cNvSpPr>
          <p:nvPr>
            <p:ph type="sldNum" sz="quarter" idx="12"/>
          </p:nvPr>
        </p:nvSpPr>
        <p:spPr/>
        <p:txBody>
          <a:bodyPr/>
          <a:lstStyle/>
          <a:p>
            <a:fld id="{35292279-72DF-1847-B9C3-92D688CF22CB}" type="slidenum">
              <a:rPr lang="de-DE" smtClean="0"/>
              <a:t>‹Nr.›</a:t>
            </a:fld>
            <a:endParaRPr lang="de-DE"/>
          </a:p>
        </p:txBody>
      </p:sp>
    </p:spTree>
    <p:extLst>
      <p:ext uri="{BB962C8B-B14F-4D97-AF65-F5344CB8AC3E}">
        <p14:creationId xmlns:p14="http://schemas.microsoft.com/office/powerpoint/2010/main" val="388465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6185FA0-5305-B78E-958B-3E176CE78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3C7A1D9-402D-0805-B17F-33D851238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A1D4496-00B2-D7C7-2781-CACF1520E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D19D4-187B-6047-9744-3D7EA8BBC4D9}" type="datetimeFigureOut">
              <a:rPr lang="de-DE" smtClean="0"/>
              <a:t>06.05.25</a:t>
            </a:fld>
            <a:endParaRPr lang="de-DE"/>
          </a:p>
        </p:txBody>
      </p:sp>
      <p:sp>
        <p:nvSpPr>
          <p:cNvPr id="5" name="Fußzeilenplatzhalter 4">
            <a:extLst>
              <a:ext uri="{FF2B5EF4-FFF2-40B4-BE49-F238E27FC236}">
                <a16:creationId xmlns:a16="http://schemas.microsoft.com/office/drawing/2014/main" id="{F6DB5D74-A339-9C53-CF91-5E20FF026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F1F82F47-42D3-AE3D-2C97-D66452F7B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292279-72DF-1847-B9C3-92D688CF22CB}" type="slidenum">
              <a:rPr lang="de-DE" smtClean="0"/>
              <a:t>‹Nr.›</a:t>
            </a:fld>
            <a:endParaRPr lang="de-DE"/>
          </a:p>
        </p:txBody>
      </p:sp>
    </p:spTree>
    <p:extLst>
      <p:ext uri="{BB962C8B-B14F-4D97-AF65-F5344CB8AC3E}">
        <p14:creationId xmlns:p14="http://schemas.microsoft.com/office/powerpoint/2010/main" val="258222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lias.it/ilias-versione-5-4/attachment/logo_helmut-schmidt-universitat_hamburg-sv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microsoft.com/office/2018/10/relationships/comments" Target="../comments/modernComment_120_1237AD8B.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3.m4v"/><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9.xml"/><Relationship Id="rId9" Type="http://schemas.openxmlformats.org/officeDocument/2006/relationships/image" Target="../media/image26.jpe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3.m4v"/><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26.jpe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3.m4v"/><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26.jpe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3.m4v"/><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26.jpe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3.m4v"/><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image" Target="../media/image26.jpe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27.png"/><Relationship Id="rId4" Type="http://schemas.microsoft.com/office/2007/relationships/hdphoto" Target="../media/hdphoto2.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2.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emf"/><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BC332B6-9943-429F-B6B7-EC2E07B905D2}"/>
              </a:ext>
            </a:extLst>
          </p:cNvPr>
          <p:cNvSpPr txBox="1"/>
          <p:nvPr/>
        </p:nvSpPr>
        <p:spPr>
          <a:xfrm>
            <a:off x="779705" y="1569387"/>
            <a:ext cx="10632589" cy="1323439"/>
          </a:xfrm>
          <a:prstGeom prst="rect">
            <a:avLst/>
          </a:prstGeom>
          <a:noFill/>
        </p:spPr>
        <p:txBody>
          <a:bodyPr wrap="square" rtlCol="0">
            <a:spAutoFit/>
          </a:bodyPr>
          <a:lstStyle/>
          <a:p>
            <a:pPr algn="ctr"/>
            <a:r>
              <a:rPr lang="en-US" sz="4000" noProof="0" dirty="0"/>
              <a:t>From An Engineering Perspective: </a:t>
            </a:r>
            <a:br>
              <a:rPr lang="en-US" sz="4000" noProof="0" dirty="0"/>
            </a:br>
            <a:r>
              <a:rPr lang="en-US" sz="4000" b="1" noProof="0" dirty="0"/>
              <a:t>Small Drones Affecting the Course of Warfare</a:t>
            </a:r>
            <a:endParaRPr lang="de-DE" sz="1100" dirty="0"/>
          </a:p>
        </p:txBody>
      </p:sp>
      <p:sp>
        <p:nvSpPr>
          <p:cNvPr id="3" name="Textfeld 2">
            <a:extLst>
              <a:ext uri="{FF2B5EF4-FFF2-40B4-BE49-F238E27FC236}">
                <a16:creationId xmlns:a16="http://schemas.microsoft.com/office/drawing/2014/main" id="{C7CAE819-A14F-4986-9679-1F5DF9A5A691}"/>
              </a:ext>
            </a:extLst>
          </p:cNvPr>
          <p:cNvSpPr txBox="1"/>
          <p:nvPr/>
        </p:nvSpPr>
        <p:spPr>
          <a:xfrm>
            <a:off x="3590763" y="3603220"/>
            <a:ext cx="5010474" cy="646331"/>
          </a:xfrm>
          <a:prstGeom prst="rect">
            <a:avLst/>
          </a:prstGeom>
          <a:noFill/>
        </p:spPr>
        <p:txBody>
          <a:bodyPr wrap="none" rtlCol="0">
            <a:spAutoFit/>
          </a:bodyPr>
          <a:lstStyle/>
          <a:p>
            <a:r>
              <a:rPr lang="de-DE" sz="3600" dirty="0"/>
              <a:t>CPT Kevin TEBBE (</a:t>
            </a:r>
            <a:r>
              <a:rPr lang="de-DE" sz="3600" dirty="0" err="1"/>
              <a:t>M.Sc</a:t>
            </a:r>
            <a:r>
              <a:rPr lang="de-DE" sz="3600" dirty="0"/>
              <a:t>.)</a:t>
            </a:r>
          </a:p>
        </p:txBody>
      </p:sp>
      <p:pic>
        <p:nvPicPr>
          <p:cNvPr id="4" name="Grafik 3">
            <a:extLst>
              <a:ext uri="{FF2B5EF4-FFF2-40B4-BE49-F238E27FC236}">
                <a16:creationId xmlns:a16="http://schemas.microsoft.com/office/drawing/2014/main" id="{06B424EB-D090-D20A-E3E3-511BEA180E60}"/>
              </a:ext>
            </a:extLst>
          </p:cNvPr>
          <p:cNvPicPr>
            <a:picLocks noChangeAspect="1"/>
          </p:cNvPicPr>
          <p:nvPr/>
        </p:nvPicPr>
        <p:blipFill>
          <a:blip r:embed="rId2"/>
          <a:stretch>
            <a:fillRect/>
          </a:stretch>
        </p:blipFill>
        <p:spPr>
          <a:xfrm>
            <a:off x="3731487" y="5139319"/>
            <a:ext cx="3739091" cy="1705550"/>
          </a:xfrm>
          <a:prstGeom prst="rect">
            <a:avLst/>
          </a:prstGeom>
        </p:spPr>
      </p:pic>
      <p:pic>
        <p:nvPicPr>
          <p:cNvPr id="5" name="Grafik 4" descr="Ein Bild, das Text, Schrift, Grafiken, Poster enthält.&#10;&#10;KI-generierte Inhalte können fehlerhaft sein.">
            <a:extLst>
              <a:ext uri="{FF2B5EF4-FFF2-40B4-BE49-F238E27FC236}">
                <a16:creationId xmlns:a16="http://schemas.microsoft.com/office/drawing/2014/main" id="{1F20B0A8-27C1-497B-B911-62D9DD5C0B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6501" y="4829255"/>
            <a:ext cx="2805959" cy="2015614"/>
          </a:xfrm>
          <a:prstGeom prst="rect">
            <a:avLst/>
          </a:prstGeom>
        </p:spPr>
      </p:pic>
      <p:pic>
        <p:nvPicPr>
          <p:cNvPr id="6" name="Grafik 5">
            <a:extLst>
              <a:ext uri="{FF2B5EF4-FFF2-40B4-BE49-F238E27FC236}">
                <a16:creationId xmlns:a16="http://schemas.microsoft.com/office/drawing/2014/main" id="{3668ED9C-CE0B-0A08-F675-ED426AF44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8149" y="6235269"/>
            <a:ext cx="2857500" cy="609600"/>
          </a:xfrm>
          <a:prstGeom prst="rect">
            <a:avLst/>
          </a:prstGeom>
        </p:spPr>
      </p:pic>
      <p:sp>
        <p:nvSpPr>
          <p:cNvPr id="7" name="Textfeld 6">
            <a:extLst>
              <a:ext uri="{FF2B5EF4-FFF2-40B4-BE49-F238E27FC236}">
                <a16:creationId xmlns:a16="http://schemas.microsoft.com/office/drawing/2014/main" id="{CBD68763-9046-513C-A407-7B30B38EA57D}"/>
              </a:ext>
            </a:extLst>
          </p:cNvPr>
          <p:cNvSpPr txBox="1"/>
          <p:nvPr/>
        </p:nvSpPr>
        <p:spPr>
          <a:xfrm>
            <a:off x="7040574" y="6475537"/>
            <a:ext cx="3540806" cy="369332"/>
          </a:xfrm>
          <a:prstGeom prst="rect">
            <a:avLst/>
          </a:prstGeom>
          <a:noFill/>
        </p:spPr>
        <p:txBody>
          <a:bodyPr wrap="square" rtlCol="0">
            <a:spAutoFit/>
          </a:bodyPr>
          <a:lstStyle/>
          <a:p>
            <a:pPr algn="ctr"/>
            <a:r>
              <a:rPr lang="en-US" b="1" noProof="0" dirty="0">
                <a:latin typeface="Avenir Book" panose="02000503020000020003" pitchFamily="2" charset="0"/>
              </a:rPr>
              <a:t>Funded by</a:t>
            </a:r>
          </a:p>
        </p:txBody>
      </p:sp>
    </p:spTree>
    <p:extLst>
      <p:ext uri="{BB962C8B-B14F-4D97-AF65-F5344CB8AC3E}">
        <p14:creationId xmlns:p14="http://schemas.microsoft.com/office/powerpoint/2010/main" val="504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F658F0-AC19-B8B5-C8A2-26BAD1CFCDC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7C8184-6191-B5FD-4FAF-EF63FB2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AE613DAD-619A-322A-A253-8F499C998454}"/>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456D4C13-E196-8498-6967-47411EFFD76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feld 11">
            <a:extLst>
              <a:ext uri="{FF2B5EF4-FFF2-40B4-BE49-F238E27FC236}">
                <a16:creationId xmlns:a16="http://schemas.microsoft.com/office/drawing/2014/main" id="{DFB09645-A3DC-9F7C-74C8-133601854D26}"/>
              </a:ext>
            </a:extLst>
          </p:cNvPr>
          <p:cNvSpPr txBox="1"/>
          <p:nvPr/>
        </p:nvSpPr>
        <p:spPr>
          <a:xfrm>
            <a:off x="501445" y="382174"/>
            <a:ext cx="10854813"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Defense Systems against Threats from Drones (C-UAS)</a:t>
            </a:r>
          </a:p>
        </p:txBody>
      </p:sp>
      <p:sp>
        <p:nvSpPr>
          <p:cNvPr id="19" name="Textfeld 18">
            <a:extLst>
              <a:ext uri="{FF2B5EF4-FFF2-40B4-BE49-F238E27FC236}">
                <a16:creationId xmlns:a16="http://schemas.microsoft.com/office/drawing/2014/main" id="{65194F91-B3A5-F834-D708-F10F04FF2E00}"/>
              </a:ext>
            </a:extLst>
          </p:cNvPr>
          <p:cNvSpPr txBox="1"/>
          <p:nvPr/>
        </p:nvSpPr>
        <p:spPr>
          <a:xfrm>
            <a:off x="501445" y="1354653"/>
            <a:ext cx="10412362"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noProof="0" dirty="0">
                <a:solidFill>
                  <a:schemeClr val="bg1"/>
                </a:solidFill>
                <a:latin typeface="Avenir Book" panose="02000503020000020003" pitchFamily="2" charset="0"/>
              </a:rPr>
              <a:t>Soft-Kill (Non-destructive)</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Net launcher</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Jamming (RF &amp; GNSS)</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Spoofing </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Protocol Takeover</a:t>
            </a:r>
          </a:p>
          <a:p>
            <a:pPr marL="742950" lvl="1" indent="-285750">
              <a:buFont typeface="Arial" panose="020B0604020202020204" pitchFamily="34" charset="0"/>
              <a:buChar char="•"/>
            </a:pPr>
            <a:endParaRPr lang="en-US" sz="2000" noProof="0" dirty="0">
              <a:solidFill>
                <a:schemeClr val="bg1"/>
              </a:solidFill>
              <a:latin typeface="Avenir Book" panose="02000503020000020003" pitchFamily="2" charset="0"/>
            </a:endParaRPr>
          </a:p>
          <a:p>
            <a:pPr marL="285750" indent="-285750">
              <a:buFont typeface="Arial" panose="020B0604020202020204" pitchFamily="34" charset="0"/>
              <a:buChar char="•"/>
            </a:pPr>
            <a:r>
              <a:rPr lang="en-US" sz="2000" b="1" noProof="0" dirty="0">
                <a:solidFill>
                  <a:schemeClr val="bg1"/>
                </a:solidFill>
                <a:latin typeface="Avenir Book" panose="02000503020000020003" pitchFamily="2" charset="0"/>
              </a:rPr>
              <a:t>Hard-Kill (physical destruction)</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Nets</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Lasers</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Microwave</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Guns / Missiles</a:t>
            </a:r>
          </a:p>
          <a:p>
            <a:pPr marL="742950" lvl="1" indent="-285750">
              <a:buFont typeface="Arial" panose="020B0604020202020204" pitchFamily="34" charset="0"/>
              <a:buChar char="•"/>
            </a:pPr>
            <a:r>
              <a:rPr lang="en-US" sz="2000" noProof="0" dirty="0">
                <a:solidFill>
                  <a:schemeClr val="bg1"/>
                </a:solidFill>
                <a:latin typeface="Avenir Book" panose="02000503020000020003" pitchFamily="2" charset="0"/>
              </a:rPr>
              <a:t>Drones vs Drones</a:t>
            </a:r>
            <a:br>
              <a:rPr lang="en-US" sz="2000" noProof="0" dirty="0">
                <a:solidFill>
                  <a:schemeClr val="bg1"/>
                </a:solidFill>
                <a:latin typeface="Avenir Book" panose="02000503020000020003" pitchFamily="2" charset="0"/>
              </a:rPr>
            </a:br>
            <a:endParaRPr lang="en-US" sz="2000" noProof="0" dirty="0">
              <a:solidFill>
                <a:schemeClr val="bg1"/>
              </a:solidFill>
              <a:latin typeface="Avenir Book" panose="02000503020000020003" pitchFamily="2" charset="0"/>
            </a:endParaRPr>
          </a:p>
        </p:txBody>
      </p:sp>
      <p:pic>
        <p:nvPicPr>
          <p:cNvPr id="21" name="ZusammenfassungAbschuessePraesentationstag.mp4">
            <a:hlinkClick r:id="" action="ppaction://media"/>
            <a:extLst>
              <a:ext uri="{FF2B5EF4-FFF2-40B4-BE49-F238E27FC236}">
                <a16:creationId xmlns:a16="http://schemas.microsoft.com/office/drawing/2014/main" id="{391738F7-E709-647B-0FBB-0F2ED0C0DF3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90397" y="1038458"/>
            <a:ext cx="7714877" cy="4339618"/>
          </a:xfrm>
          <a:prstGeom prst="rect">
            <a:avLst/>
          </a:prstGeom>
        </p:spPr>
      </p:pic>
      <p:pic>
        <p:nvPicPr>
          <p:cNvPr id="2" name="Grafik 1" descr="Ein Bild, das Screenshot, Raum, Dunkelheit, Schwarz enthält.&#10;&#10;KI-generierte Inhalte können fehlerhaft sein.">
            <a:extLst>
              <a:ext uri="{FF2B5EF4-FFF2-40B4-BE49-F238E27FC236}">
                <a16:creationId xmlns:a16="http://schemas.microsoft.com/office/drawing/2014/main" id="{3EBEF89A-AA64-234B-BDA4-4BDD1A3609C8}"/>
              </a:ext>
            </a:extLst>
          </p:cNvPr>
          <p:cNvPicPr>
            <a:picLocks noChangeAspect="1"/>
          </p:cNvPicPr>
          <p:nvPr/>
        </p:nvPicPr>
        <p:blipFill>
          <a:blip r:embed="rId8"/>
          <a:srcRect l="29313" t="47510" r="30622" b="-1"/>
          <a:stretch/>
        </p:blipFill>
        <p:spPr>
          <a:xfrm>
            <a:off x="7268253" y="1161856"/>
            <a:ext cx="4088005" cy="1813227"/>
          </a:xfrm>
          <a:prstGeom prst="rect">
            <a:avLst/>
          </a:prstGeom>
          <a:ln>
            <a:noFill/>
          </a:ln>
          <a:effectLst>
            <a:outerShdw blurRad="292100" dist="139700" dir="2700000" algn="tl" rotWithShape="0">
              <a:srgbClr val="333333">
                <a:alpha val="65000"/>
              </a:srgbClr>
            </a:outerShdw>
          </a:effectLst>
        </p:spPr>
      </p:pic>
      <p:pic>
        <p:nvPicPr>
          <p:cNvPr id="4" name="Grafik 3" descr="Ein Bild, das draußen, Himmel, Wolke, Gras enthält.&#10;&#10;KI-generierte Inhalte können fehlerhaft sein.">
            <a:extLst>
              <a:ext uri="{FF2B5EF4-FFF2-40B4-BE49-F238E27FC236}">
                <a16:creationId xmlns:a16="http://schemas.microsoft.com/office/drawing/2014/main" id="{C531B60C-80E2-EB70-FD53-29DCE45918E4}"/>
              </a:ext>
            </a:extLst>
          </p:cNvPr>
          <p:cNvPicPr>
            <a:picLocks noChangeAspect="1"/>
          </p:cNvPicPr>
          <p:nvPr/>
        </p:nvPicPr>
        <p:blipFill>
          <a:blip r:embed="rId9"/>
          <a:stretch>
            <a:fillRect/>
          </a:stretch>
        </p:blipFill>
        <p:spPr>
          <a:xfrm>
            <a:off x="7268253" y="3418410"/>
            <a:ext cx="4088005" cy="3057416"/>
          </a:xfrm>
          <a:prstGeom prst="rect">
            <a:avLst/>
          </a:prstGeom>
          <a:ln>
            <a:noFill/>
          </a:ln>
          <a:effectLst>
            <a:outerShdw blurRad="190500" algn="tl" rotWithShape="0">
              <a:srgbClr val="000000">
                <a:alpha val="70000"/>
              </a:srgbClr>
            </a:outerShdw>
          </a:effectLst>
        </p:spPr>
      </p:pic>
      <p:sp>
        <p:nvSpPr>
          <p:cNvPr id="7" name="Textfeld 6">
            <a:extLst>
              <a:ext uri="{FF2B5EF4-FFF2-40B4-BE49-F238E27FC236}">
                <a16:creationId xmlns:a16="http://schemas.microsoft.com/office/drawing/2014/main" id="{6B0E61FD-4FD4-F679-5FE7-C572AB9CD128}"/>
              </a:ext>
            </a:extLst>
          </p:cNvPr>
          <p:cNvSpPr txBox="1"/>
          <p:nvPr/>
        </p:nvSpPr>
        <p:spPr>
          <a:xfrm>
            <a:off x="8037942" y="2975083"/>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Argus Interception</a:t>
            </a:r>
          </a:p>
        </p:txBody>
      </p:sp>
      <p:sp>
        <p:nvSpPr>
          <p:cNvPr id="8" name="Textfeld 7">
            <a:extLst>
              <a:ext uri="{FF2B5EF4-FFF2-40B4-BE49-F238E27FC236}">
                <a16:creationId xmlns:a16="http://schemas.microsoft.com/office/drawing/2014/main" id="{279CDC79-6111-9FF5-30AC-18A86EEFE0E5}"/>
              </a:ext>
            </a:extLst>
          </p:cNvPr>
          <p:cNvSpPr txBox="1"/>
          <p:nvPr/>
        </p:nvSpPr>
        <p:spPr>
          <a:xfrm>
            <a:off x="8037942" y="6475826"/>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a:t>
            </a:r>
            <a:r>
              <a:rPr lang="en-US" sz="1100" noProof="0" err="1">
                <a:solidFill>
                  <a:schemeClr val="bg1"/>
                </a:solidFill>
                <a:latin typeface="Avenir Book" panose="02000503020000020003" pitchFamily="2" charset="0"/>
              </a:rPr>
              <a:t>Hardthöhenkurier</a:t>
            </a:r>
            <a:r>
              <a:rPr lang="en-US" sz="1100" noProof="0">
                <a:solidFill>
                  <a:schemeClr val="bg1"/>
                </a:solidFill>
                <a:latin typeface="Avenir Book" panose="02000503020000020003" pitchFamily="2" charset="0"/>
              </a:rPr>
              <a:t> </a:t>
            </a:r>
          </a:p>
        </p:txBody>
      </p:sp>
    </p:spTree>
    <p:extLst>
      <p:ext uri="{BB962C8B-B14F-4D97-AF65-F5344CB8AC3E}">
        <p14:creationId xmlns:p14="http://schemas.microsoft.com/office/powerpoint/2010/main" val="14586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6" end="6"/>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xEl>
                                              <p:pRg st="7" end="7"/>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9">
                                            <p:txEl>
                                              <p:pRg st="8" end="8"/>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9">
                                            <p:txEl>
                                              <p:pRg st="9" end="9"/>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9">
                                            <p:txEl>
                                              <p:pRg st="10" end="1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042F6-515C-2860-7AC0-3CCDA2AF91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754B69A-BB51-10C9-9A33-19FB37E1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E3A7F0A8-D2DA-484D-A9F1-539FD2D56710}"/>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4DA611F0-CD0D-C7CE-1D1E-46A31187FE4B}"/>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The Future of Warfare  Palantir-2.mp4">
            <a:hlinkClick r:id="" action="ppaction://media"/>
            <a:extLst>
              <a:ext uri="{FF2B5EF4-FFF2-40B4-BE49-F238E27FC236}">
                <a16:creationId xmlns:a16="http://schemas.microsoft.com/office/drawing/2014/main" id="{6EE551F4-AE29-6FA2-E99D-005E080411C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642" y="240853"/>
            <a:ext cx="10178716" cy="5725528"/>
          </a:xfrm>
          <a:prstGeom prst="rect">
            <a:avLst/>
          </a:prstGeom>
        </p:spPr>
      </p:pic>
      <p:sp>
        <p:nvSpPr>
          <p:cNvPr id="7" name="Textfeld 6">
            <a:extLst>
              <a:ext uri="{FF2B5EF4-FFF2-40B4-BE49-F238E27FC236}">
                <a16:creationId xmlns:a16="http://schemas.microsoft.com/office/drawing/2014/main" id="{6BE89A63-7C6B-98BF-EE94-2B6DF3BC28D6}"/>
              </a:ext>
            </a:extLst>
          </p:cNvPr>
          <p:cNvSpPr txBox="1"/>
          <p:nvPr/>
        </p:nvSpPr>
        <p:spPr>
          <a:xfrm>
            <a:off x="1006642" y="6100011"/>
            <a:ext cx="6537158" cy="338554"/>
          </a:xfrm>
          <a:prstGeom prst="rect">
            <a:avLst/>
          </a:prstGeom>
          <a:noFill/>
        </p:spPr>
        <p:txBody>
          <a:bodyPr wrap="square" rtlCol="0">
            <a:spAutoFit/>
          </a:bodyPr>
          <a:lstStyle/>
          <a:p>
            <a:r>
              <a:rPr lang="en-GB" sz="1600" dirty="0">
                <a:solidFill>
                  <a:schemeClr val="bg1"/>
                </a:solidFill>
                <a:latin typeface="Avenir Book" panose="02000503020000020003" pitchFamily="2" charset="0"/>
              </a:rPr>
              <a:t>Source: </a:t>
            </a:r>
            <a:r>
              <a:rPr lang="en-GB" sz="1600" dirty="0" err="1">
                <a:solidFill>
                  <a:schemeClr val="bg1"/>
                </a:solidFill>
                <a:latin typeface="Avenir Book" panose="02000503020000020003" pitchFamily="2" charset="0"/>
              </a:rPr>
              <a:t>Youtube</a:t>
            </a:r>
            <a:r>
              <a:rPr lang="en-GB" sz="1600" dirty="0">
                <a:solidFill>
                  <a:schemeClr val="bg1"/>
                </a:solidFill>
                <a:latin typeface="Avenir Book" panose="02000503020000020003" pitchFamily="2" charset="0"/>
              </a:rPr>
              <a:t> / Palantir – The Future of Warfare 12/2024</a:t>
            </a:r>
          </a:p>
        </p:txBody>
      </p:sp>
    </p:spTree>
    <p:extLst>
      <p:ext uri="{BB962C8B-B14F-4D97-AF65-F5344CB8AC3E}">
        <p14:creationId xmlns:p14="http://schemas.microsoft.com/office/powerpoint/2010/main" val="305638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8305C-5EFC-C682-E07D-D591932C92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2417B4-0245-2E48-6D83-0A80AEC96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D2CE817-4BB7-38BD-B054-FE0DB8C67DE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1D2DD692-D095-AD9B-D9D8-E30D7793B59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Textfeld 33">
            <a:extLst>
              <a:ext uri="{FF2B5EF4-FFF2-40B4-BE49-F238E27FC236}">
                <a16:creationId xmlns:a16="http://schemas.microsoft.com/office/drawing/2014/main" id="{A9A46EC1-8076-9973-E4E6-33FCDC0E5382}"/>
              </a:ext>
            </a:extLst>
          </p:cNvPr>
          <p:cNvSpPr txBox="1"/>
          <p:nvPr/>
        </p:nvSpPr>
        <p:spPr>
          <a:xfrm>
            <a:off x="829201" y="436593"/>
            <a:ext cx="10533598" cy="523220"/>
          </a:xfrm>
          <a:prstGeom prst="rect">
            <a:avLst/>
          </a:prstGeom>
          <a:noFill/>
        </p:spPr>
        <p:txBody>
          <a:bodyPr wrap="square" rtlCol="0">
            <a:spAutoFit/>
          </a:bodyPr>
          <a:lstStyle/>
          <a:p>
            <a:r>
              <a:rPr lang="en-US" sz="2800" b="1" noProof="0" dirty="0">
                <a:solidFill>
                  <a:schemeClr val="bg1"/>
                </a:solidFill>
                <a:latin typeface="Avenir Book" panose="02000503020000020003" pitchFamily="2" charset="0"/>
              </a:rPr>
              <a:t>Excursus: How to become a (military) FPV UAV Pilot? </a:t>
            </a:r>
          </a:p>
        </p:txBody>
      </p:sp>
      <p:cxnSp>
        <p:nvCxnSpPr>
          <p:cNvPr id="45" name="Gerade Verbindung mit Pfeil 44">
            <a:extLst>
              <a:ext uri="{FF2B5EF4-FFF2-40B4-BE49-F238E27FC236}">
                <a16:creationId xmlns:a16="http://schemas.microsoft.com/office/drawing/2014/main" id="{3D21B2E5-F7B8-774E-5861-BADCFA79EA77}"/>
              </a:ext>
            </a:extLst>
          </p:cNvPr>
          <p:cNvCxnSpPr>
            <a:stCxn id="35" idx="6"/>
            <a:endCxn id="36" idx="2"/>
          </p:cNvCxnSpPr>
          <p:nvPr/>
        </p:nvCxnSpPr>
        <p:spPr>
          <a:xfrm>
            <a:off x="15914025" y="1885631"/>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63" name="Gruppieren 62">
            <a:extLst>
              <a:ext uri="{FF2B5EF4-FFF2-40B4-BE49-F238E27FC236}">
                <a16:creationId xmlns:a16="http://schemas.microsoft.com/office/drawing/2014/main" id="{DC63867C-31DF-DBFB-2240-EEE4AEC520DD}"/>
              </a:ext>
            </a:extLst>
          </p:cNvPr>
          <p:cNvGrpSpPr/>
          <p:nvPr/>
        </p:nvGrpSpPr>
        <p:grpSpPr>
          <a:xfrm>
            <a:off x="13631239" y="1395124"/>
            <a:ext cx="28559483" cy="5680531"/>
            <a:chOff x="1097280" y="1395124"/>
            <a:chExt cx="28559483" cy="5680531"/>
          </a:xfrm>
        </p:grpSpPr>
        <p:grpSp>
          <p:nvGrpSpPr>
            <p:cNvPr id="43" name="Gruppieren 42">
              <a:extLst>
                <a:ext uri="{FF2B5EF4-FFF2-40B4-BE49-F238E27FC236}">
                  <a16:creationId xmlns:a16="http://schemas.microsoft.com/office/drawing/2014/main" id="{A46B0E07-FBDC-C003-9D0F-4FE50BF0F872}"/>
                </a:ext>
              </a:extLst>
            </p:cNvPr>
            <p:cNvGrpSpPr/>
            <p:nvPr/>
          </p:nvGrpSpPr>
          <p:grpSpPr>
            <a:xfrm>
              <a:off x="1097280" y="1395124"/>
              <a:ext cx="3627520" cy="4611260"/>
              <a:chOff x="-79549" y="1241866"/>
              <a:chExt cx="3627520" cy="4611260"/>
            </a:xfrm>
          </p:grpSpPr>
          <p:grpSp>
            <p:nvGrpSpPr>
              <p:cNvPr id="27" name="Gruppieren 26">
                <a:extLst>
                  <a:ext uri="{FF2B5EF4-FFF2-40B4-BE49-F238E27FC236}">
                    <a16:creationId xmlns:a16="http://schemas.microsoft.com/office/drawing/2014/main" id="{D63A7B5B-6DAB-6A67-C709-6A12D2EAFD46}"/>
                  </a:ext>
                </a:extLst>
              </p:cNvPr>
              <p:cNvGrpSpPr/>
              <p:nvPr/>
            </p:nvGrpSpPr>
            <p:grpSpPr>
              <a:xfrm>
                <a:off x="-79549" y="2309423"/>
                <a:ext cx="3627520" cy="3543703"/>
                <a:chOff x="5505850" y="2389354"/>
                <a:chExt cx="3627520" cy="3543703"/>
              </a:xfrm>
            </p:grpSpPr>
            <p:sp>
              <p:nvSpPr>
                <p:cNvPr id="30" name="Textfeld 29">
                  <a:extLst>
                    <a:ext uri="{FF2B5EF4-FFF2-40B4-BE49-F238E27FC236}">
                      <a16:creationId xmlns:a16="http://schemas.microsoft.com/office/drawing/2014/main" id="{FCB349A2-5E37-E373-B300-496FE412DB1D}"/>
                    </a:ext>
                  </a:extLst>
                </p:cNvPr>
                <p:cNvSpPr txBox="1"/>
                <p:nvPr/>
              </p:nvSpPr>
              <p:spPr>
                <a:xfrm>
                  <a:off x="5696235" y="2389354"/>
                  <a:ext cx="3206839" cy="400110"/>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REMOTE </a:t>
                  </a:r>
                  <a:r>
                    <a:rPr lang="en-US" sz="2000" b="1" noProof="0" dirty="0">
                      <a:solidFill>
                        <a:schemeClr val="bg1"/>
                      </a:solidFill>
                      <a:latin typeface="Avenir Book" panose="02000503020000020003" pitchFamily="2" charset="0"/>
                    </a:rPr>
                    <a:t>CONTROLLER</a:t>
                  </a:r>
                  <a:endParaRPr lang="en-US" b="1" noProof="0" dirty="0">
                    <a:solidFill>
                      <a:schemeClr val="bg1"/>
                    </a:solidFill>
                    <a:latin typeface="Avenir Book" panose="02000503020000020003" pitchFamily="2" charset="0"/>
                  </a:endParaRPr>
                </a:p>
              </p:txBody>
            </p:sp>
            <p:sp>
              <p:nvSpPr>
                <p:cNvPr id="31" name="Textfeld 30">
                  <a:extLst>
                    <a:ext uri="{FF2B5EF4-FFF2-40B4-BE49-F238E27FC236}">
                      <a16:creationId xmlns:a16="http://schemas.microsoft.com/office/drawing/2014/main" id="{EE8F7FAF-0EA4-D6B2-C601-1CC1BE46CA07}"/>
                    </a:ext>
                  </a:extLst>
                </p:cNvPr>
                <p:cNvSpPr txBox="1"/>
                <p:nvPr/>
              </p:nvSpPr>
              <p:spPr>
                <a:xfrm>
                  <a:off x="5505850" y="2741808"/>
                  <a:ext cx="3625829" cy="923330"/>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The Remote Controller is used to control the UAV in the simulator and in real flight. </a:t>
                  </a:r>
                </a:p>
              </p:txBody>
            </p:sp>
            <p:pic>
              <p:nvPicPr>
                <p:cNvPr id="32" name="Grafik 31">
                  <a:extLst>
                    <a:ext uri="{FF2B5EF4-FFF2-40B4-BE49-F238E27FC236}">
                      <a16:creationId xmlns:a16="http://schemas.microsoft.com/office/drawing/2014/main" id="{2079DA68-87F2-61A2-577C-19660B8458C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5694711" y="4015996"/>
                  <a:ext cx="3438659" cy="1917061"/>
                </a:xfrm>
                <a:prstGeom prst="rect">
                  <a:avLst/>
                </a:prstGeom>
                <a:ln>
                  <a:noFill/>
                </a:ln>
                <a:extLst>
                  <a:ext uri="{53640926-AAD7-44D8-BBD7-CCE9431645EC}">
                    <a14:shadowObscured xmlns:a14="http://schemas.microsoft.com/office/drawing/2010/main"/>
                  </a:ext>
                </a:extLst>
              </p:spPr>
            </p:pic>
          </p:grpSp>
          <p:sp>
            <p:nvSpPr>
              <p:cNvPr id="35" name="Oval 34">
                <a:extLst>
                  <a:ext uri="{FF2B5EF4-FFF2-40B4-BE49-F238E27FC236}">
                    <a16:creationId xmlns:a16="http://schemas.microsoft.com/office/drawing/2014/main" id="{9162CA27-37EE-7C24-BA76-0456FB83E65E}"/>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1</a:t>
                </a:r>
              </a:p>
            </p:txBody>
          </p:sp>
        </p:grpSp>
        <p:grpSp>
          <p:nvGrpSpPr>
            <p:cNvPr id="42" name="Gruppieren 41">
              <a:extLst>
                <a:ext uri="{FF2B5EF4-FFF2-40B4-BE49-F238E27FC236}">
                  <a16:creationId xmlns:a16="http://schemas.microsoft.com/office/drawing/2014/main" id="{E9FD814B-2CA2-A157-1D63-60EAF261E3D4}"/>
                </a:ext>
              </a:extLst>
            </p:cNvPr>
            <p:cNvGrpSpPr/>
            <p:nvPr/>
          </p:nvGrpSpPr>
          <p:grpSpPr>
            <a:xfrm>
              <a:off x="6169183" y="1395124"/>
              <a:ext cx="4633961" cy="5340510"/>
              <a:chOff x="5928724" y="1241866"/>
              <a:chExt cx="4633961" cy="5340510"/>
            </a:xfrm>
          </p:grpSpPr>
          <p:sp>
            <p:nvSpPr>
              <p:cNvPr id="36" name="Oval 35">
                <a:extLst>
                  <a:ext uri="{FF2B5EF4-FFF2-40B4-BE49-F238E27FC236}">
                    <a16:creationId xmlns:a16="http://schemas.microsoft.com/office/drawing/2014/main" id="{4F9A9506-2FAB-F4EF-074E-705417794177}"/>
                  </a:ext>
                </a:extLst>
              </p:cNvPr>
              <p:cNvSpPr/>
              <p:nvPr/>
            </p:nvSpPr>
            <p:spPr>
              <a:xfrm>
                <a:off x="823230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2</a:t>
                </a:r>
              </a:p>
            </p:txBody>
          </p:sp>
          <p:grpSp>
            <p:nvGrpSpPr>
              <p:cNvPr id="37" name="Gruppieren 36">
                <a:extLst>
                  <a:ext uri="{FF2B5EF4-FFF2-40B4-BE49-F238E27FC236}">
                    <a16:creationId xmlns:a16="http://schemas.microsoft.com/office/drawing/2014/main" id="{B1DDDF4D-C061-3CE7-26EA-F215FA77AA32}"/>
                  </a:ext>
                </a:extLst>
              </p:cNvPr>
              <p:cNvGrpSpPr/>
              <p:nvPr/>
            </p:nvGrpSpPr>
            <p:grpSpPr>
              <a:xfrm>
                <a:off x="6707229" y="2320592"/>
                <a:ext cx="3855456" cy="3918125"/>
                <a:chOff x="5530492" y="1608892"/>
                <a:chExt cx="3855456" cy="3918125"/>
              </a:xfrm>
            </p:grpSpPr>
            <p:sp>
              <p:nvSpPr>
                <p:cNvPr id="38" name="Textfeld 37">
                  <a:extLst>
                    <a:ext uri="{FF2B5EF4-FFF2-40B4-BE49-F238E27FC236}">
                      <a16:creationId xmlns:a16="http://schemas.microsoft.com/office/drawing/2014/main" id="{286B8E14-56EC-CB64-A730-ADBCB0110A07}"/>
                    </a:ext>
                  </a:extLst>
                </p:cNvPr>
                <p:cNvSpPr txBox="1"/>
                <p:nvPr/>
              </p:nvSpPr>
              <p:spPr>
                <a:xfrm>
                  <a:off x="5942653" y="1608892"/>
                  <a:ext cx="3206839"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SIMULATOR</a:t>
                  </a:r>
                </a:p>
              </p:txBody>
            </p:sp>
            <p:sp>
              <p:nvSpPr>
                <p:cNvPr id="39" name="Textfeld 38">
                  <a:extLst>
                    <a:ext uri="{FF2B5EF4-FFF2-40B4-BE49-F238E27FC236}">
                      <a16:creationId xmlns:a16="http://schemas.microsoft.com/office/drawing/2014/main" id="{E278EDD1-7014-84C6-092E-9EFF30D0862C}"/>
                    </a:ext>
                  </a:extLst>
                </p:cNvPr>
                <p:cNvSpPr txBox="1"/>
                <p:nvPr/>
              </p:nvSpPr>
              <p:spPr>
                <a:xfrm>
                  <a:off x="5530492" y="1967055"/>
                  <a:ext cx="3855456" cy="923330"/>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Practicing in a simulator will avoid expensive hardware costs and no need for training areas </a:t>
                  </a:r>
                </a:p>
              </p:txBody>
            </p:sp>
            <p:pic>
              <p:nvPicPr>
                <p:cNvPr id="40" name="Grafik 39" descr="Ein Bild, das draußen, Fahrzeug, Militärfahrzeug, Landfahrzeug enthält.&#10;&#10;KI-generierte Inhalte können fehlerhaft sein.">
                  <a:extLst>
                    <a:ext uri="{FF2B5EF4-FFF2-40B4-BE49-F238E27FC236}">
                      <a16:creationId xmlns:a16="http://schemas.microsoft.com/office/drawing/2014/main" id="{41C9F7D8-088D-B8C2-36A5-A97F264378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46" r="12174"/>
                <a:stretch/>
              </p:blipFill>
              <p:spPr bwMode="auto">
                <a:xfrm>
                  <a:off x="5630469" y="2957753"/>
                  <a:ext cx="3438659" cy="25692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41" name="Textfeld 40">
                <a:extLst>
                  <a:ext uri="{FF2B5EF4-FFF2-40B4-BE49-F238E27FC236}">
                    <a16:creationId xmlns:a16="http://schemas.microsoft.com/office/drawing/2014/main" id="{C4DE57BC-CC0C-B26A-B29B-6B1F45930F3D}"/>
                  </a:ext>
                </a:extLst>
              </p:cNvPr>
              <p:cNvSpPr txBox="1"/>
              <p:nvPr/>
            </p:nvSpPr>
            <p:spPr>
              <a:xfrm>
                <a:off x="5928724" y="6320766"/>
                <a:ext cx="2854244"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Steam</a:t>
                </a:r>
              </a:p>
            </p:txBody>
          </p:sp>
        </p:grpSp>
        <p:grpSp>
          <p:nvGrpSpPr>
            <p:cNvPr id="46" name="Gruppieren 45">
              <a:extLst>
                <a:ext uri="{FF2B5EF4-FFF2-40B4-BE49-F238E27FC236}">
                  <a16:creationId xmlns:a16="http://schemas.microsoft.com/office/drawing/2014/main" id="{063AEA51-FDD8-39EA-329A-99EF00B83397}"/>
                </a:ext>
              </a:extLst>
            </p:cNvPr>
            <p:cNvGrpSpPr/>
            <p:nvPr/>
          </p:nvGrpSpPr>
          <p:grpSpPr>
            <a:xfrm>
              <a:off x="12910347" y="1395124"/>
              <a:ext cx="4259265" cy="5680531"/>
              <a:chOff x="829201" y="1395124"/>
              <a:chExt cx="4259265" cy="5680531"/>
            </a:xfrm>
          </p:grpSpPr>
          <p:grpSp>
            <p:nvGrpSpPr>
              <p:cNvPr id="47" name="Gruppieren 46">
                <a:extLst>
                  <a:ext uri="{FF2B5EF4-FFF2-40B4-BE49-F238E27FC236}">
                    <a16:creationId xmlns:a16="http://schemas.microsoft.com/office/drawing/2014/main" id="{96403A3E-D5FF-0A21-0081-70F481B63A08}"/>
                  </a:ext>
                </a:extLst>
              </p:cNvPr>
              <p:cNvGrpSpPr/>
              <p:nvPr/>
            </p:nvGrpSpPr>
            <p:grpSpPr>
              <a:xfrm>
                <a:off x="829201" y="1395124"/>
                <a:ext cx="3665303" cy="3677235"/>
                <a:chOff x="-347628" y="1241866"/>
                <a:chExt cx="3665303" cy="3677235"/>
              </a:xfrm>
            </p:grpSpPr>
            <p:grpSp>
              <p:nvGrpSpPr>
                <p:cNvPr id="50" name="Gruppieren 49">
                  <a:extLst>
                    <a:ext uri="{FF2B5EF4-FFF2-40B4-BE49-F238E27FC236}">
                      <a16:creationId xmlns:a16="http://schemas.microsoft.com/office/drawing/2014/main" id="{FA149AAD-F953-BD1B-F26D-244528A60784}"/>
                    </a:ext>
                  </a:extLst>
                </p:cNvPr>
                <p:cNvGrpSpPr/>
                <p:nvPr/>
              </p:nvGrpSpPr>
              <p:grpSpPr>
                <a:xfrm>
                  <a:off x="-347628" y="2309423"/>
                  <a:ext cx="3665303" cy="2609678"/>
                  <a:chOff x="5237771" y="2389354"/>
                  <a:chExt cx="3665303" cy="2609678"/>
                </a:xfrm>
              </p:grpSpPr>
              <p:sp>
                <p:nvSpPr>
                  <p:cNvPr id="52" name="Textfeld 51">
                    <a:extLst>
                      <a:ext uri="{FF2B5EF4-FFF2-40B4-BE49-F238E27FC236}">
                        <a16:creationId xmlns:a16="http://schemas.microsoft.com/office/drawing/2014/main" id="{622546DF-701C-DC3F-E1C2-5A8A92890B4D}"/>
                      </a:ext>
                    </a:extLst>
                  </p:cNvPr>
                  <p:cNvSpPr txBox="1"/>
                  <p:nvPr/>
                </p:nvSpPr>
                <p:spPr>
                  <a:xfrm>
                    <a:off x="5696235" y="2389354"/>
                    <a:ext cx="3206839" cy="400110"/>
                  </a:xfrm>
                  <a:prstGeom prst="rect">
                    <a:avLst/>
                  </a:prstGeom>
                  <a:noFill/>
                </p:spPr>
                <p:txBody>
                  <a:bodyPr wrap="square" rtlCol="0">
                    <a:spAutoFit/>
                  </a:bodyPr>
                  <a:lstStyle/>
                  <a:p>
                    <a:pPr algn="ctr"/>
                    <a:r>
                      <a:rPr lang="en-US" sz="2000" b="1" dirty="0">
                        <a:solidFill>
                          <a:schemeClr val="bg1"/>
                        </a:solidFill>
                        <a:latin typeface="Avenir Book" panose="02000503020000020003" pitchFamily="2" charset="0"/>
                      </a:rPr>
                      <a:t>HARDWARE SETUP</a:t>
                    </a:r>
                    <a:endParaRPr lang="en-US" sz="2000" b="1" noProof="0" dirty="0">
                      <a:solidFill>
                        <a:schemeClr val="bg1"/>
                      </a:solidFill>
                      <a:latin typeface="Avenir Book" panose="02000503020000020003" pitchFamily="2" charset="0"/>
                    </a:endParaRPr>
                  </a:p>
                </p:txBody>
              </p:sp>
              <p:sp>
                <p:nvSpPr>
                  <p:cNvPr id="53" name="Textfeld 52">
                    <a:extLst>
                      <a:ext uri="{FF2B5EF4-FFF2-40B4-BE49-F238E27FC236}">
                        <a16:creationId xmlns:a16="http://schemas.microsoft.com/office/drawing/2014/main" id="{A8529291-8E81-BF24-D58E-79FB6BCB430B}"/>
                      </a:ext>
                    </a:extLst>
                  </p:cNvPr>
                  <p:cNvSpPr txBox="1"/>
                  <p:nvPr/>
                </p:nvSpPr>
                <p:spPr>
                  <a:xfrm>
                    <a:off x="5853267" y="2741514"/>
                    <a:ext cx="2760634" cy="646331"/>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Buy or build a complete FPV UAV Setup</a:t>
                    </a:r>
                  </a:p>
                </p:txBody>
              </p:sp>
              <p:pic>
                <p:nvPicPr>
                  <p:cNvPr id="54" name="Grafik 53">
                    <a:extLst>
                      <a:ext uri="{FF2B5EF4-FFF2-40B4-BE49-F238E27FC236}">
                        <a16:creationId xmlns:a16="http://schemas.microsoft.com/office/drawing/2014/main" id="{043F5B55-8AF5-F576-685A-2088714ACBA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l="32935" t="23801" r="39975" b="47442"/>
                  <a:stretch/>
                </p:blipFill>
                <p:spPr bwMode="auto">
                  <a:xfrm>
                    <a:off x="5237771" y="3355673"/>
                    <a:ext cx="1548107" cy="1643359"/>
                  </a:xfrm>
                  <a:prstGeom prst="rect">
                    <a:avLst/>
                  </a:prstGeom>
                  <a:ln>
                    <a:noFill/>
                  </a:ln>
                  <a:extLst>
                    <a:ext uri="{53640926-AAD7-44D8-BBD7-CCE9431645EC}">
                      <a14:shadowObscured xmlns:a14="http://schemas.microsoft.com/office/drawing/2010/main"/>
                    </a:ext>
                  </a:extLst>
                </p:spPr>
              </p:pic>
            </p:grpSp>
            <p:sp>
              <p:nvSpPr>
                <p:cNvPr id="51" name="Oval 50">
                  <a:extLst>
                    <a:ext uri="{FF2B5EF4-FFF2-40B4-BE49-F238E27FC236}">
                      <a16:creationId xmlns:a16="http://schemas.microsoft.com/office/drawing/2014/main" id="{6B6E3904-A70B-1AF8-9871-F87DC99163DB}"/>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3</a:t>
                  </a:r>
                </a:p>
              </p:txBody>
            </p:sp>
          </p:grpSp>
          <p:pic>
            <p:nvPicPr>
              <p:cNvPr id="48" name="Grafik 47" descr="Ein Bild, das Flugzeug, Drohne, Platane Flugzeug Hobel enthält.&#10;&#10;KI-generierte Inhalte können fehlerhaft sein.">
                <a:extLst>
                  <a:ext uri="{FF2B5EF4-FFF2-40B4-BE49-F238E27FC236}">
                    <a16:creationId xmlns:a16="http://schemas.microsoft.com/office/drawing/2014/main" id="{85E00B01-23BB-4300-9B73-32F2D83C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2491988" y="3410374"/>
                <a:ext cx="2596478" cy="1856289"/>
              </a:xfrm>
              <a:prstGeom prst="rect">
                <a:avLst/>
              </a:prstGeom>
            </p:spPr>
          </p:pic>
          <p:pic>
            <p:nvPicPr>
              <p:cNvPr id="49" name="Grafik 48" descr="Ein Bild, das Schuhwerk, Schuh enthält.&#10;&#10;KI-generierte Inhalte können fehlerhaft sein.">
                <a:extLst>
                  <a:ext uri="{FF2B5EF4-FFF2-40B4-BE49-F238E27FC236}">
                    <a16:creationId xmlns:a16="http://schemas.microsoft.com/office/drawing/2014/main" id="{AF7D745F-DD43-38D3-E041-27A071317D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603254" y="4632134"/>
                <a:ext cx="2443521" cy="2443521"/>
              </a:xfrm>
              <a:prstGeom prst="rect">
                <a:avLst/>
              </a:prstGeom>
            </p:spPr>
          </p:pic>
        </p:grpSp>
        <p:cxnSp>
          <p:nvCxnSpPr>
            <p:cNvPr id="56" name="Gerade Verbindung mit Pfeil 55">
              <a:extLst>
                <a:ext uri="{FF2B5EF4-FFF2-40B4-BE49-F238E27FC236}">
                  <a16:creationId xmlns:a16="http://schemas.microsoft.com/office/drawing/2014/main" id="{B1CC70DD-7165-ADB3-5BEC-8EE0AED966B9}"/>
                </a:ext>
              </a:extLst>
            </p:cNvPr>
            <p:cNvCxnSpPr/>
            <p:nvPr/>
          </p:nvCxnSpPr>
          <p:spPr>
            <a:xfrm>
              <a:off x="9391682" y="1885630"/>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57" name="Gruppieren 56">
              <a:extLst>
                <a:ext uri="{FF2B5EF4-FFF2-40B4-BE49-F238E27FC236}">
                  <a16:creationId xmlns:a16="http://schemas.microsoft.com/office/drawing/2014/main" id="{0D38FFDC-A946-9A0F-4871-7643759682CA}"/>
                </a:ext>
              </a:extLst>
            </p:cNvPr>
            <p:cNvGrpSpPr/>
            <p:nvPr/>
          </p:nvGrpSpPr>
          <p:grpSpPr>
            <a:xfrm>
              <a:off x="15461212" y="1395124"/>
              <a:ext cx="14195551" cy="4555510"/>
              <a:chOff x="-2440453" y="1395124"/>
              <a:chExt cx="14195551" cy="4555510"/>
            </a:xfrm>
          </p:grpSpPr>
          <p:sp>
            <p:nvSpPr>
              <p:cNvPr id="58" name="Oval 57">
                <a:extLst>
                  <a:ext uri="{FF2B5EF4-FFF2-40B4-BE49-F238E27FC236}">
                    <a16:creationId xmlns:a16="http://schemas.microsoft.com/office/drawing/2014/main" id="{21C1958C-39F7-C2CB-84F6-9A9A5A535000}"/>
                  </a:ext>
                </a:extLst>
              </p:cNvPr>
              <p:cNvSpPr/>
              <p:nvPr/>
            </p:nvSpPr>
            <p:spPr>
              <a:xfrm>
                <a:off x="2399053" y="1395124"/>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4</a:t>
                </a:r>
              </a:p>
            </p:txBody>
          </p:sp>
          <p:sp>
            <p:nvSpPr>
              <p:cNvPr id="59" name="Textfeld 58">
                <a:extLst>
                  <a:ext uri="{FF2B5EF4-FFF2-40B4-BE49-F238E27FC236}">
                    <a16:creationId xmlns:a16="http://schemas.microsoft.com/office/drawing/2014/main" id="{22001186-88FA-CB1A-8269-7E2E9B662370}"/>
                  </a:ext>
                </a:extLst>
              </p:cNvPr>
              <p:cNvSpPr txBox="1"/>
              <p:nvPr/>
            </p:nvSpPr>
            <p:spPr>
              <a:xfrm>
                <a:off x="1338144" y="2445803"/>
                <a:ext cx="3206839" cy="400110"/>
              </a:xfrm>
              <a:prstGeom prst="rect">
                <a:avLst/>
              </a:prstGeom>
              <a:noFill/>
            </p:spPr>
            <p:txBody>
              <a:bodyPr wrap="square" rtlCol="0">
                <a:spAutoFit/>
              </a:bodyPr>
              <a:lstStyle/>
              <a:p>
                <a:pPr algn="ctr"/>
                <a:r>
                  <a:rPr lang="en-US" sz="2000" b="1" noProof="0" dirty="0">
                    <a:solidFill>
                      <a:schemeClr val="bg1"/>
                    </a:solidFill>
                    <a:latin typeface="Avenir Book" panose="02000503020000020003" pitchFamily="2" charset="0"/>
                  </a:rPr>
                  <a:t>Real-world flight </a:t>
                </a:r>
              </a:p>
            </p:txBody>
          </p:sp>
          <p:sp>
            <p:nvSpPr>
              <p:cNvPr id="60" name="Textfeld 59">
                <a:extLst>
                  <a:ext uri="{FF2B5EF4-FFF2-40B4-BE49-F238E27FC236}">
                    <a16:creationId xmlns:a16="http://schemas.microsoft.com/office/drawing/2014/main" id="{6979E355-A3B5-669D-8CD7-C271AAAA1AB7}"/>
                  </a:ext>
                </a:extLst>
              </p:cNvPr>
              <p:cNvSpPr txBox="1"/>
              <p:nvPr/>
            </p:nvSpPr>
            <p:spPr>
              <a:xfrm>
                <a:off x="1055078" y="2871217"/>
                <a:ext cx="3671668" cy="1477328"/>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Since simulators cannot fully replicate the complexities of real-world flight conditions, extensive practical experience with physical drone flights is essential</a:t>
                </a:r>
              </a:p>
            </p:txBody>
          </p:sp>
          <p:pic>
            <p:nvPicPr>
              <p:cNvPr id="61" name="fpv_video_1_conv.m4v">
                <a:hlinkClick r:id="" action="ppaction://media"/>
                <a:extLst>
                  <a:ext uri="{FF2B5EF4-FFF2-40B4-BE49-F238E27FC236}">
                    <a16:creationId xmlns:a16="http://schemas.microsoft.com/office/drawing/2014/main" id="{313404D3-2A4B-348E-0E6D-0E36DA2E868F}"/>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5005953" y="1451205"/>
                <a:ext cx="6749145" cy="4499429"/>
              </a:xfrm>
              <a:prstGeom prst="rect">
                <a:avLst/>
              </a:prstGeom>
              <a:ln>
                <a:noFill/>
              </a:ln>
            </p:spPr>
          </p:pic>
          <p:cxnSp>
            <p:nvCxnSpPr>
              <p:cNvPr id="62" name="Gerade Verbindung mit Pfeil 61">
                <a:extLst>
                  <a:ext uri="{FF2B5EF4-FFF2-40B4-BE49-F238E27FC236}">
                    <a16:creationId xmlns:a16="http://schemas.microsoft.com/office/drawing/2014/main" id="{9A6EF98E-15F0-29C7-5D85-46A293075D80}"/>
                  </a:ext>
                </a:extLst>
              </p:cNvPr>
              <p:cNvCxnSpPr>
                <a:cxnSpLocks/>
              </p:cNvCxnSpPr>
              <p:nvPr/>
            </p:nvCxnSpPr>
            <p:spPr>
              <a:xfrm>
                <a:off x="-2440453" y="1902288"/>
                <a:ext cx="4839506"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1998092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8305C-5EFC-C682-E07D-D591932C92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2417B4-0245-2E48-6D83-0A80AEC96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D2CE817-4BB7-38BD-B054-FE0DB8C67DE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1D2DD692-D095-AD9B-D9D8-E30D7793B59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Textfeld 33">
            <a:extLst>
              <a:ext uri="{FF2B5EF4-FFF2-40B4-BE49-F238E27FC236}">
                <a16:creationId xmlns:a16="http://schemas.microsoft.com/office/drawing/2014/main" id="{A9A46EC1-8076-9973-E4E6-33FCDC0E5382}"/>
              </a:ext>
            </a:extLst>
          </p:cNvPr>
          <p:cNvSpPr txBox="1"/>
          <p:nvPr/>
        </p:nvSpPr>
        <p:spPr>
          <a:xfrm>
            <a:off x="829201" y="436593"/>
            <a:ext cx="10533598" cy="523220"/>
          </a:xfrm>
          <a:prstGeom prst="rect">
            <a:avLst/>
          </a:prstGeom>
          <a:noFill/>
        </p:spPr>
        <p:txBody>
          <a:bodyPr wrap="square" rtlCol="0">
            <a:spAutoFit/>
          </a:bodyPr>
          <a:lstStyle/>
          <a:p>
            <a:r>
              <a:rPr lang="en-US" sz="2800" b="1" noProof="0" dirty="0">
                <a:solidFill>
                  <a:schemeClr val="bg1"/>
                </a:solidFill>
                <a:latin typeface="Avenir Book" panose="02000503020000020003" pitchFamily="2" charset="0"/>
              </a:rPr>
              <a:t>Excursus: How to become a (military) FPV UAV Pilot? </a:t>
            </a:r>
          </a:p>
        </p:txBody>
      </p:sp>
      <p:cxnSp>
        <p:nvCxnSpPr>
          <p:cNvPr id="45" name="Gerade Verbindung mit Pfeil 44">
            <a:extLst>
              <a:ext uri="{FF2B5EF4-FFF2-40B4-BE49-F238E27FC236}">
                <a16:creationId xmlns:a16="http://schemas.microsoft.com/office/drawing/2014/main" id="{3D21B2E5-F7B8-774E-5861-BADCFA79EA77}"/>
              </a:ext>
            </a:extLst>
          </p:cNvPr>
          <p:cNvCxnSpPr>
            <a:stCxn id="35" idx="6"/>
            <a:endCxn id="36" idx="2"/>
          </p:cNvCxnSpPr>
          <p:nvPr/>
        </p:nvCxnSpPr>
        <p:spPr>
          <a:xfrm>
            <a:off x="9557835" y="1885631"/>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63" name="Gruppieren 62">
            <a:extLst>
              <a:ext uri="{FF2B5EF4-FFF2-40B4-BE49-F238E27FC236}">
                <a16:creationId xmlns:a16="http://schemas.microsoft.com/office/drawing/2014/main" id="{DC63867C-31DF-DBFB-2240-EEE4AEC520DD}"/>
              </a:ext>
            </a:extLst>
          </p:cNvPr>
          <p:cNvGrpSpPr/>
          <p:nvPr/>
        </p:nvGrpSpPr>
        <p:grpSpPr>
          <a:xfrm>
            <a:off x="7275049" y="1395124"/>
            <a:ext cx="28559483" cy="5680531"/>
            <a:chOff x="1097280" y="1395124"/>
            <a:chExt cx="28559483" cy="5680531"/>
          </a:xfrm>
        </p:grpSpPr>
        <p:grpSp>
          <p:nvGrpSpPr>
            <p:cNvPr id="43" name="Gruppieren 42">
              <a:extLst>
                <a:ext uri="{FF2B5EF4-FFF2-40B4-BE49-F238E27FC236}">
                  <a16:creationId xmlns:a16="http://schemas.microsoft.com/office/drawing/2014/main" id="{A46B0E07-FBDC-C003-9D0F-4FE50BF0F872}"/>
                </a:ext>
              </a:extLst>
            </p:cNvPr>
            <p:cNvGrpSpPr/>
            <p:nvPr/>
          </p:nvGrpSpPr>
          <p:grpSpPr>
            <a:xfrm>
              <a:off x="1097280" y="1395124"/>
              <a:ext cx="3627520" cy="4611260"/>
              <a:chOff x="-79549" y="1241866"/>
              <a:chExt cx="3627520" cy="4611260"/>
            </a:xfrm>
          </p:grpSpPr>
          <p:grpSp>
            <p:nvGrpSpPr>
              <p:cNvPr id="27" name="Gruppieren 26">
                <a:extLst>
                  <a:ext uri="{FF2B5EF4-FFF2-40B4-BE49-F238E27FC236}">
                    <a16:creationId xmlns:a16="http://schemas.microsoft.com/office/drawing/2014/main" id="{D63A7B5B-6DAB-6A67-C709-6A12D2EAFD46}"/>
                  </a:ext>
                </a:extLst>
              </p:cNvPr>
              <p:cNvGrpSpPr/>
              <p:nvPr/>
            </p:nvGrpSpPr>
            <p:grpSpPr>
              <a:xfrm>
                <a:off x="-79549" y="2309423"/>
                <a:ext cx="3627520" cy="3543703"/>
                <a:chOff x="5505850" y="2389354"/>
                <a:chExt cx="3627520" cy="3543703"/>
              </a:xfrm>
            </p:grpSpPr>
            <p:sp>
              <p:nvSpPr>
                <p:cNvPr id="30" name="Textfeld 29">
                  <a:extLst>
                    <a:ext uri="{FF2B5EF4-FFF2-40B4-BE49-F238E27FC236}">
                      <a16:creationId xmlns:a16="http://schemas.microsoft.com/office/drawing/2014/main" id="{FCB349A2-5E37-E373-B300-496FE412DB1D}"/>
                    </a:ext>
                  </a:extLst>
                </p:cNvPr>
                <p:cNvSpPr txBox="1"/>
                <p:nvPr/>
              </p:nvSpPr>
              <p:spPr>
                <a:xfrm>
                  <a:off x="5696235" y="2389354"/>
                  <a:ext cx="3206839" cy="400110"/>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REMOTE </a:t>
                  </a:r>
                  <a:r>
                    <a:rPr lang="en-US" sz="2000" b="1" noProof="0" dirty="0">
                      <a:solidFill>
                        <a:schemeClr val="bg1"/>
                      </a:solidFill>
                      <a:latin typeface="Avenir Book" panose="02000503020000020003" pitchFamily="2" charset="0"/>
                    </a:rPr>
                    <a:t>CONTROLLER</a:t>
                  </a:r>
                  <a:endParaRPr lang="en-US" b="1" noProof="0" dirty="0">
                    <a:solidFill>
                      <a:schemeClr val="bg1"/>
                    </a:solidFill>
                    <a:latin typeface="Avenir Book" panose="02000503020000020003" pitchFamily="2" charset="0"/>
                  </a:endParaRPr>
                </a:p>
              </p:txBody>
            </p:sp>
            <p:sp>
              <p:nvSpPr>
                <p:cNvPr id="31" name="Textfeld 30">
                  <a:extLst>
                    <a:ext uri="{FF2B5EF4-FFF2-40B4-BE49-F238E27FC236}">
                      <a16:creationId xmlns:a16="http://schemas.microsoft.com/office/drawing/2014/main" id="{EE8F7FAF-0EA4-D6B2-C601-1CC1BE46CA07}"/>
                    </a:ext>
                  </a:extLst>
                </p:cNvPr>
                <p:cNvSpPr txBox="1"/>
                <p:nvPr/>
              </p:nvSpPr>
              <p:spPr>
                <a:xfrm>
                  <a:off x="5505850" y="2741808"/>
                  <a:ext cx="3625829" cy="923330"/>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The Remote Controller is used to control the UAV in the simulator and in real flight. </a:t>
                  </a:r>
                </a:p>
              </p:txBody>
            </p:sp>
            <p:pic>
              <p:nvPicPr>
                <p:cNvPr id="32" name="Grafik 31">
                  <a:extLst>
                    <a:ext uri="{FF2B5EF4-FFF2-40B4-BE49-F238E27FC236}">
                      <a16:creationId xmlns:a16="http://schemas.microsoft.com/office/drawing/2014/main" id="{2079DA68-87F2-61A2-577C-19660B8458C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5694711" y="4015996"/>
                  <a:ext cx="3438659" cy="1917061"/>
                </a:xfrm>
                <a:prstGeom prst="rect">
                  <a:avLst/>
                </a:prstGeom>
                <a:ln>
                  <a:noFill/>
                </a:ln>
                <a:extLst>
                  <a:ext uri="{53640926-AAD7-44D8-BBD7-CCE9431645EC}">
                    <a14:shadowObscured xmlns:a14="http://schemas.microsoft.com/office/drawing/2010/main"/>
                  </a:ext>
                </a:extLst>
              </p:spPr>
            </p:pic>
          </p:grpSp>
          <p:sp>
            <p:nvSpPr>
              <p:cNvPr id="35" name="Oval 34">
                <a:extLst>
                  <a:ext uri="{FF2B5EF4-FFF2-40B4-BE49-F238E27FC236}">
                    <a16:creationId xmlns:a16="http://schemas.microsoft.com/office/drawing/2014/main" id="{9162CA27-37EE-7C24-BA76-0456FB83E65E}"/>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1</a:t>
                </a:r>
              </a:p>
            </p:txBody>
          </p:sp>
        </p:grpSp>
        <p:grpSp>
          <p:nvGrpSpPr>
            <p:cNvPr id="42" name="Gruppieren 41">
              <a:extLst>
                <a:ext uri="{FF2B5EF4-FFF2-40B4-BE49-F238E27FC236}">
                  <a16:creationId xmlns:a16="http://schemas.microsoft.com/office/drawing/2014/main" id="{E9FD814B-2CA2-A157-1D63-60EAF261E3D4}"/>
                </a:ext>
              </a:extLst>
            </p:cNvPr>
            <p:cNvGrpSpPr/>
            <p:nvPr/>
          </p:nvGrpSpPr>
          <p:grpSpPr>
            <a:xfrm>
              <a:off x="6169183" y="1395124"/>
              <a:ext cx="4633961" cy="5340510"/>
              <a:chOff x="5928724" y="1241866"/>
              <a:chExt cx="4633961" cy="5340510"/>
            </a:xfrm>
          </p:grpSpPr>
          <p:sp>
            <p:nvSpPr>
              <p:cNvPr id="36" name="Oval 35">
                <a:extLst>
                  <a:ext uri="{FF2B5EF4-FFF2-40B4-BE49-F238E27FC236}">
                    <a16:creationId xmlns:a16="http://schemas.microsoft.com/office/drawing/2014/main" id="{4F9A9506-2FAB-F4EF-074E-705417794177}"/>
                  </a:ext>
                </a:extLst>
              </p:cNvPr>
              <p:cNvSpPr/>
              <p:nvPr/>
            </p:nvSpPr>
            <p:spPr>
              <a:xfrm>
                <a:off x="823230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2</a:t>
                </a:r>
              </a:p>
            </p:txBody>
          </p:sp>
          <p:grpSp>
            <p:nvGrpSpPr>
              <p:cNvPr id="37" name="Gruppieren 36">
                <a:extLst>
                  <a:ext uri="{FF2B5EF4-FFF2-40B4-BE49-F238E27FC236}">
                    <a16:creationId xmlns:a16="http://schemas.microsoft.com/office/drawing/2014/main" id="{B1DDDF4D-C061-3CE7-26EA-F215FA77AA32}"/>
                  </a:ext>
                </a:extLst>
              </p:cNvPr>
              <p:cNvGrpSpPr/>
              <p:nvPr/>
            </p:nvGrpSpPr>
            <p:grpSpPr>
              <a:xfrm>
                <a:off x="6707229" y="2320592"/>
                <a:ext cx="3855456" cy="3918125"/>
                <a:chOff x="5530492" y="1608892"/>
                <a:chExt cx="3855456" cy="3918125"/>
              </a:xfrm>
            </p:grpSpPr>
            <p:sp>
              <p:nvSpPr>
                <p:cNvPr id="38" name="Textfeld 37">
                  <a:extLst>
                    <a:ext uri="{FF2B5EF4-FFF2-40B4-BE49-F238E27FC236}">
                      <a16:creationId xmlns:a16="http://schemas.microsoft.com/office/drawing/2014/main" id="{286B8E14-56EC-CB64-A730-ADBCB0110A07}"/>
                    </a:ext>
                  </a:extLst>
                </p:cNvPr>
                <p:cNvSpPr txBox="1"/>
                <p:nvPr/>
              </p:nvSpPr>
              <p:spPr>
                <a:xfrm>
                  <a:off x="5942653" y="1608892"/>
                  <a:ext cx="3206839"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SIMULATOR</a:t>
                  </a:r>
                </a:p>
              </p:txBody>
            </p:sp>
            <p:sp>
              <p:nvSpPr>
                <p:cNvPr id="39" name="Textfeld 38">
                  <a:extLst>
                    <a:ext uri="{FF2B5EF4-FFF2-40B4-BE49-F238E27FC236}">
                      <a16:creationId xmlns:a16="http://schemas.microsoft.com/office/drawing/2014/main" id="{E278EDD1-7014-84C6-092E-9EFF30D0862C}"/>
                    </a:ext>
                  </a:extLst>
                </p:cNvPr>
                <p:cNvSpPr txBox="1"/>
                <p:nvPr/>
              </p:nvSpPr>
              <p:spPr>
                <a:xfrm>
                  <a:off x="5530492" y="1967055"/>
                  <a:ext cx="3855456" cy="923330"/>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Practicing in a simulator will avoid expensive hardware costs and no need for training areas </a:t>
                  </a:r>
                </a:p>
              </p:txBody>
            </p:sp>
            <p:pic>
              <p:nvPicPr>
                <p:cNvPr id="40" name="Grafik 39" descr="Ein Bild, das draußen, Fahrzeug, Militärfahrzeug, Landfahrzeug enthält.&#10;&#10;KI-generierte Inhalte können fehlerhaft sein.">
                  <a:extLst>
                    <a:ext uri="{FF2B5EF4-FFF2-40B4-BE49-F238E27FC236}">
                      <a16:creationId xmlns:a16="http://schemas.microsoft.com/office/drawing/2014/main" id="{41C9F7D8-088D-B8C2-36A5-A97F264378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46" r="12174"/>
                <a:stretch/>
              </p:blipFill>
              <p:spPr bwMode="auto">
                <a:xfrm>
                  <a:off x="5630469" y="2957753"/>
                  <a:ext cx="3438659" cy="25692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41" name="Textfeld 40">
                <a:extLst>
                  <a:ext uri="{FF2B5EF4-FFF2-40B4-BE49-F238E27FC236}">
                    <a16:creationId xmlns:a16="http://schemas.microsoft.com/office/drawing/2014/main" id="{C4DE57BC-CC0C-B26A-B29B-6B1F45930F3D}"/>
                  </a:ext>
                </a:extLst>
              </p:cNvPr>
              <p:cNvSpPr txBox="1"/>
              <p:nvPr/>
            </p:nvSpPr>
            <p:spPr>
              <a:xfrm>
                <a:off x="5928724" y="6320766"/>
                <a:ext cx="2854244"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Steam</a:t>
                </a:r>
              </a:p>
            </p:txBody>
          </p:sp>
        </p:grpSp>
        <p:grpSp>
          <p:nvGrpSpPr>
            <p:cNvPr id="46" name="Gruppieren 45">
              <a:extLst>
                <a:ext uri="{FF2B5EF4-FFF2-40B4-BE49-F238E27FC236}">
                  <a16:creationId xmlns:a16="http://schemas.microsoft.com/office/drawing/2014/main" id="{063AEA51-FDD8-39EA-329A-99EF00B83397}"/>
                </a:ext>
              </a:extLst>
            </p:cNvPr>
            <p:cNvGrpSpPr/>
            <p:nvPr/>
          </p:nvGrpSpPr>
          <p:grpSpPr>
            <a:xfrm>
              <a:off x="12910347" y="1395124"/>
              <a:ext cx="4259265" cy="5680531"/>
              <a:chOff x="829201" y="1395124"/>
              <a:chExt cx="4259265" cy="5680531"/>
            </a:xfrm>
          </p:grpSpPr>
          <p:grpSp>
            <p:nvGrpSpPr>
              <p:cNvPr id="47" name="Gruppieren 46">
                <a:extLst>
                  <a:ext uri="{FF2B5EF4-FFF2-40B4-BE49-F238E27FC236}">
                    <a16:creationId xmlns:a16="http://schemas.microsoft.com/office/drawing/2014/main" id="{96403A3E-D5FF-0A21-0081-70F481B63A08}"/>
                  </a:ext>
                </a:extLst>
              </p:cNvPr>
              <p:cNvGrpSpPr/>
              <p:nvPr/>
            </p:nvGrpSpPr>
            <p:grpSpPr>
              <a:xfrm>
                <a:off x="829201" y="1395124"/>
                <a:ext cx="3665303" cy="3677235"/>
                <a:chOff x="-347628" y="1241866"/>
                <a:chExt cx="3665303" cy="3677235"/>
              </a:xfrm>
            </p:grpSpPr>
            <p:grpSp>
              <p:nvGrpSpPr>
                <p:cNvPr id="50" name="Gruppieren 49">
                  <a:extLst>
                    <a:ext uri="{FF2B5EF4-FFF2-40B4-BE49-F238E27FC236}">
                      <a16:creationId xmlns:a16="http://schemas.microsoft.com/office/drawing/2014/main" id="{FA149AAD-F953-BD1B-F26D-244528A60784}"/>
                    </a:ext>
                  </a:extLst>
                </p:cNvPr>
                <p:cNvGrpSpPr/>
                <p:nvPr/>
              </p:nvGrpSpPr>
              <p:grpSpPr>
                <a:xfrm>
                  <a:off x="-347628" y="2309423"/>
                  <a:ext cx="3665303" cy="2609678"/>
                  <a:chOff x="5237771" y="2389354"/>
                  <a:chExt cx="3665303" cy="2609678"/>
                </a:xfrm>
              </p:grpSpPr>
              <p:sp>
                <p:nvSpPr>
                  <p:cNvPr id="52" name="Textfeld 51">
                    <a:extLst>
                      <a:ext uri="{FF2B5EF4-FFF2-40B4-BE49-F238E27FC236}">
                        <a16:creationId xmlns:a16="http://schemas.microsoft.com/office/drawing/2014/main" id="{622546DF-701C-DC3F-E1C2-5A8A92890B4D}"/>
                      </a:ext>
                    </a:extLst>
                  </p:cNvPr>
                  <p:cNvSpPr txBox="1"/>
                  <p:nvPr/>
                </p:nvSpPr>
                <p:spPr>
                  <a:xfrm>
                    <a:off x="5696235" y="2389354"/>
                    <a:ext cx="3206839" cy="400110"/>
                  </a:xfrm>
                  <a:prstGeom prst="rect">
                    <a:avLst/>
                  </a:prstGeom>
                  <a:noFill/>
                </p:spPr>
                <p:txBody>
                  <a:bodyPr wrap="square" rtlCol="0">
                    <a:spAutoFit/>
                  </a:bodyPr>
                  <a:lstStyle/>
                  <a:p>
                    <a:pPr algn="ctr"/>
                    <a:r>
                      <a:rPr lang="en-US" sz="2000" b="1" dirty="0">
                        <a:solidFill>
                          <a:schemeClr val="bg1"/>
                        </a:solidFill>
                        <a:latin typeface="Avenir Book" panose="02000503020000020003" pitchFamily="2" charset="0"/>
                      </a:rPr>
                      <a:t>HARDWARE SETUP</a:t>
                    </a:r>
                    <a:endParaRPr lang="en-US" sz="2000" b="1" noProof="0" dirty="0">
                      <a:solidFill>
                        <a:schemeClr val="bg1"/>
                      </a:solidFill>
                      <a:latin typeface="Avenir Book" panose="02000503020000020003" pitchFamily="2" charset="0"/>
                    </a:endParaRPr>
                  </a:p>
                </p:txBody>
              </p:sp>
              <p:sp>
                <p:nvSpPr>
                  <p:cNvPr id="53" name="Textfeld 52">
                    <a:extLst>
                      <a:ext uri="{FF2B5EF4-FFF2-40B4-BE49-F238E27FC236}">
                        <a16:creationId xmlns:a16="http://schemas.microsoft.com/office/drawing/2014/main" id="{A8529291-8E81-BF24-D58E-79FB6BCB430B}"/>
                      </a:ext>
                    </a:extLst>
                  </p:cNvPr>
                  <p:cNvSpPr txBox="1"/>
                  <p:nvPr/>
                </p:nvSpPr>
                <p:spPr>
                  <a:xfrm>
                    <a:off x="5853267" y="2741514"/>
                    <a:ext cx="2760634" cy="646331"/>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Buy or build a complete FPV UAV Setup</a:t>
                    </a:r>
                  </a:p>
                </p:txBody>
              </p:sp>
              <p:pic>
                <p:nvPicPr>
                  <p:cNvPr id="54" name="Grafik 53">
                    <a:extLst>
                      <a:ext uri="{FF2B5EF4-FFF2-40B4-BE49-F238E27FC236}">
                        <a16:creationId xmlns:a16="http://schemas.microsoft.com/office/drawing/2014/main" id="{043F5B55-8AF5-F576-685A-2088714ACBA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l="32935" t="23801" r="39975" b="47442"/>
                  <a:stretch/>
                </p:blipFill>
                <p:spPr bwMode="auto">
                  <a:xfrm>
                    <a:off x="5237771" y="3355673"/>
                    <a:ext cx="1548107" cy="1643359"/>
                  </a:xfrm>
                  <a:prstGeom prst="rect">
                    <a:avLst/>
                  </a:prstGeom>
                  <a:ln>
                    <a:noFill/>
                  </a:ln>
                  <a:extLst>
                    <a:ext uri="{53640926-AAD7-44D8-BBD7-CCE9431645EC}">
                      <a14:shadowObscured xmlns:a14="http://schemas.microsoft.com/office/drawing/2010/main"/>
                    </a:ext>
                  </a:extLst>
                </p:spPr>
              </p:pic>
            </p:grpSp>
            <p:sp>
              <p:nvSpPr>
                <p:cNvPr id="51" name="Oval 50">
                  <a:extLst>
                    <a:ext uri="{FF2B5EF4-FFF2-40B4-BE49-F238E27FC236}">
                      <a16:creationId xmlns:a16="http://schemas.microsoft.com/office/drawing/2014/main" id="{6B6E3904-A70B-1AF8-9871-F87DC99163DB}"/>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3</a:t>
                  </a:r>
                </a:p>
              </p:txBody>
            </p:sp>
          </p:grpSp>
          <p:pic>
            <p:nvPicPr>
              <p:cNvPr id="48" name="Grafik 47" descr="Ein Bild, das Flugzeug, Drohne, Platane Flugzeug Hobel enthält.&#10;&#10;KI-generierte Inhalte können fehlerhaft sein.">
                <a:extLst>
                  <a:ext uri="{FF2B5EF4-FFF2-40B4-BE49-F238E27FC236}">
                    <a16:creationId xmlns:a16="http://schemas.microsoft.com/office/drawing/2014/main" id="{85E00B01-23BB-4300-9B73-32F2D83C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2491988" y="3410374"/>
                <a:ext cx="2596478" cy="1856289"/>
              </a:xfrm>
              <a:prstGeom prst="rect">
                <a:avLst/>
              </a:prstGeom>
            </p:spPr>
          </p:pic>
          <p:pic>
            <p:nvPicPr>
              <p:cNvPr id="49" name="Grafik 48" descr="Ein Bild, das Schuhwerk, Schuh enthält.&#10;&#10;KI-generierte Inhalte können fehlerhaft sein.">
                <a:extLst>
                  <a:ext uri="{FF2B5EF4-FFF2-40B4-BE49-F238E27FC236}">
                    <a16:creationId xmlns:a16="http://schemas.microsoft.com/office/drawing/2014/main" id="{AF7D745F-DD43-38D3-E041-27A071317D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603254" y="4632134"/>
                <a:ext cx="2443521" cy="2443521"/>
              </a:xfrm>
              <a:prstGeom prst="rect">
                <a:avLst/>
              </a:prstGeom>
            </p:spPr>
          </p:pic>
        </p:grpSp>
        <p:cxnSp>
          <p:nvCxnSpPr>
            <p:cNvPr id="56" name="Gerade Verbindung mit Pfeil 55">
              <a:extLst>
                <a:ext uri="{FF2B5EF4-FFF2-40B4-BE49-F238E27FC236}">
                  <a16:creationId xmlns:a16="http://schemas.microsoft.com/office/drawing/2014/main" id="{B1CC70DD-7165-ADB3-5BEC-8EE0AED966B9}"/>
                </a:ext>
              </a:extLst>
            </p:cNvPr>
            <p:cNvCxnSpPr/>
            <p:nvPr/>
          </p:nvCxnSpPr>
          <p:spPr>
            <a:xfrm>
              <a:off x="9391682" y="1885630"/>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57" name="Gruppieren 56">
              <a:extLst>
                <a:ext uri="{FF2B5EF4-FFF2-40B4-BE49-F238E27FC236}">
                  <a16:creationId xmlns:a16="http://schemas.microsoft.com/office/drawing/2014/main" id="{0D38FFDC-A946-9A0F-4871-7643759682CA}"/>
                </a:ext>
              </a:extLst>
            </p:cNvPr>
            <p:cNvGrpSpPr/>
            <p:nvPr/>
          </p:nvGrpSpPr>
          <p:grpSpPr>
            <a:xfrm>
              <a:off x="15461212" y="1395124"/>
              <a:ext cx="14195551" cy="4555510"/>
              <a:chOff x="-2440453" y="1395124"/>
              <a:chExt cx="14195551" cy="4555510"/>
            </a:xfrm>
          </p:grpSpPr>
          <p:sp>
            <p:nvSpPr>
              <p:cNvPr id="58" name="Oval 57">
                <a:extLst>
                  <a:ext uri="{FF2B5EF4-FFF2-40B4-BE49-F238E27FC236}">
                    <a16:creationId xmlns:a16="http://schemas.microsoft.com/office/drawing/2014/main" id="{21C1958C-39F7-C2CB-84F6-9A9A5A535000}"/>
                  </a:ext>
                </a:extLst>
              </p:cNvPr>
              <p:cNvSpPr/>
              <p:nvPr/>
            </p:nvSpPr>
            <p:spPr>
              <a:xfrm>
                <a:off x="2399053" y="1395124"/>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4</a:t>
                </a:r>
              </a:p>
            </p:txBody>
          </p:sp>
          <p:sp>
            <p:nvSpPr>
              <p:cNvPr id="59" name="Textfeld 58">
                <a:extLst>
                  <a:ext uri="{FF2B5EF4-FFF2-40B4-BE49-F238E27FC236}">
                    <a16:creationId xmlns:a16="http://schemas.microsoft.com/office/drawing/2014/main" id="{22001186-88FA-CB1A-8269-7E2E9B662370}"/>
                  </a:ext>
                </a:extLst>
              </p:cNvPr>
              <p:cNvSpPr txBox="1"/>
              <p:nvPr/>
            </p:nvSpPr>
            <p:spPr>
              <a:xfrm>
                <a:off x="1338144" y="2445803"/>
                <a:ext cx="3206839" cy="400110"/>
              </a:xfrm>
              <a:prstGeom prst="rect">
                <a:avLst/>
              </a:prstGeom>
              <a:noFill/>
            </p:spPr>
            <p:txBody>
              <a:bodyPr wrap="square" rtlCol="0">
                <a:spAutoFit/>
              </a:bodyPr>
              <a:lstStyle/>
              <a:p>
                <a:pPr algn="ctr"/>
                <a:r>
                  <a:rPr lang="en-US" sz="2000" b="1" noProof="0" dirty="0">
                    <a:solidFill>
                      <a:schemeClr val="bg1"/>
                    </a:solidFill>
                    <a:latin typeface="Avenir Book" panose="02000503020000020003" pitchFamily="2" charset="0"/>
                  </a:rPr>
                  <a:t>Real-world flight </a:t>
                </a:r>
              </a:p>
            </p:txBody>
          </p:sp>
          <p:sp>
            <p:nvSpPr>
              <p:cNvPr id="60" name="Textfeld 59">
                <a:extLst>
                  <a:ext uri="{FF2B5EF4-FFF2-40B4-BE49-F238E27FC236}">
                    <a16:creationId xmlns:a16="http://schemas.microsoft.com/office/drawing/2014/main" id="{6979E355-A3B5-669D-8CD7-C271AAAA1AB7}"/>
                  </a:ext>
                </a:extLst>
              </p:cNvPr>
              <p:cNvSpPr txBox="1"/>
              <p:nvPr/>
            </p:nvSpPr>
            <p:spPr>
              <a:xfrm>
                <a:off x="1055078" y="2871217"/>
                <a:ext cx="3671668" cy="1477328"/>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Since simulators cannot fully replicate the complexities of real-world flight conditions, extensive practical experience with physical drone flights is essential</a:t>
                </a:r>
              </a:p>
            </p:txBody>
          </p:sp>
          <p:pic>
            <p:nvPicPr>
              <p:cNvPr id="61" name="fpv_video_1_conv.m4v">
                <a:hlinkClick r:id="" action="ppaction://media"/>
                <a:extLst>
                  <a:ext uri="{FF2B5EF4-FFF2-40B4-BE49-F238E27FC236}">
                    <a16:creationId xmlns:a16="http://schemas.microsoft.com/office/drawing/2014/main" id="{313404D3-2A4B-348E-0E6D-0E36DA2E868F}"/>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5005953" y="1451205"/>
                <a:ext cx="6749145" cy="4499429"/>
              </a:xfrm>
              <a:prstGeom prst="rect">
                <a:avLst/>
              </a:prstGeom>
              <a:ln>
                <a:noFill/>
              </a:ln>
            </p:spPr>
          </p:pic>
          <p:cxnSp>
            <p:nvCxnSpPr>
              <p:cNvPr id="62" name="Gerade Verbindung mit Pfeil 61">
                <a:extLst>
                  <a:ext uri="{FF2B5EF4-FFF2-40B4-BE49-F238E27FC236}">
                    <a16:creationId xmlns:a16="http://schemas.microsoft.com/office/drawing/2014/main" id="{9A6EF98E-15F0-29C7-5D85-46A293075D80}"/>
                  </a:ext>
                </a:extLst>
              </p:cNvPr>
              <p:cNvCxnSpPr>
                <a:cxnSpLocks/>
              </p:cNvCxnSpPr>
              <p:nvPr/>
            </p:nvCxnSpPr>
            <p:spPr>
              <a:xfrm>
                <a:off x="-2440453" y="1902288"/>
                <a:ext cx="4839506"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3013312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8305C-5EFC-C682-E07D-D591932C92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2417B4-0245-2E48-6D83-0A80AEC96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D2CE817-4BB7-38BD-B054-FE0DB8C67DE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1D2DD692-D095-AD9B-D9D8-E30D7793B59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Textfeld 33">
            <a:extLst>
              <a:ext uri="{FF2B5EF4-FFF2-40B4-BE49-F238E27FC236}">
                <a16:creationId xmlns:a16="http://schemas.microsoft.com/office/drawing/2014/main" id="{A9A46EC1-8076-9973-E4E6-33FCDC0E5382}"/>
              </a:ext>
            </a:extLst>
          </p:cNvPr>
          <p:cNvSpPr txBox="1"/>
          <p:nvPr/>
        </p:nvSpPr>
        <p:spPr>
          <a:xfrm>
            <a:off x="829201" y="436593"/>
            <a:ext cx="10533598" cy="523220"/>
          </a:xfrm>
          <a:prstGeom prst="rect">
            <a:avLst/>
          </a:prstGeom>
          <a:noFill/>
        </p:spPr>
        <p:txBody>
          <a:bodyPr wrap="square" rtlCol="0">
            <a:spAutoFit/>
          </a:bodyPr>
          <a:lstStyle/>
          <a:p>
            <a:r>
              <a:rPr lang="en-US" sz="2800" b="1" noProof="0" dirty="0">
                <a:solidFill>
                  <a:schemeClr val="bg1"/>
                </a:solidFill>
                <a:latin typeface="Avenir Book" panose="02000503020000020003" pitchFamily="2" charset="0"/>
              </a:rPr>
              <a:t>Excursus: How to become a (military) FPV UAV Pilot? </a:t>
            </a:r>
          </a:p>
        </p:txBody>
      </p:sp>
      <p:cxnSp>
        <p:nvCxnSpPr>
          <p:cNvPr id="45" name="Gerade Verbindung mit Pfeil 44">
            <a:extLst>
              <a:ext uri="{FF2B5EF4-FFF2-40B4-BE49-F238E27FC236}">
                <a16:creationId xmlns:a16="http://schemas.microsoft.com/office/drawing/2014/main" id="{3D21B2E5-F7B8-774E-5861-BADCFA79EA77}"/>
              </a:ext>
            </a:extLst>
          </p:cNvPr>
          <p:cNvCxnSpPr>
            <a:stCxn id="35" idx="6"/>
            <a:endCxn id="36" idx="2"/>
          </p:cNvCxnSpPr>
          <p:nvPr/>
        </p:nvCxnSpPr>
        <p:spPr>
          <a:xfrm>
            <a:off x="3380066" y="1885631"/>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63" name="Gruppieren 62">
            <a:extLst>
              <a:ext uri="{FF2B5EF4-FFF2-40B4-BE49-F238E27FC236}">
                <a16:creationId xmlns:a16="http://schemas.microsoft.com/office/drawing/2014/main" id="{DC63867C-31DF-DBFB-2240-EEE4AEC520DD}"/>
              </a:ext>
            </a:extLst>
          </p:cNvPr>
          <p:cNvGrpSpPr/>
          <p:nvPr/>
        </p:nvGrpSpPr>
        <p:grpSpPr>
          <a:xfrm>
            <a:off x="1097280" y="1395124"/>
            <a:ext cx="28559483" cy="5680531"/>
            <a:chOff x="1097280" y="1395124"/>
            <a:chExt cx="28559483" cy="5680531"/>
          </a:xfrm>
        </p:grpSpPr>
        <p:grpSp>
          <p:nvGrpSpPr>
            <p:cNvPr id="43" name="Gruppieren 42">
              <a:extLst>
                <a:ext uri="{FF2B5EF4-FFF2-40B4-BE49-F238E27FC236}">
                  <a16:creationId xmlns:a16="http://schemas.microsoft.com/office/drawing/2014/main" id="{A46B0E07-FBDC-C003-9D0F-4FE50BF0F872}"/>
                </a:ext>
              </a:extLst>
            </p:cNvPr>
            <p:cNvGrpSpPr/>
            <p:nvPr/>
          </p:nvGrpSpPr>
          <p:grpSpPr>
            <a:xfrm>
              <a:off x="1097280" y="1395124"/>
              <a:ext cx="3627520" cy="4611260"/>
              <a:chOff x="-79549" y="1241866"/>
              <a:chExt cx="3627520" cy="4611260"/>
            </a:xfrm>
          </p:grpSpPr>
          <p:grpSp>
            <p:nvGrpSpPr>
              <p:cNvPr id="27" name="Gruppieren 26">
                <a:extLst>
                  <a:ext uri="{FF2B5EF4-FFF2-40B4-BE49-F238E27FC236}">
                    <a16:creationId xmlns:a16="http://schemas.microsoft.com/office/drawing/2014/main" id="{D63A7B5B-6DAB-6A67-C709-6A12D2EAFD46}"/>
                  </a:ext>
                </a:extLst>
              </p:cNvPr>
              <p:cNvGrpSpPr/>
              <p:nvPr/>
            </p:nvGrpSpPr>
            <p:grpSpPr>
              <a:xfrm>
                <a:off x="-79549" y="2309423"/>
                <a:ext cx="3627520" cy="3543703"/>
                <a:chOff x="5505850" y="2389354"/>
                <a:chExt cx="3627520" cy="3543703"/>
              </a:xfrm>
            </p:grpSpPr>
            <p:sp>
              <p:nvSpPr>
                <p:cNvPr id="30" name="Textfeld 29">
                  <a:extLst>
                    <a:ext uri="{FF2B5EF4-FFF2-40B4-BE49-F238E27FC236}">
                      <a16:creationId xmlns:a16="http://schemas.microsoft.com/office/drawing/2014/main" id="{FCB349A2-5E37-E373-B300-496FE412DB1D}"/>
                    </a:ext>
                  </a:extLst>
                </p:cNvPr>
                <p:cNvSpPr txBox="1"/>
                <p:nvPr/>
              </p:nvSpPr>
              <p:spPr>
                <a:xfrm>
                  <a:off x="5696235" y="2389354"/>
                  <a:ext cx="3206839" cy="400110"/>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REMOTE </a:t>
                  </a:r>
                  <a:r>
                    <a:rPr lang="en-US" sz="2000" b="1" noProof="0" dirty="0">
                      <a:solidFill>
                        <a:schemeClr val="bg1"/>
                      </a:solidFill>
                      <a:latin typeface="Avenir Book" panose="02000503020000020003" pitchFamily="2" charset="0"/>
                    </a:rPr>
                    <a:t>CONTROLLER</a:t>
                  </a:r>
                  <a:endParaRPr lang="en-US" b="1" noProof="0" dirty="0">
                    <a:solidFill>
                      <a:schemeClr val="bg1"/>
                    </a:solidFill>
                    <a:latin typeface="Avenir Book" panose="02000503020000020003" pitchFamily="2" charset="0"/>
                  </a:endParaRPr>
                </a:p>
              </p:txBody>
            </p:sp>
            <p:sp>
              <p:nvSpPr>
                <p:cNvPr id="31" name="Textfeld 30">
                  <a:extLst>
                    <a:ext uri="{FF2B5EF4-FFF2-40B4-BE49-F238E27FC236}">
                      <a16:creationId xmlns:a16="http://schemas.microsoft.com/office/drawing/2014/main" id="{EE8F7FAF-0EA4-D6B2-C601-1CC1BE46CA07}"/>
                    </a:ext>
                  </a:extLst>
                </p:cNvPr>
                <p:cNvSpPr txBox="1"/>
                <p:nvPr/>
              </p:nvSpPr>
              <p:spPr>
                <a:xfrm>
                  <a:off x="5505850" y="2741808"/>
                  <a:ext cx="3625829" cy="923330"/>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The Remote Controller is used to control the UAV in the simulator and in real flight. </a:t>
                  </a:r>
                </a:p>
              </p:txBody>
            </p:sp>
            <p:pic>
              <p:nvPicPr>
                <p:cNvPr id="32" name="Grafik 31">
                  <a:extLst>
                    <a:ext uri="{FF2B5EF4-FFF2-40B4-BE49-F238E27FC236}">
                      <a16:creationId xmlns:a16="http://schemas.microsoft.com/office/drawing/2014/main" id="{2079DA68-87F2-61A2-577C-19660B8458C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5694711" y="4015996"/>
                  <a:ext cx="3438659" cy="1917061"/>
                </a:xfrm>
                <a:prstGeom prst="rect">
                  <a:avLst/>
                </a:prstGeom>
                <a:ln>
                  <a:noFill/>
                </a:ln>
                <a:extLst>
                  <a:ext uri="{53640926-AAD7-44D8-BBD7-CCE9431645EC}">
                    <a14:shadowObscured xmlns:a14="http://schemas.microsoft.com/office/drawing/2010/main"/>
                  </a:ext>
                </a:extLst>
              </p:spPr>
            </p:pic>
          </p:grpSp>
          <p:sp>
            <p:nvSpPr>
              <p:cNvPr id="35" name="Oval 34">
                <a:extLst>
                  <a:ext uri="{FF2B5EF4-FFF2-40B4-BE49-F238E27FC236}">
                    <a16:creationId xmlns:a16="http://schemas.microsoft.com/office/drawing/2014/main" id="{9162CA27-37EE-7C24-BA76-0456FB83E65E}"/>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1</a:t>
                </a:r>
              </a:p>
            </p:txBody>
          </p:sp>
        </p:grpSp>
        <p:grpSp>
          <p:nvGrpSpPr>
            <p:cNvPr id="42" name="Gruppieren 41">
              <a:extLst>
                <a:ext uri="{FF2B5EF4-FFF2-40B4-BE49-F238E27FC236}">
                  <a16:creationId xmlns:a16="http://schemas.microsoft.com/office/drawing/2014/main" id="{E9FD814B-2CA2-A157-1D63-60EAF261E3D4}"/>
                </a:ext>
              </a:extLst>
            </p:cNvPr>
            <p:cNvGrpSpPr/>
            <p:nvPr/>
          </p:nvGrpSpPr>
          <p:grpSpPr>
            <a:xfrm>
              <a:off x="6169183" y="1395124"/>
              <a:ext cx="4633961" cy="5340510"/>
              <a:chOff x="5928724" y="1241866"/>
              <a:chExt cx="4633961" cy="5340510"/>
            </a:xfrm>
          </p:grpSpPr>
          <p:sp>
            <p:nvSpPr>
              <p:cNvPr id="36" name="Oval 35">
                <a:extLst>
                  <a:ext uri="{FF2B5EF4-FFF2-40B4-BE49-F238E27FC236}">
                    <a16:creationId xmlns:a16="http://schemas.microsoft.com/office/drawing/2014/main" id="{4F9A9506-2FAB-F4EF-074E-705417794177}"/>
                  </a:ext>
                </a:extLst>
              </p:cNvPr>
              <p:cNvSpPr/>
              <p:nvPr/>
            </p:nvSpPr>
            <p:spPr>
              <a:xfrm>
                <a:off x="823230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2</a:t>
                </a:r>
              </a:p>
            </p:txBody>
          </p:sp>
          <p:grpSp>
            <p:nvGrpSpPr>
              <p:cNvPr id="37" name="Gruppieren 36">
                <a:extLst>
                  <a:ext uri="{FF2B5EF4-FFF2-40B4-BE49-F238E27FC236}">
                    <a16:creationId xmlns:a16="http://schemas.microsoft.com/office/drawing/2014/main" id="{B1DDDF4D-C061-3CE7-26EA-F215FA77AA32}"/>
                  </a:ext>
                </a:extLst>
              </p:cNvPr>
              <p:cNvGrpSpPr/>
              <p:nvPr/>
            </p:nvGrpSpPr>
            <p:grpSpPr>
              <a:xfrm>
                <a:off x="6707229" y="2320592"/>
                <a:ext cx="3855456" cy="3918125"/>
                <a:chOff x="5530492" y="1608892"/>
                <a:chExt cx="3855456" cy="3918125"/>
              </a:xfrm>
            </p:grpSpPr>
            <p:sp>
              <p:nvSpPr>
                <p:cNvPr id="38" name="Textfeld 37">
                  <a:extLst>
                    <a:ext uri="{FF2B5EF4-FFF2-40B4-BE49-F238E27FC236}">
                      <a16:creationId xmlns:a16="http://schemas.microsoft.com/office/drawing/2014/main" id="{286B8E14-56EC-CB64-A730-ADBCB0110A07}"/>
                    </a:ext>
                  </a:extLst>
                </p:cNvPr>
                <p:cNvSpPr txBox="1"/>
                <p:nvPr/>
              </p:nvSpPr>
              <p:spPr>
                <a:xfrm>
                  <a:off x="5942653" y="1608892"/>
                  <a:ext cx="3206839"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SIMULATOR</a:t>
                  </a:r>
                </a:p>
              </p:txBody>
            </p:sp>
            <p:sp>
              <p:nvSpPr>
                <p:cNvPr id="39" name="Textfeld 38">
                  <a:extLst>
                    <a:ext uri="{FF2B5EF4-FFF2-40B4-BE49-F238E27FC236}">
                      <a16:creationId xmlns:a16="http://schemas.microsoft.com/office/drawing/2014/main" id="{E278EDD1-7014-84C6-092E-9EFF30D0862C}"/>
                    </a:ext>
                  </a:extLst>
                </p:cNvPr>
                <p:cNvSpPr txBox="1"/>
                <p:nvPr/>
              </p:nvSpPr>
              <p:spPr>
                <a:xfrm>
                  <a:off x="5530492" y="1967055"/>
                  <a:ext cx="3855456" cy="923330"/>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Practicing in a simulator will avoid expensive hardware costs and no need for training areas </a:t>
                  </a:r>
                </a:p>
              </p:txBody>
            </p:sp>
            <p:pic>
              <p:nvPicPr>
                <p:cNvPr id="40" name="Grafik 39" descr="Ein Bild, das draußen, Fahrzeug, Militärfahrzeug, Landfahrzeug enthält.&#10;&#10;KI-generierte Inhalte können fehlerhaft sein.">
                  <a:extLst>
                    <a:ext uri="{FF2B5EF4-FFF2-40B4-BE49-F238E27FC236}">
                      <a16:creationId xmlns:a16="http://schemas.microsoft.com/office/drawing/2014/main" id="{41C9F7D8-088D-B8C2-36A5-A97F264378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46" r="12174"/>
                <a:stretch/>
              </p:blipFill>
              <p:spPr bwMode="auto">
                <a:xfrm>
                  <a:off x="5630469" y="2957753"/>
                  <a:ext cx="3438659" cy="25692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41" name="Textfeld 40">
                <a:extLst>
                  <a:ext uri="{FF2B5EF4-FFF2-40B4-BE49-F238E27FC236}">
                    <a16:creationId xmlns:a16="http://schemas.microsoft.com/office/drawing/2014/main" id="{C4DE57BC-CC0C-B26A-B29B-6B1F45930F3D}"/>
                  </a:ext>
                </a:extLst>
              </p:cNvPr>
              <p:cNvSpPr txBox="1"/>
              <p:nvPr/>
            </p:nvSpPr>
            <p:spPr>
              <a:xfrm>
                <a:off x="5928724" y="6320766"/>
                <a:ext cx="2854244"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Steam</a:t>
                </a:r>
              </a:p>
            </p:txBody>
          </p:sp>
        </p:grpSp>
        <p:grpSp>
          <p:nvGrpSpPr>
            <p:cNvPr id="46" name="Gruppieren 45">
              <a:extLst>
                <a:ext uri="{FF2B5EF4-FFF2-40B4-BE49-F238E27FC236}">
                  <a16:creationId xmlns:a16="http://schemas.microsoft.com/office/drawing/2014/main" id="{063AEA51-FDD8-39EA-329A-99EF00B83397}"/>
                </a:ext>
              </a:extLst>
            </p:cNvPr>
            <p:cNvGrpSpPr/>
            <p:nvPr/>
          </p:nvGrpSpPr>
          <p:grpSpPr>
            <a:xfrm>
              <a:off x="12910347" y="1395124"/>
              <a:ext cx="4259265" cy="5680531"/>
              <a:chOff x="829201" y="1395124"/>
              <a:chExt cx="4259265" cy="5680531"/>
            </a:xfrm>
          </p:grpSpPr>
          <p:grpSp>
            <p:nvGrpSpPr>
              <p:cNvPr id="47" name="Gruppieren 46">
                <a:extLst>
                  <a:ext uri="{FF2B5EF4-FFF2-40B4-BE49-F238E27FC236}">
                    <a16:creationId xmlns:a16="http://schemas.microsoft.com/office/drawing/2014/main" id="{96403A3E-D5FF-0A21-0081-70F481B63A08}"/>
                  </a:ext>
                </a:extLst>
              </p:cNvPr>
              <p:cNvGrpSpPr/>
              <p:nvPr/>
            </p:nvGrpSpPr>
            <p:grpSpPr>
              <a:xfrm>
                <a:off x="829201" y="1395124"/>
                <a:ext cx="3665303" cy="3677235"/>
                <a:chOff x="-347628" y="1241866"/>
                <a:chExt cx="3665303" cy="3677235"/>
              </a:xfrm>
            </p:grpSpPr>
            <p:grpSp>
              <p:nvGrpSpPr>
                <p:cNvPr id="50" name="Gruppieren 49">
                  <a:extLst>
                    <a:ext uri="{FF2B5EF4-FFF2-40B4-BE49-F238E27FC236}">
                      <a16:creationId xmlns:a16="http://schemas.microsoft.com/office/drawing/2014/main" id="{FA149AAD-F953-BD1B-F26D-244528A60784}"/>
                    </a:ext>
                  </a:extLst>
                </p:cNvPr>
                <p:cNvGrpSpPr/>
                <p:nvPr/>
              </p:nvGrpSpPr>
              <p:grpSpPr>
                <a:xfrm>
                  <a:off x="-347628" y="2309423"/>
                  <a:ext cx="3665303" cy="2609678"/>
                  <a:chOff x="5237771" y="2389354"/>
                  <a:chExt cx="3665303" cy="2609678"/>
                </a:xfrm>
              </p:grpSpPr>
              <p:sp>
                <p:nvSpPr>
                  <p:cNvPr id="52" name="Textfeld 51">
                    <a:extLst>
                      <a:ext uri="{FF2B5EF4-FFF2-40B4-BE49-F238E27FC236}">
                        <a16:creationId xmlns:a16="http://schemas.microsoft.com/office/drawing/2014/main" id="{622546DF-701C-DC3F-E1C2-5A8A92890B4D}"/>
                      </a:ext>
                    </a:extLst>
                  </p:cNvPr>
                  <p:cNvSpPr txBox="1"/>
                  <p:nvPr/>
                </p:nvSpPr>
                <p:spPr>
                  <a:xfrm>
                    <a:off x="5696235" y="2389354"/>
                    <a:ext cx="3206839" cy="400110"/>
                  </a:xfrm>
                  <a:prstGeom prst="rect">
                    <a:avLst/>
                  </a:prstGeom>
                  <a:noFill/>
                </p:spPr>
                <p:txBody>
                  <a:bodyPr wrap="square" rtlCol="0">
                    <a:spAutoFit/>
                  </a:bodyPr>
                  <a:lstStyle/>
                  <a:p>
                    <a:pPr algn="ctr"/>
                    <a:r>
                      <a:rPr lang="en-US" sz="2000" b="1" dirty="0">
                        <a:solidFill>
                          <a:schemeClr val="bg1"/>
                        </a:solidFill>
                        <a:latin typeface="Avenir Book" panose="02000503020000020003" pitchFamily="2" charset="0"/>
                      </a:rPr>
                      <a:t>HARDWARE SETUP</a:t>
                    </a:r>
                    <a:endParaRPr lang="en-US" sz="2000" b="1" noProof="0" dirty="0">
                      <a:solidFill>
                        <a:schemeClr val="bg1"/>
                      </a:solidFill>
                      <a:latin typeface="Avenir Book" panose="02000503020000020003" pitchFamily="2" charset="0"/>
                    </a:endParaRPr>
                  </a:p>
                </p:txBody>
              </p:sp>
              <p:sp>
                <p:nvSpPr>
                  <p:cNvPr id="53" name="Textfeld 52">
                    <a:extLst>
                      <a:ext uri="{FF2B5EF4-FFF2-40B4-BE49-F238E27FC236}">
                        <a16:creationId xmlns:a16="http://schemas.microsoft.com/office/drawing/2014/main" id="{A8529291-8E81-BF24-D58E-79FB6BCB430B}"/>
                      </a:ext>
                    </a:extLst>
                  </p:cNvPr>
                  <p:cNvSpPr txBox="1"/>
                  <p:nvPr/>
                </p:nvSpPr>
                <p:spPr>
                  <a:xfrm>
                    <a:off x="5853267" y="2741514"/>
                    <a:ext cx="2760634" cy="646331"/>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Buy or build a complete FPV UAV Setup</a:t>
                    </a:r>
                  </a:p>
                </p:txBody>
              </p:sp>
              <p:pic>
                <p:nvPicPr>
                  <p:cNvPr id="54" name="Grafik 53">
                    <a:extLst>
                      <a:ext uri="{FF2B5EF4-FFF2-40B4-BE49-F238E27FC236}">
                        <a16:creationId xmlns:a16="http://schemas.microsoft.com/office/drawing/2014/main" id="{043F5B55-8AF5-F576-685A-2088714ACBA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l="32935" t="23801" r="39975" b="47442"/>
                  <a:stretch/>
                </p:blipFill>
                <p:spPr bwMode="auto">
                  <a:xfrm>
                    <a:off x="5237771" y="3355673"/>
                    <a:ext cx="1548107" cy="1643359"/>
                  </a:xfrm>
                  <a:prstGeom prst="rect">
                    <a:avLst/>
                  </a:prstGeom>
                  <a:ln>
                    <a:noFill/>
                  </a:ln>
                  <a:extLst>
                    <a:ext uri="{53640926-AAD7-44D8-BBD7-CCE9431645EC}">
                      <a14:shadowObscured xmlns:a14="http://schemas.microsoft.com/office/drawing/2010/main"/>
                    </a:ext>
                  </a:extLst>
                </p:spPr>
              </p:pic>
            </p:grpSp>
            <p:sp>
              <p:nvSpPr>
                <p:cNvPr id="51" name="Oval 50">
                  <a:extLst>
                    <a:ext uri="{FF2B5EF4-FFF2-40B4-BE49-F238E27FC236}">
                      <a16:creationId xmlns:a16="http://schemas.microsoft.com/office/drawing/2014/main" id="{6B6E3904-A70B-1AF8-9871-F87DC99163DB}"/>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3</a:t>
                  </a:r>
                </a:p>
              </p:txBody>
            </p:sp>
          </p:grpSp>
          <p:pic>
            <p:nvPicPr>
              <p:cNvPr id="48" name="Grafik 47" descr="Ein Bild, das Flugzeug, Drohne, Platane Flugzeug Hobel enthält.&#10;&#10;KI-generierte Inhalte können fehlerhaft sein.">
                <a:extLst>
                  <a:ext uri="{FF2B5EF4-FFF2-40B4-BE49-F238E27FC236}">
                    <a16:creationId xmlns:a16="http://schemas.microsoft.com/office/drawing/2014/main" id="{85E00B01-23BB-4300-9B73-32F2D83C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2491988" y="3410374"/>
                <a:ext cx="2596478" cy="1856289"/>
              </a:xfrm>
              <a:prstGeom prst="rect">
                <a:avLst/>
              </a:prstGeom>
            </p:spPr>
          </p:pic>
          <p:pic>
            <p:nvPicPr>
              <p:cNvPr id="49" name="Grafik 48" descr="Ein Bild, das Schuhwerk, Schuh enthält.&#10;&#10;KI-generierte Inhalte können fehlerhaft sein.">
                <a:extLst>
                  <a:ext uri="{FF2B5EF4-FFF2-40B4-BE49-F238E27FC236}">
                    <a16:creationId xmlns:a16="http://schemas.microsoft.com/office/drawing/2014/main" id="{AF7D745F-DD43-38D3-E041-27A071317D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603254" y="4632134"/>
                <a:ext cx="2443521" cy="2443521"/>
              </a:xfrm>
              <a:prstGeom prst="rect">
                <a:avLst/>
              </a:prstGeom>
            </p:spPr>
          </p:pic>
        </p:grpSp>
        <p:cxnSp>
          <p:nvCxnSpPr>
            <p:cNvPr id="56" name="Gerade Verbindung mit Pfeil 55">
              <a:extLst>
                <a:ext uri="{FF2B5EF4-FFF2-40B4-BE49-F238E27FC236}">
                  <a16:creationId xmlns:a16="http://schemas.microsoft.com/office/drawing/2014/main" id="{B1CC70DD-7165-ADB3-5BEC-8EE0AED966B9}"/>
                </a:ext>
              </a:extLst>
            </p:cNvPr>
            <p:cNvCxnSpPr/>
            <p:nvPr/>
          </p:nvCxnSpPr>
          <p:spPr>
            <a:xfrm>
              <a:off x="9391682" y="1885630"/>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57" name="Gruppieren 56">
              <a:extLst>
                <a:ext uri="{FF2B5EF4-FFF2-40B4-BE49-F238E27FC236}">
                  <a16:creationId xmlns:a16="http://schemas.microsoft.com/office/drawing/2014/main" id="{0D38FFDC-A946-9A0F-4871-7643759682CA}"/>
                </a:ext>
              </a:extLst>
            </p:cNvPr>
            <p:cNvGrpSpPr/>
            <p:nvPr/>
          </p:nvGrpSpPr>
          <p:grpSpPr>
            <a:xfrm>
              <a:off x="15461212" y="1395124"/>
              <a:ext cx="14195551" cy="4555510"/>
              <a:chOff x="-2440453" y="1395124"/>
              <a:chExt cx="14195551" cy="4555510"/>
            </a:xfrm>
          </p:grpSpPr>
          <p:sp>
            <p:nvSpPr>
              <p:cNvPr id="58" name="Oval 57">
                <a:extLst>
                  <a:ext uri="{FF2B5EF4-FFF2-40B4-BE49-F238E27FC236}">
                    <a16:creationId xmlns:a16="http://schemas.microsoft.com/office/drawing/2014/main" id="{21C1958C-39F7-C2CB-84F6-9A9A5A535000}"/>
                  </a:ext>
                </a:extLst>
              </p:cNvPr>
              <p:cNvSpPr/>
              <p:nvPr/>
            </p:nvSpPr>
            <p:spPr>
              <a:xfrm>
                <a:off x="2399053" y="1395124"/>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4</a:t>
                </a:r>
              </a:p>
            </p:txBody>
          </p:sp>
          <p:sp>
            <p:nvSpPr>
              <p:cNvPr id="59" name="Textfeld 58">
                <a:extLst>
                  <a:ext uri="{FF2B5EF4-FFF2-40B4-BE49-F238E27FC236}">
                    <a16:creationId xmlns:a16="http://schemas.microsoft.com/office/drawing/2014/main" id="{22001186-88FA-CB1A-8269-7E2E9B662370}"/>
                  </a:ext>
                </a:extLst>
              </p:cNvPr>
              <p:cNvSpPr txBox="1"/>
              <p:nvPr/>
            </p:nvSpPr>
            <p:spPr>
              <a:xfrm>
                <a:off x="1338144" y="2445803"/>
                <a:ext cx="3206839" cy="400110"/>
              </a:xfrm>
              <a:prstGeom prst="rect">
                <a:avLst/>
              </a:prstGeom>
              <a:noFill/>
            </p:spPr>
            <p:txBody>
              <a:bodyPr wrap="square" rtlCol="0">
                <a:spAutoFit/>
              </a:bodyPr>
              <a:lstStyle/>
              <a:p>
                <a:pPr algn="ctr"/>
                <a:r>
                  <a:rPr lang="en-US" sz="2000" b="1" noProof="0" dirty="0">
                    <a:solidFill>
                      <a:schemeClr val="bg1"/>
                    </a:solidFill>
                    <a:latin typeface="Avenir Book" panose="02000503020000020003" pitchFamily="2" charset="0"/>
                  </a:rPr>
                  <a:t>Real-world flight </a:t>
                </a:r>
              </a:p>
            </p:txBody>
          </p:sp>
          <p:sp>
            <p:nvSpPr>
              <p:cNvPr id="60" name="Textfeld 59">
                <a:extLst>
                  <a:ext uri="{FF2B5EF4-FFF2-40B4-BE49-F238E27FC236}">
                    <a16:creationId xmlns:a16="http://schemas.microsoft.com/office/drawing/2014/main" id="{6979E355-A3B5-669D-8CD7-C271AAAA1AB7}"/>
                  </a:ext>
                </a:extLst>
              </p:cNvPr>
              <p:cNvSpPr txBox="1"/>
              <p:nvPr/>
            </p:nvSpPr>
            <p:spPr>
              <a:xfrm>
                <a:off x="1055078" y="2871217"/>
                <a:ext cx="3671668" cy="1477328"/>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Since simulators cannot fully replicate the complexities of real-world flight conditions, extensive practical experience with physical drone flights is essential</a:t>
                </a:r>
              </a:p>
            </p:txBody>
          </p:sp>
          <p:pic>
            <p:nvPicPr>
              <p:cNvPr id="61" name="fpv_video_1_conv.m4v">
                <a:hlinkClick r:id="" action="ppaction://media"/>
                <a:extLst>
                  <a:ext uri="{FF2B5EF4-FFF2-40B4-BE49-F238E27FC236}">
                    <a16:creationId xmlns:a16="http://schemas.microsoft.com/office/drawing/2014/main" id="{313404D3-2A4B-348E-0E6D-0E36DA2E868F}"/>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5005953" y="1451205"/>
                <a:ext cx="6749145" cy="4499429"/>
              </a:xfrm>
              <a:prstGeom prst="rect">
                <a:avLst/>
              </a:prstGeom>
              <a:ln>
                <a:noFill/>
              </a:ln>
            </p:spPr>
          </p:pic>
          <p:cxnSp>
            <p:nvCxnSpPr>
              <p:cNvPr id="62" name="Gerade Verbindung mit Pfeil 61">
                <a:extLst>
                  <a:ext uri="{FF2B5EF4-FFF2-40B4-BE49-F238E27FC236}">
                    <a16:creationId xmlns:a16="http://schemas.microsoft.com/office/drawing/2014/main" id="{9A6EF98E-15F0-29C7-5D85-46A293075D80}"/>
                  </a:ext>
                </a:extLst>
              </p:cNvPr>
              <p:cNvCxnSpPr>
                <a:cxnSpLocks/>
              </p:cNvCxnSpPr>
              <p:nvPr/>
            </p:nvCxnSpPr>
            <p:spPr>
              <a:xfrm>
                <a:off x="-2440453" y="1902288"/>
                <a:ext cx="4839506"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2321577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8305C-5EFC-C682-E07D-D591932C92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2417B4-0245-2E48-6D83-0A80AEC96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D2CE817-4BB7-38BD-B054-FE0DB8C67DE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1D2DD692-D095-AD9B-D9D8-E30D7793B59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Textfeld 33">
            <a:extLst>
              <a:ext uri="{FF2B5EF4-FFF2-40B4-BE49-F238E27FC236}">
                <a16:creationId xmlns:a16="http://schemas.microsoft.com/office/drawing/2014/main" id="{A9A46EC1-8076-9973-E4E6-33FCDC0E5382}"/>
              </a:ext>
            </a:extLst>
          </p:cNvPr>
          <p:cNvSpPr txBox="1"/>
          <p:nvPr/>
        </p:nvSpPr>
        <p:spPr>
          <a:xfrm>
            <a:off x="829201" y="436593"/>
            <a:ext cx="10533598" cy="523220"/>
          </a:xfrm>
          <a:prstGeom prst="rect">
            <a:avLst/>
          </a:prstGeom>
          <a:noFill/>
        </p:spPr>
        <p:txBody>
          <a:bodyPr wrap="square" rtlCol="0">
            <a:spAutoFit/>
          </a:bodyPr>
          <a:lstStyle/>
          <a:p>
            <a:r>
              <a:rPr lang="en-US" sz="2800" b="1" noProof="0" dirty="0">
                <a:solidFill>
                  <a:schemeClr val="bg1"/>
                </a:solidFill>
                <a:latin typeface="Avenir Book" panose="02000503020000020003" pitchFamily="2" charset="0"/>
              </a:rPr>
              <a:t>Excursus: How to become a (military) FPV UAV Pilot? </a:t>
            </a:r>
          </a:p>
        </p:txBody>
      </p:sp>
      <p:cxnSp>
        <p:nvCxnSpPr>
          <p:cNvPr id="45" name="Gerade Verbindung mit Pfeil 44">
            <a:extLst>
              <a:ext uri="{FF2B5EF4-FFF2-40B4-BE49-F238E27FC236}">
                <a16:creationId xmlns:a16="http://schemas.microsoft.com/office/drawing/2014/main" id="{3D21B2E5-F7B8-774E-5861-BADCFA79EA77}"/>
              </a:ext>
            </a:extLst>
          </p:cNvPr>
          <p:cNvCxnSpPr>
            <a:stCxn id="35" idx="6"/>
            <a:endCxn id="36" idx="2"/>
          </p:cNvCxnSpPr>
          <p:nvPr/>
        </p:nvCxnSpPr>
        <p:spPr>
          <a:xfrm>
            <a:off x="-2380654" y="1885631"/>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63" name="Gruppieren 62">
            <a:extLst>
              <a:ext uri="{FF2B5EF4-FFF2-40B4-BE49-F238E27FC236}">
                <a16:creationId xmlns:a16="http://schemas.microsoft.com/office/drawing/2014/main" id="{DC63867C-31DF-DBFB-2240-EEE4AEC520DD}"/>
              </a:ext>
            </a:extLst>
          </p:cNvPr>
          <p:cNvGrpSpPr/>
          <p:nvPr/>
        </p:nvGrpSpPr>
        <p:grpSpPr>
          <a:xfrm>
            <a:off x="-4663440" y="1395124"/>
            <a:ext cx="28559483" cy="5680531"/>
            <a:chOff x="1097280" y="1395124"/>
            <a:chExt cx="28559483" cy="5680531"/>
          </a:xfrm>
        </p:grpSpPr>
        <p:grpSp>
          <p:nvGrpSpPr>
            <p:cNvPr id="43" name="Gruppieren 42">
              <a:extLst>
                <a:ext uri="{FF2B5EF4-FFF2-40B4-BE49-F238E27FC236}">
                  <a16:creationId xmlns:a16="http://schemas.microsoft.com/office/drawing/2014/main" id="{A46B0E07-FBDC-C003-9D0F-4FE50BF0F872}"/>
                </a:ext>
              </a:extLst>
            </p:cNvPr>
            <p:cNvGrpSpPr/>
            <p:nvPr/>
          </p:nvGrpSpPr>
          <p:grpSpPr>
            <a:xfrm>
              <a:off x="1097280" y="1395124"/>
              <a:ext cx="3627520" cy="4611260"/>
              <a:chOff x="-79549" y="1241866"/>
              <a:chExt cx="3627520" cy="4611260"/>
            </a:xfrm>
          </p:grpSpPr>
          <p:grpSp>
            <p:nvGrpSpPr>
              <p:cNvPr id="27" name="Gruppieren 26">
                <a:extLst>
                  <a:ext uri="{FF2B5EF4-FFF2-40B4-BE49-F238E27FC236}">
                    <a16:creationId xmlns:a16="http://schemas.microsoft.com/office/drawing/2014/main" id="{D63A7B5B-6DAB-6A67-C709-6A12D2EAFD46}"/>
                  </a:ext>
                </a:extLst>
              </p:cNvPr>
              <p:cNvGrpSpPr/>
              <p:nvPr/>
            </p:nvGrpSpPr>
            <p:grpSpPr>
              <a:xfrm>
                <a:off x="-79549" y="2309423"/>
                <a:ext cx="3627520" cy="3543703"/>
                <a:chOff x="5505850" y="2389354"/>
                <a:chExt cx="3627520" cy="3543703"/>
              </a:xfrm>
            </p:grpSpPr>
            <p:sp>
              <p:nvSpPr>
                <p:cNvPr id="30" name="Textfeld 29">
                  <a:extLst>
                    <a:ext uri="{FF2B5EF4-FFF2-40B4-BE49-F238E27FC236}">
                      <a16:creationId xmlns:a16="http://schemas.microsoft.com/office/drawing/2014/main" id="{FCB349A2-5E37-E373-B300-496FE412DB1D}"/>
                    </a:ext>
                  </a:extLst>
                </p:cNvPr>
                <p:cNvSpPr txBox="1"/>
                <p:nvPr/>
              </p:nvSpPr>
              <p:spPr>
                <a:xfrm>
                  <a:off x="5696235" y="2389354"/>
                  <a:ext cx="3206839" cy="400110"/>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REMOTE </a:t>
                  </a:r>
                  <a:r>
                    <a:rPr lang="en-US" sz="2000" b="1" noProof="0" dirty="0">
                      <a:solidFill>
                        <a:schemeClr val="bg1"/>
                      </a:solidFill>
                      <a:latin typeface="Avenir Book" panose="02000503020000020003" pitchFamily="2" charset="0"/>
                    </a:rPr>
                    <a:t>CONTROLLER</a:t>
                  </a:r>
                  <a:endParaRPr lang="en-US" b="1" noProof="0" dirty="0">
                    <a:solidFill>
                      <a:schemeClr val="bg1"/>
                    </a:solidFill>
                    <a:latin typeface="Avenir Book" panose="02000503020000020003" pitchFamily="2" charset="0"/>
                  </a:endParaRPr>
                </a:p>
              </p:txBody>
            </p:sp>
            <p:sp>
              <p:nvSpPr>
                <p:cNvPr id="31" name="Textfeld 30">
                  <a:extLst>
                    <a:ext uri="{FF2B5EF4-FFF2-40B4-BE49-F238E27FC236}">
                      <a16:creationId xmlns:a16="http://schemas.microsoft.com/office/drawing/2014/main" id="{EE8F7FAF-0EA4-D6B2-C601-1CC1BE46CA07}"/>
                    </a:ext>
                  </a:extLst>
                </p:cNvPr>
                <p:cNvSpPr txBox="1"/>
                <p:nvPr/>
              </p:nvSpPr>
              <p:spPr>
                <a:xfrm>
                  <a:off x="5505850" y="2741808"/>
                  <a:ext cx="3625829" cy="923330"/>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The Remote Controller is used to control the UAV in the simulator and in real flight. </a:t>
                  </a:r>
                </a:p>
              </p:txBody>
            </p:sp>
            <p:pic>
              <p:nvPicPr>
                <p:cNvPr id="32" name="Grafik 31">
                  <a:extLst>
                    <a:ext uri="{FF2B5EF4-FFF2-40B4-BE49-F238E27FC236}">
                      <a16:creationId xmlns:a16="http://schemas.microsoft.com/office/drawing/2014/main" id="{2079DA68-87F2-61A2-577C-19660B8458C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5694711" y="4015996"/>
                  <a:ext cx="3438659" cy="1917061"/>
                </a:xfrm>
                <a:prstGeom prst="rect">
                  <a:avLst/>
                </a:prstGeom>
                <a:ln>
                  <a:noFill/>
                </a:ln>
                <a:extLst>
                  <a:ext uri="{53640926-AAD7-44D8-BBD7-CCE9431645EC}">
                    <a14:shadowObscured xmlns:a14="http://schemas.microsoft.com/office/drawing/2010/main"/>
                  </a:ext>
                </a:extLst>
              </p:spPr>
            </p:pic>
          </p:grpSp>
          <p:sp>
            <p:nvSpPr>
              <p:cNvPr id="35" name="Oval 34">
                <a:extLst>
                  <a:ext uri="{FF2B5EF4-FFF2-40B4-BE49-F238E27FC236}">
                    <a16:creationId xmlns:a16="http://schemas.microsoft.com/office/drawing/2014/main" id="{9162CA27-37EE-7C24-BA76-0456FB83E65E}"/>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1</a:t>
                </a:r>
              </a:p>
            </p:txBody>
          </p:sp>
        </p:grpSp>
        <p:grpSp>
          <p:nvGrpSpPr>
            <p:cNvPr id="42" name="Gruppieren 41">
              <a:extLst>
                <a:ext uri="{FF2B5EF4-FFF2-40B4-BE49-F238E27FC236}">
                  <a16:creationId xmlns:a16="http://schemas.microsoft.com/office/drawing/2014/main" id="{E9FD814B-2CA2-A157-1D63-60EAF261E3D4}"/>
                </a:ext>
              </a:extLst>
            </p:cNvPr>
            <p:cNvGrpSpPr/>
            <p:nvPr/>
          </p:nvGrpSpPr>
          <p:grpSpPr>
            <a:xfrm>
              <a:off x="6169183" y="1395124"/>
              <a:ext cx="4633961" cy="5340510"/>
              <a:chOff x="5928724" y="1241866"/>
              <a:chExt cx="4633961" cy="5340510"/>
            </a:xfrm>
          </p:grpSpPr>
          <p:sp>
            <p:nvSpPr>
              <p:cNvPr id="36" name="Oval 35">
                <a:extLst>
                  <a:ext uri="{FF2B5EF4-FFF2-40B4-BE49-F238E27FC236}">
                    <a16:creationId xmlns:a16="http://schemas.microsoft.com/office/drawing/2014/main" id="{4F9A9506-2FAB-F4EF-074E-705417794177}"/>
                  </a:ext>
                </a:extLst>
              </p:cNvPr>
              <p:cNvSpPr/>
              <p:nvPr/>
            </p:nvSpPr>
            <p:spPr>
              <a:xfrm>
                <a:off x="823230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2</a:t>
                </a:r>
              </a:p>
            </p:txBody>
          </p:sp>
          <p:grpSp>
            <p:nvGrpSpPr>
              <p:cNvPr id="37" name="Gruppieren 36">
                <a:extLst>
                  <a:ext uri="{FF2B5EF4-FFF2-40B4-BE49-F238E27FC236}">
                    <a16:creationId xmlns:a16="http://schemas.microsoft.com/office/drawing/2014/main" id="{B1DDDF4D-C061-3CE7-26EA-F215FA77AA32}"/>
                  </a:ext>
                </a:extLst>
              </p:cNvPr>
              <p:cNvGrpSpPr/>
              <p:nvPr/>
            </p:nvGrpSpPr>
            <p:grpSpPr>
              <a:xfrm>
                <a:off x="6707229" y="2320592"/>
                <a:ext cx="3855456" cy="3918125"/>
                <a:chOff x="5530492" y="1608892"/>
                <a:chExt cx="3855456" cy="3918125"/>
              </a:xfrm>
            </p:grpSpPr>
            <p:sp>
              <p:nvSpPr>
                <p:cNvPr id="38" name="Textfeld 37">
                  <a:extLst>
                    <a:ext uri="{FF2B5EF4-FFF2-40B4-BE49-F238E27FC236}">
                      <a16:creationId xmlns:a16="http://schemas.microsoft.com/office/drawing/2014/main" id="{286B8E14-56EC-CB64-A730-ADBCB0110A07}"/>
                    </a:ext>
                  </a:extLst>
                </p:cNvPr>
                <p:cNvSpPr txBox="1"/>
                <p:nvPr/>
              </p:nvSpPr>
              <p:spPr>
                <a:xfrm>
                  <a:off x="5942653" y="1608892"/>
                  <a:ext cx="3206839"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SIMULATOR</a:t>
                  </a:r>
                </a:p>
              </p:txBody>
            </p:sp>
            <p:sp>
              <p:nvSpPr>
                <p:cNvPr id="39" name="Textfeld 38">
                  <a:extLst>
                    <a:ext uri="{FF2B5EF4-FFF2-40B4-BE49-F238E27FC236}">
                      <a16:creationId xmlns:a16="http://schemas.microsoft.com/office/drawing/2014/main" id="{E278EDD1-7014-84C6-092E-9EFF30D0862C}"/>
                    </a:ext>
                  </a:extLst>
                </p:cNvPr>
                <p:cNvSpPr txBox="1"/>
                <p:nvPr/>
              </p:nvSpPr>
              <p:spPr>
                <a:xfrm>
                  <a:off x="5530492" y="1967055"/>
                  <a:ext cx="3855456" cy="923330"/>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Practicing in a simulator will avoid expensive hardware costs and no need for training areas </a:t>
                  </a:r>
                </a:p>
              </p:txBody>
            </p:sp>
            <p:pic>
              <p:nvPicPr>
                <p:cNvPr id="40" name="Grafik 39" descr="Ein Bild, das draußen, Fahrzeug, Militärfahrzeug, Landfahrzeug enthält.&#10;&#10;KI-generierte Inhalte können fehlerhaft sein.">
                  <a:extLst>
                    <a:ext uri="{FF2B5EF4-FFF2-40B4-BE49-F238E27FC236}">
                      <a16:creationId xmlns:a16="http://schemas.microsoft.com/office/drawing/2014/main" id="{41C9F7D8-088D-B8C2-36A5-A97F264378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46" r="12174"/>
                <a:stretch/>
              </p:blipFill>
              <p:spPr bwMode="auto">
                <a:xfrm>
                  <a:off x="5630469" y="2957753"/>
                  <a:ext cx="3438659" cy="25692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41" name="Textfeld 40">
                <a:extLst>
                  <a:ext uri="{FF2B5EF4-FFF2-40B4-BE49-F238E27FC236}">
                    <a16:creationId xmlns:a16="http://schemas.microsoft.com/office/drawing/2014/main" id="{C4DE57BC-CC0C-B26A-B29B-6B1F45930F3D}"/>
                  </a:ext>
                </a:extLst>
              </p:cNvPr>
              <p:cNvSpPr txBox="1"/>
              <p:nvPr/>
            </p:nvSpPr>
            <p:spPr>
              <a:xfrm>
                <a:off x="5928724" y="6320766"/>
                <a:ext cx="2854244"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Steam</a:t>
                </a:r>
              </a:p>
            </p:txBody>
          </p:sp>
        </p:grpSp>
        <p:grpSp>
          <p:nvGrpSpPr>
            <p:cNvPr id="46" name="Gruppieren 45">
              <a:extLst>
                <a:ext uri="{FF2B5EF4-FFF2-40B4-BE49-F238E27FC236}">
                  <a16:creationId xmlns:a16="http://schemas.microsoft.com/office/drawing/2014/main" id="{063AEA51-FDD8-39EA-329A-99EF00B83397}"/>
                </a:ext>
              </a:extLst>
            </p:cNvPr>
            <p:cNvGrpSpPr/>
            <p:nvPr/>
          </p:nvGrpSpPr>
          <p:grpSpPr>
            <a:xfrm>
              <a:off x="12910347" y="1395124"/>
              <a:ext cx="4259265" cy="5680531"/>
              <a:chOff x="829201" y="1395124"/>
              <a:chExt cx="4259265" cy="5680531"/>
            </a:xfrm>
          </p:grpSpPr>
          <p:grpSp>
            <p:nvGrpSpPr>
              <p:cNvPr id="47" name="Gruppieren 46">
                <a:extLst>
                  <a:ext uri="{FF2B5EF4-FFF2-40B4-BE49-F238E27FC236}">
                    <a16:creationId xmlns:a16="http://schemas.microsoft.com/office/drawing/2014/main" id="{96403A3E-D5FF-0A21-0081-70F481B63A08}"/>
                  </a:ext>
                </a:extLst>
              </p:cNvPr>
              <p:cNvGrpSpPr/>
              <p:nvPr/>
            </p:nvGrpSpPr>
            <p:grpSpPr>
              <a:xfrm>
                <a:off x="829201" y="1395124"/>
                <a:ext cx="3665303" cy="3677235"/>
                <a:chOff x="-347628" y="1241866"/>
                <a:chExt cx="3665303" cy="3677235"/>
              </a:xfrm>
            </p:grpSpPr>
            <p:grpSp>
              <p:nvGrpSpPr>
                <p:cNvPr id="50" name="Gruppieren 49">
                  <a:extLst>
                    <a:ext uri="{FF2B5EF4-FFF2-40B4-BE49-F238E27FC236}">
                      <a16:creationId xmlns:a16="http://schemas.microsoft.com/office/drawing/2014/main" id="{FA149AAD-F953-BD1B-F26D-244528A60784}"/>
                    </a:ext>
                  </a:extLst>
                </p:cNvPr>
                <p:cNvGrpSpPr/>
                <p:nvPr/>
              </p:nvGrpSpPr>
              <p:grpSpPr>
                <a:xfrm>
                  <a:off x="-347628" y="2309423"/>
                  <a:ext cx="3665303" cy="2609678"/>
                  <a:chOff x="5237771" y="2389354"/>
                  <a:chExt cx="3665303" cy="2609678"/>
                </a:xfrm>
              </p:grpSpPr>
              <p:sp>
                <p:nvSpPr>
                  <p:cNvPr id="52" name="Textfeld 51">
                    <a:extLst>
                      <a:ext uri="{FF2B5EF4-FFF2-40B4-BE49-F238E27FC236}">
                        <a16:creationId xmlns:a16="http://schemas.microsoft.com/office/drawing/2014/main" id="{622546DF-701C-DC3F-E1C2-5A8A92890B4D}"/>
                      </a:ext>
                    </a:extLst>
                  </p:cNvPr>
                  <p:cNvSpPr txBox="1"/>
                  <p:nvPr/>
                </p:nvSpPr>
                <p:spPr>
                  <a:xfrm>
                    <a:off x="5696235" y="2389354"/>
                    <a:ext cx="3206839" cy="400110"/>
                  </a:xfrm>
                  <a:prstGeom prst="rect">
                    <a:avLst/>
                  </a:prstGeom>
                  <a:noFill/>
                </p:spPr>
                <p:txBody>
                  <a:bodyPr wrap="square" rtlCol="0">
                    <a:spAutoFit/>
                  </a:bodyPr>
                  <a:lstStyle/>
                  <a:p>
                    <a:pPr algn="ctr"/>
                    <a:r>
                      <a:rPr lang="en-US" sz="2000" b="1" dirty="0">
                        <a:solidFill>
                          <a:schemeClr val="bg1"/>
                        </a:solidFill>
                        <a:latin typeface="Avenir Book" panose="02000503020000020003" pitchFamily="2" charset="0"/>
                      </a:rPr>
                      <a:t>HARDWARE SETUP</a:t>
                    </a:r>
                    <a:endParaRPr lang="en-US" sz="2000" b="1" noProof="0" dirty="0">
                      <a:solidFill>
                        <a:schemeClr val="bg1"/>
                      </a:solidFill>
                      <a:latin typeface="Avenir Book" panose="02000503020000020003" pitchFamily="2" charset="0"/>
                    </a:endParaRPr>
                  </a:p>
                </p:txBody>
              </p:sp>
              <p:sp>
                <p:nvSpPr>
                  <p:cNvPr id="53" name="Textfeld 52">
                    <a:extLst>
                      <a:ext uri="{FF2B5EF4-FFF2-40B4-BE49-F238E27FC236}">
                        <a16:creationId xmlns:a16="http://schemas.microsoft.com/office/drawing/2014/main" id="{A8529291-8E81-BF24-D58E-79FB6BCB430B}"/>
                      </a:ext>
                    </a:extLst>
                  </p:cNvPr>
                  <p:cNvSpPr txBox="1"/>
                  <p:nvPr/>
                </p:nvSpPr>
                <p:spPr>
                  <a:xfrm>
                    <a:off x="5853267" y="2741514"/>
                    <a:ext cx="2760634" cy="646331"/>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Buy or build a complete FPV UAV Setup</a:t>
                    </a:r>
                  </a:p>
                </p:txBody>
              </p:sp>
              <p:pic>
                <p:nvPicPr>
                  <p:cNvPr id="54" name="Grafik 53">
                    <a:extLst>
                      <a:ext uri="{FF2B5EF4-FFF2-40B4-BE49-F238E27FC236}">
                        <a16:creationId xmlns:a16="http://schemas.microsoft.com/office/drawing/2014/main" id="{043F5B55-8AF5-F576-685A-2088714ACBA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l="32935" t="23801" r="39975" b="47442"/>
                  <a:stretch/>
                </p:blipFill>
                <p:spPr bwMode="auto">
                  <a:xfrm>
                    <a:off x="5237771" y="3355673"/>
                    <a:ext cx="1548107" cy="1643359"/>
                  </a:xfrm>
                  <a:prstGeom prst="rect">
                    <a:avLst/>
                  </a:prstGeom>
                  <a:ln>
                    <a:noFill/>
                  </a:ln>
                  <a:extLst>
                    <a:ext uri="{53640926-AAD7-44D8-BBD7-CCE9431645EC}">
                      <a14:shadowObscured xmlns:a14="http://schemas.microsoft.com/office/drawing/2010/main"/>
                    </a:ext>
                  </a:extLst>
                </p:spPr>
              </p:pic>
            </p:grpSp>
            <p:sp>
              <p:nvSpPr>
                <p:cNvPr id="51" name="Oval 50">
                  <a:extLst>
                    <a:ext uri="{FF2B5EF4-FFF2-40B4-BE49-F238E27FC236}">
                      <a16:creationId xmlns:a16="http://schemas.microsoft.com/office/drawing/2014/main" id="{6B6E3904-A70B-1AF8-9871-F87DC99163DB}"/>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3</a:t>
                  </a:r>
                </a:p>
              </p:txBody>
            </p:sp>
          </p:grpSp>
          <p:pic>
            <p:nvPicPr>
              <p:cNvPr id="48" name="Grafik 47" descr="Ein Bild, das Flugzeug, Drohne, Platane Flugzeug Hobel enthält.&#10;&#10;KI-generierte Inhalte können fehlerhaft sein.">
                <a:extLst>
                  <a:ext uri="{FF2B5EF4-FFF2-40B4-BE49-F238E27FC236}">
                    <a16:creationId xmlns:a16="http://schemas.microsoft.com/office/drawing/2014/main" id="{85E00B01-23BB-4300-9B73-32F2D83C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2491988" y="3410374"/>
                <a:ext cx="2596478" cy="1856289"/>
              </a:xfrm>
              <a:prstGeom prst="rect">
                <a:avLst/>
              </a:prstGeom>
            </p:spPr>
          </p:pic>
          <p:pic>
            <p:nvPicPr>
              <p:cNvPr id="49" name="Grafik 48" descr="Ein Bild, das Schuhwerk, Schuh enthält.&#10;&#10;KI-generierte Inhalte können fehlerhaft sein.">
                <a:extLst>
                  <a:ext uri="{FF2B5EF4-FFF2-40B4-BE49-F238E27FC236}">
                    <a16:creationId xmlns:a16="http://schemas.microsoft.com/office/drawing/2014/main" id="{AF7D745F-DD43-38D3-E041-27A071317D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603254" y="4632134"/>
                <a:ext cx="2443521" cy="2443521"/>
              </a:xfrm>
              <a:prstGeom prst="rect">
                <a:avLst/>
              </a:prstGeom>
            </p:spPr>
          </p:pic>
        </p:grpSp>
        <p:cxnSp>
          <p:nvCxnSpPr>
            <p:cNvPr id="56" name="Gerade Verbindung mit Pfeil 55">
              <a:extLst>
                <a:ext uri="{FF2B5EF4-FFF2-40B4-BE49-F238E27FC236}">
                  <a16:creationId xmlns:a16="http://schemas.microsoft.com/office/drawing/2014/main" id="{B1CC70DD-7165-ADB3-5BEC-8EE0AED966B9}"/>
                </a:ext>
              </a:extLst>
            </p:cNvPr>
            <p:cNvCxnSpPr/>
            <p:nvPr/>
          </p:nvCxnSpPr>
          <p:spPr>
            <a:xfrm>
              <a:off x="9391682" y="1885630"/>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57" name="Gruppieren 56">
              <a:extLst>
                <a:ext uri="{FF2B5EF4-FFF2-40B4-BE49-F238E27FC236}">
                  <a16:creationId xmlns:a16="http://schemas.microsoft.com/office/drawing/2014/main" id="{0D38FFDC-A946-9A0F-4871-7643759682CA}"/>
                </a:ext>
              </a:extLst>
            </p:cNvPr>
            <p:cNvGrpSpPr/>
            <p:nvPr/>
          </p:nvGrpSpPr>
          <p:grpSpPr>
            <a:xfrm>
              <a:off x="15461212" y="1395124"/>
              <a:ext cx="14195551" cy="4555510"/>
              <a:chOff x="-2440453" y="1395124"/>
              <a:chExt cx="14195551" cy="4555510"/>
            </a:xfrm>
          </p:grpSpPr>
          <p:sp>
            <p:nvSpPr>
              <p:cNvPr id="58" name="Oval 57">
                <a:extLst>
                  <a:ext uri="{FF2B5EF4-FFF2-40B4-BE49-F238E27FC236}">
                    <a16:creationId xmlns:a16="http://schemas.microsoft.com/office/drawing/2014/main" id="{21C1958C-39F7-C2CB-84F6-9A9A5A535000}"/>
                  </a:ext>
                </a:extLst>
              </p:cNvPr>
              <p:cNvSpPr/>
              <p:nvPr/>
            </p:nvSpPr>
            <p:spPr>
              <a:xfrm>
                <a:off x="2399053" y="1395124"/>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4</a:t>
                </a:r>
              </a:p>
            </p:txBody>
          </p:sp>
          <p:sp>
            <p:nvSpPr>
              <p:cNvPr id="59" name="Textfeld 58">
                <a:extLst>
                  <a:ext uri="{FF2B5EF4-FFF2-40B4-BE49-F238E27FC236}">
                    <a16:creationId xmlns:a16="http://schemas.microsoft.com/office/drawing/2014/main" id="{22001186-88FA-CB1A-8269-7E2E9B662370}"/>
                  </a:ext>
                </a:extLst>
              </p:cNvPr>
              <p:cNvSpPr txBox="1"/>
              <p:nvPr/>
            </p:nvSpPr>
            <p:spPr>
              <a:xfrm>
                <a:off x="1338144" y="2445803"/>
                <a:ext cx="3206839" cy="400110"/>
              </a:xfrm>
              <a:prstGeom prst="rect">
                <a:avLst/>
              </a:prstGeom>
              <a:noFill/>
            </p:spPr>
            <p:txBody>
              <a:bodyPr wrap="square" rtlCol="0">
                <a:spAutoFit/>
              </a:bodyPr>
              <a:lstStyle/>
              <a:p>
                <a:pPr algn="ctr"/>
                <a:r>
                  <a:rPr lang="en-US" sz="2000" b="1" noProof="0" dirty="0">
                    <a:solidFill>
                      <a:schemeClr val="bg1"/>
                    </a:solidFill>
                    <a:latin typeface="Avenir Book" panose="02000503020000020003" pitchFamily="2" charset="0"/>
                  </a:rPr>
                  <a:t>Real-world flight </a:t>
                </a:r>
              </a:p>
            </p:txBody>
          </p:sp>
          <p:sp>
            <p:nvSpPr>
              <p:cNvPr id="60" name="Textfeld 59">
                <a:extLst>
                  <a:ext uri="{FF2B5EF4-FFF2-40B4-BE49-F238E27FC236}">
                    <a16:creationId xmlns:a16="http://schemas.microsoft.com/office/drawing/2014/main" id="{6979E355-A3B5-669D-8CD7-C271AAAA1AB7}"/>
                  </a:ext>
                </a:extLst>
              </p:cNvPr>
              <p:cNvSpPr txBox="1"/>
              <p:nvPr/>
            </p:nvSpPr>
            <p:spPr>
              <a:xfrm>
                <a:off x="1055078" y="2871217"/>
                <a:ext cx="3671668" cy="1477328"/>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Since simulators cannot fully replicate the complexities of real-world flight conditions, extensive practical experience with physical drone flights is essential</a:t>
                </a:r>
              </a:p>
            </p:txBody>
          </p:sp>
          <p:pic>
            <p:nvPicPr>
              <p:cNvPr id="61" name="fpv_video_1_conv.m4v">
                <a:hlinkClick r:id="" action="ppaction://media"/>
                <a:extLst>
                  <a:ext uri="{FF2B5EF4-FFF2-40B4-BE49-F238E27FC236}">
                    <a16:creationId xmlns:a16="http://schemas.microsoft.com/office/drawing/2014/main" id="{313404D3-2A4B-348E-0E6D-0E36DA2E868F}"/>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5005953" y="1451205"/>
                <a:ext cx="6749145" cy="4499429"/>
              </a:xfrm>
              <a:prstGeom prst="rect">
                <a:avLst/>
              </a:prstGeom>
              <a:ln>
                <a:noFill/>
              </a:ln>
            </p:spPr>
          </p:pic>
          <p:cxnSp>
            <p:nvCxnSpPr>
              <p:cNvPr id="62" name="Gerade Verbindung mit Pfeil 61">
                <a:extLst>
                  <a:ext uri="{FF2B5EF4-FFF2-40B4-BE49-F238E27FC236}">
                    <a16:creationId xmlns:a16="http://schemas.microsoft.com/office/drawing/2014/main" id="{9A6EF98E-15F0-29C7-5D85-46A293075D80}"/>
                  </a:ext>
                </a:extLst>
              </p:cNvPr>
              <p:cNvCxnSpPr>
                <a:cxnSpLocks/>
              </p:cNvCxnSpPr>
              <p:nvPr/>
            </p:nvCxnSpPr>
            <p:spPr>
              <a:xfrm>
                <a:off x="-2440453" y="1902288"/>
                <a:ext cx="4839506"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334156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8305C-5EFC-C682-E07D-D591932C92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2417B4-0245-2E48-6D83-0A80AEC96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D2CE817-4BB7-38BD-B054-FE0DB8C67DE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1D2DD692-D095-AD9B-D9D8-E30D7793B59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Textfeld 33">
            <a:extLst>
              <a:ext uri="{FF2B5EF4-FFF2-40B4-BE49-F238E27FC236}">
                <a16:creationId xmlns:a16="http://schemas.microsoft.com/office/drawing/2014/main" id="{A9A46EC1-8076-9973-E4E6-33FCDC0E5382}"/>
              </a:ext>
            </a:extLst>
          </p:cNvPr>
          <p:cNvSpPr txBox="1"/>
          <p:nvPr/>
        </p:nvSpPr>
        <p:spPr>
          <a:xfrm>
            <a:off x="829201" y="436593"/>
            <a:ext cx="10533598" cy="523220"/>
          </a:xfrm>
          <a:prstGeom prst="rect">
            <a:avLst/>
          </a:prstGeom>
          <a:noFill/>
        </p:spPr>
        <p:txBody>
          <a:bodyPr wrap="square" rtlCol="0">
            <a:spAutoFit/>
          </a:bodyPr>
          <a:lstStyle/>
          <a:p>
            <a:r>
              <a:rPr lang="en-US" sz="2800" b="1" noProof="0" dirty="0">
                <a:solidFill>
                  <a:schemeClr val="bg1"/>
                </a:solidFill>
                <a:latin typeface="Avenir Book" panose="02000503020000020003" pitchFamily="2" charset="0"/>
              </a:rPr>
              <a:t>Excursus: How to become a (military) FPV UAV Pilot? </a:t>
            </a:r>
          </a:p>
        </p:txBody>
      </p:sp>
      <p:cxnSp>
        <p:nvCxnSpPr>
          <p:cNvPr id="45" name="Gerade Verbindung mit Pfeil 44">
            <a:extLst>
              <a:ext uri="{FF2B5EF4-FFF2-40B4-BE49-F238E27FC236}">
                <a16:creationId xmlns:a16="http://schemas.microsoft.com/office/drawing/2014/main" id="{3D21B2E5-F7B8-774E-5861-BADCFA79EA77}"/>
              </a:ext>
            </a:extLst>
          </p:cNvPr>
          <p:cNvCxnSpPr>
            <a:stCxn id="35" idx="6"/>
            <a:endCxn id="36" idx="2"/>
          </p:cNvCxnSpPr>
          <p:nvPr/>
        </p:nvCxnSpPr>
        <p:spPr>
          <a:xfrm>
            <a:off x="-14824445" y="1885631"/>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63" name="Gruppieren 62">
            <a:extLst>
              <a:ext uri="{FF2B5EF4-FFF2-40B4-BE49-F238E27FC236}">
                <a16:creationId xmlns:a16="http://schemas.microsoft.com/office/drawing/2014/main" id="{DC63867C-31DF-DBFB-2240-EEE4AEC520DD}"/>
              </a:ext>
            </a:extLst>
          </p:cNvPr>
          <p:cNvGrpSpPr/>
          <p:nvPr/>
        </p:nvGrpSpPr>
        <p:grpSpPr>
          <a:xfrm>
            <a:off x="-17107231" y="1395124"/>
            <a:ext cx="28559483" cy="5680531"/>
            <a:chOff x="1097280" y="1395124"/>
            <a:chExt cx="28559483" cy="5680531"/>
          </a:xfrm>
        </p:grpSpPr>
        <p:grpSp>
          <p:nvGrpSpPr>
            <p:cNvPr id="43" name="Gruppieren 42">
              <a:extLst>
                <a:ext uri="{FF2B5EF4-FFF2-40B4-BE49-F238E27FC236}">
                  <a16:creationId xmlns:a16="http://schemas.microsoft.com/office/drawing/2014/main" id="{A46B0E07-FBDC-C003-9D0F-4FE50BF0F872}"/>
                </a:ext>
              </a:extLst>
            </p:cNvPr>
            <p:cNvGrpSpPr/>
            <p:nvPr/>
          </p:nvGrpSpPr>
          <p:grpSpPr>
            <a:xfrm>
              <a:off x="1097280" y="1395124"/>
              <a:ext cx="3627520" cy="4611260"/>
              <a:chOff x="-79549" y="1241866"/>
              <a:chExt cx="3627520" cy="4611260"/>
            </a:xfrm>
          </p:grpSpPr>
          <p:grpSp>
            <p:nvGrpSpPr>
              <p:cNvPr id="27" name="Gruppieren 26">
                <a:extLst>
                  <a:ext uri="{FF2B5EF4-FFF2-40B4-BE49-F238E27FC236}">
                    <a16:creationId xmlns:a16="http://schemas.microsoft.com/office/drawing/2014/main" id="{D63A7B5B-6DAB-6A67-C709-6A12D2EAFD46}"/>
                  </a:ext>
                </a:extLst>
              </p:cNvPr>
              <p:cNvGrpSpPr/>
              <p:nvPr/>
            </p:nvGrpSpPr>
            <p:grpSpPr>
              <a:xfrm>
                <a:off x="-79549" y="2309423"/>
                <a:ext cx="3627520" cy="3543703"/>
                <a:chOff x="5505850" y="2389354"/>
                <a:chExt cx="3627520" cy="3543703"/>
              </a:xfrm>
            </p:grpSpPr>
            <p:sp>
              <p:nvSpPr>
                <p:cNvPr id="30" name="Textfeld 29">
                  <a:extLst>
                    <a:ext uri="{FF2B5EF4-FFF2-40B4-BE49-F238E27FC236}">
                      <a16:creationId xmlns:a16="http://schemas.microsoft.com/office/drawing/2014/main" id="{FCB349A2-5E37-E373-B300-496FE412DB1D}"/>
                    </a:ext>
                  </a:extLst>
                </p:cNvPr>
                <p:cNvSpPr txBox="1"/>
                <p:nvPr/>
              </p:nvSpPr>
              <p:spPr>
                <a:xfrm>
                  <a:off x="5696235" y="2389354"/>
                  <a:ext cx="3206839" cy="400110"/>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REMOTE </a:t>
                  </a:r>
                  <a:r>
                    <a:rPr lang="en-US" sz="2000" b="1" noProof="0" dirty="0">
                      <a:solidFill>
                        <a:schemeClr val="bg1"/>
                      </a:solidFill>
                      <a:latin typeface="Avenir Book" panose="02000503020000020003" pitchFamily="2" charset="0"/>
                    </a:rPr>
                    <a:t>CONTROLLER</a:t>
                  </a:r>
                  <a:endParaRPr lang="en-US" b="1" noProof="0" dirty="0">
                    <a:solidFill>
                      <a:schemeClr val="bg1"/>
                    </a:solidFill>
                    <a:latin typeface="Avenir Book" panose="02000503020000020003" pitchFamily="2" charset="0"/>
                  </a:endParaRPr>
                </a:p>
              </p:txBody>
            </p:sp>
            <p:sp>
              <p:nvSpPr>
                <p:cNvPr id="31" name="Textfeld 30">
                  <a:extLst>
                    <a:ext uri="{FF2B5EF4-FFF2-40B4-BE49-F238E27FC236}">
                      <a16:creationId xmlns:a16="http://schemas.microsoft.com/office/drawing/2014/main" id="{EE8F7FAF-0EA4-D6B2-C601-1CC1BE46CA07}"/>
                    </a:ext>
                  </a:extLst>
                </p:cNvPr>
                <p:cNvSpPr txBox="1"/>
                <p:nvPr/>
              </p:nvSpPr>
              <p:spPr>
                <a:xfrm>
                  <a:off x="5505850" y="2741808"/>
                  <a:ext cx="3625829" cy="923330"/>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The Remote Controller is used to control the UAV in the simulator and in real flight. </a:t>
                  </a:r>
                </a:p>
              </p:txBody>
            </p:sp>
            <p:pic>
              <p:nvPicPr>
                <p:cNvPr id="32" name="Grafik 31">
                  <a:extLst>
                    <a:ext uri="{FF2B5EF4-FFF2-40B4-BE49-F238E27FC236}">
                      <a16:creationId xmlns:a16="http://schemas.microsoft.com/office/drawing/2014/main" id="{2079DA68-87F2-61A2-577C-19660B8458C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5694711" y="4015996"/>
                  <a:ext cx="3438659" cy="1917061"/>
                </a:xfrm>
                <a:prstGeom prst="rect">
                  <a:avLst/>
                </a:prstGeom>
                <a:ln>
                  <a:noFill/>
                </a:ln>
                <a:extLst>
                  <a:ext uri="{53640926-AAD7-44D8-BBD7-CCE9431645EC}">
                    <a14:shadowObscured xmlns:a14="http://schemas.microsoft.com/office/drawing/2010/main"/>
                  </a:ext>
                </a:extLst>
              </p:spPr>
            </p:pic>
          </p:grpSp>
          <p:sp>
            <p:nvSpPr>
              <p:cNvPr id="35" name="Oval 34">
                <a:extLst>
                  <a:ext uri="{FF2B5EF4-FFF2-40B4-BE49-F238E27FC236}">
                    <a16:creationId xmlns:a16="http://schemas.microsoft.com/office/drawing/2014/main" id="{9162CA27-37EE-7C24-BA76-0456FB83E65E}"/>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1</a:t>
                </a:r>
              </a:p>
            </p:txBody>
          </p:sp>
        </p:grpSp>
        <p:grpSp>
          <p:nvGrpSpPr>
            <p:cNvPr id="42" name="Gruppieren 41">
              <a:extLst>
                <a:ext uri="{FF2B5EF4-FFF2-40B4-BE49-F238E27FC236}">
                  <a16:creationId xmlns:a16="http://schemas.microsoft.com/office/drawing/2014/main" id="{E9FD814B-2CA2-A157-1D63-60EAF261E3D4}"/>
                </a:ext>
              </a:extLst>
            </p:cNvPr>
            <p:cNvGrpSpPr/>
            <p:nvPr/>
          </p:nvGrpSpPr>
          <p:grpSpPr>
            <a:xfrm>
              <a:off x="6169183" y="1395124"/>
              <a:ext cx="4633961" cy="5340510"/>
              <a:chOff x="5928724" y="1241866"/>
              <a:chExt cx="4633961" cy="5340510"/>
            </a:xfrm>
          </p:grpSpPr>
          <p:sp>
            <p:nvSpPr>
              <p:cNvPr id="36" name="Oval 35">
                <a:extLst>
                  <a:ext uri="{FF2B5EF4-FFF2-40B4-BE49-F238E27FC236}">
                    <a16:creationId xmlns:a16="http://schemas.microsoft.com/office/drawing/2014/main" id="{4F9A9506-2FAB-F4EF-074E-705417794177}"/>
                  </a:ext>
                </a:extLst>
              </p:cNvPr>
              <p:cNvSpPr/>
              <p:nvPr/>
            </p:nvSpPr>
            <p:spPr>
              <a:xfrm>
                <a:off x="823230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2</a:t>
                </a:r>
              </a:p>
            </p:txBody>
          </p:sp>
          <p:grpSp>
            <p:nvGrpSpPr>
              <p:cNvPr id="37" name="Gruppieren 36">
                <a:extLst>
                  <a:ext uri="{FF2B5EF4-FFF2-40B4-BE49-F238E27FC236}">
                    <a16:creationId xmlns:a16="http://schemas.microsoft.com/office/drawing/2014/main" id="{B1DDDF4D-C061-3CE7-26EA-F215FA77AA32}"/>
                  </a:ext>
                </a:extLst>
              </p:cNvPr>
              <p:cNvGrpSpPr/>
              <p:nvPr/>
            </p:nvGrpSpPr>
            <p:grpSpPr>
              <a:xfrm>
                <a:off x="6707229" y="2320592"/>
                <a:ext cx="3855456" cy="3918125"/>
                <a:chOff x="5530492" y="1608892"/>
                <a:chExt cx="3855456" cy="3918125"/>
              </a:xfrm>
            </p:grpSpPr>
            <p:sp>
              <p:nvSpPr>
                <p:cNvPr id="38" name="Textfeld 37">
                  <a:extLst>
                    <a:ext uri="{FF2B5EF4-FFF2-40B4-BE49-F238E27FC236}">
                      <a16:creationId xmlns:a16="http://schemas.microsoft.com/office/drawing/2014/main" id="{286B8E14-56EC-CB64-A730-ADBCB0110A07}"/>
                    </a:ext>
                  </a:extLst>
                </p:cNvPr>
                <p:cNvSpPr txBox="1"/>
                <p:nvPr/>
              </p:nvSpPr>
              <p:spPr>
                <a:xfrm>
                  <a:off x="5942653" y="1608892"/>
                  <a:ext cx="3206839"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SIMULATOR</a:t>
                  </a:r>
                </a:p>
              </p:txBody>
            </p:sp>
            <p:sp>
              <p:nvSpPr>
                <p:cNvPr id="39" name="Textfeld 38">
                  <a:extLst>
                    <a:ext uri="{FF2B5EF4-FFF2-40B4-BE49-F238E27FC236}">
                      <a16:creationId xmlns:a16="http://schemas.microsoft.com/office/drawing/2014/main" id="{E278EDD1-7014-84C6-092E-9EFF30D0862C}"/>
                    </a:ext>
                  </a:extLst>
                </p:cNvPr>
                <p:cNvSpPr txBox="1"/>
                <p:nvPr/>
              </p:nvSpPr>
              <p:spPr>
                <a:xfrm>
                  <a:off x="5530492" y="1967055"/>
                  <a:ext cx="3855456" cy="923330"/>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Practicing in a simulator will avoid expensive hardware costs and no need for training areas </a:t>
                  </a:r>
                </a:p>
              </p:txBody>
            </p:sp>
            <p:pic>
              <p:nvPicPr>
                <p:cNvPr id="40" name="Grafik 39" descr="Ein Bild, das draußen, Fahrzeug, Militärfahrzeug, Landfahrzeug enthält.&#10;&#10;KI-generierte Inhalte können fehlerhaft sein.">
                  <a:extLst>
                    <a:ext uri="{FF2B5EF4-FFF2-40B4-BE49-F238E27FC236}">
                      <a16:creationId xmlns:a16="http://schemas.microsoft.com/office/drawing/2014/main" id="{41C9F7D8-088D-B8C2-36A5-A97F264378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46" r="12174"/>
                <a:stretch/>
              </p:blipFill>
              <p:spPr bwMode="auto">
                <a:xfrm>
                  <a:off x="5630469" y="2957753"/>
                  <a:ext cx="3438659" cy="25692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41" name="Textfeld 40">
                <a:extLst>
                  <a:ext uri="{FF2B5EF4-FFF2-40B4-BE49-F238E27FC236}">
                    <a16:creationId xmlns:a16="http://schemas.microsoft.com/office/drawing/2014/main" id="{C4DE57BC-CC0C-B26A-B29B-6B1F45930F3D}"/>
                  </a:ext>
                </a:extLst>
              </p:cNvPr>
              <p:cNvSpPr txBox="1"/>
              <p:nvPr/>
            </p:nvSpPr>
            <p:spPr>
              <a:xfrm>
                <a:off x="5928724" y="6320766"/>
                <a:ext cx="2854244"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Steam</a:t>
                </a:r>
              </a:p>
            </p:txBody>
          </p:sp>
        </p:grpSp>
        <p:grpSp>
          <p:nvGrpSpPr>
            <p:cNvPr id="46" name="Gruppieren 45">
              <a:extLst>
                <a:ext uri="{FF2B5EF4-FFF2-40B4-BE49-F238E27FC236}">
                  <a16:creationId xmlns:a16="http://schemas.microsoft.com/office/drawing/2014/main" id="{063AEA51-FDD8-39EA-329A-99EF00B83397}"/>
                </a:ext>
              </a:extLst>
            </p:cNvPr>
            <p:cNvGrpSpPr/>
            <p:nvPr/>
          </p:nvGrpSpPr>
          <p:grpSpPr>
            <a:xfrm>
              <a:off x="12910347" y="1395124"/>
              <a:ext cx="4259265" cy="5680531"/>
              <a:chOff x="829201" y="1395124"/>
              <a:chExt cx="4259265" cy="5680531"/>
            </a:xfrm>
          </p:grpSpPr>
          <p:grpSp>
            <p:nvGrpSpPr>
              <p:cNvPr id="47" name="Gruppieren 46">
                <a:extLst>
                  <a:ext uri="{FF2B5EF4-FFF2-40B4-BE49-F238E27FC236}">
                    <a16:creationId xmlns:a16="http://schemas.microsoft.com/office/drawing/2014/main" id="{96403A3E-D5FF-0A21-0081-70F481B63A08}"/>
                  </a:ext>
                </a:extLst>
              </p:cNvPr>
              <p:cNvGrpSpPr/>
              <p:nvPr/>
            </p:nvGrpSpPr>
            <p:grpSpPr>
              <a:xfrm>
                <a:off x="829201" y="1395124"/>
                <a:ext cx="3665303" cy="3677235"/>
                <a:chOff x="-347628" y="1241866"/>
                <a:chExt cx="3665303" cy="3677235"/>
              </a:xfrm>
            </p:grpSpPr>
            <p:grpSp>
              <p:nvGrpSpPr>
                <p:cNvPr id="50" name="Gruppieren 49">
                  <a:extLst>
                    <a:ext uri="{FF2B5EF4-FFF2-40B4-BE49-F238E27FC236}">
                      <a16:creationId xmlns:a16="http://schemas.microsoft.com/office/drawing/2014/main" id="{FA149AAD-F953-BD1B-F26D-244528A60784}"/>
                    </a:ext>
                  </a:extLst>
                </p:cNvPr>
                <p:cNvGrpSpPr/>
                <p:nvPr/>
              </p:nvGrpSpPr>
              <p:grpSpPr>
                <a:xfrm>
                  <a:off x="-347628" y="2309423"/>
                  <a:ext cx="3665303" cy="2609678"/>
                  <a:chOff x="5237771" y="2389354"/>
                  <a:chExt cx="3665303" cy="2609678"/>
                </a:xfrm>
              </p:grpSpPr>
              <p:sp>
                <p:nvSpPr>
                  <p:cNvPr id="52" name="Textfeld 51">
                    <a:extLst>
                      <a:ext uri="{FF2B5EF4-FFF2-40B4-BE49-F238E27FC236}">
                        <a16:creationId xmlns:a16="http://schemas.microsoft.com/office/drawing/2014/main" id="{622546DF-701C-DC3F-E1C2-5A8A92890B4D}"/>
                      </a:ext>
                    </a:extLst>
                  </p:cNvPr>
                  <p:cNvSpPr txBox="1"/>
                  <p:nvPr/>
                </p:nvSpPr>
                <p:spPr>
                  <a:xfrm>
                    <a:off x="5696235" y="2389354"/>
                    <a:ext cx="3206839" cy="400110"/>
                  </a:xfrm>
                  <a:prstGeom prst="rect">
                    <a:avLst/>
                  </a:prstGeom>
                  <a:noFill/>
                </p:spPr>
                <p:txBody>
                  <a:bodyPr wrap="square" rtlCol="0">
                    <a:spAutoFit/>
                  </a:bodyPr>
                  <a:lstStyle/>
                  <a:p>
                    <a:pPr algn="ctr"/>
                    <a:r>
                      <a:rPr lang="en-US" sz="2000" b="1" dirty="0">
                        <a:solidFill>
                          <a:schemeClr val="bg1"/>
                        </a:solidFill>
                        <a:latin typeface="Avenir Book" panose="02000503020000020003" pitchFamily="2" charset="0"/>
                      </a:rPr>
                      <a:t>HARDWARE SETUP</a:t>
                    </a:r>
                    <a:endParaRPr lang="en-US" sz="2000" b="1" noProof="0" dirty="0">
                      <a:solidFill>
                        <a:schemeClr val="bg1"/>
                      </a:solidFill>
                      <a:latin typeface="Avenir Book" panose="02000503020000020003" pitchFamily="2" charset="0"/>
                    </a:endParaRPr>
                  </a:p>
                </p:txBody>
              </p:sp>
              <p:sp>
                <p:nvSpPr>
                  <p:cNvPr id="53" name="Textfeld 52">
                    <a:extLst>
                      <a:ext uri="{FF2B5EF4-FFF2-40B4-BE49-F238E27FC236}">
                        <a16:creationId xmlns:a16="http://schemas.microsoft.com/office/drawing/2014/main" id="{A8529291-8E81-BF24-D58E-79FB6BCB430B}"/>
                      </a:ext>
                    </a:extLst>
                  </p:cNvPr>
                  <p:cNvSpPr txBox="1"/>
                  <p:nvPr/>
                </p:nvSpPr>
                <p:spPr>
                  <a:xfrm>
                    <a:off x="5853267" y="2741514"/>
                    <a:ext cx="2760634" cy="646331"/>
                  </a:xfrm>
                  <a:prstGeom prst="rect">
                    <a:avLst/>
                  </a:prstGeom>
                  <a:noFill/>
                </p:spPr>
                <p:txBody>
                  <a:bodyPr wrap="square" rtlCol="0">
                    <a:spAutoFit/>
                  </a:bodyPr>
                  <a:lstStyle/>
                  <a:p>
                    <a:pPr algn="ctr"/>
                    <a:r>
                      <a:rPr lang="en-US" noProof="0" dirty="0">
                        <a:solidFill>
                          <a:schemeClr val="bg1"/>
                        </a:solidFill>
                        <a:latin typeface="Avenir Book" panose="02000503020000020003" pitchFamily="2" charset="0"/>
                      </a:rPr>
                      <a:t>Buy or build a complete FPV UAV Setup</a:t>
                    </a:r>
                  </a:p>
                </p:txBody>
              </p:sp>
              <p:pic>
                <p:nvPicPr>
                  <p:cNvPr id="54" name="Grafik 53">
                    <a:extLst>
                      <a:ext uri="{FF2B5EF4-FFF2-40B4-BE49-F238E27FC236}">
                        <a16:creationId xmlns:a16="http://schemas.microsoft.com/office/drawing/2014/main" id="{043F5B55-8AF5-F576-685A-2088714ACBA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l="32935" t="23801" r="39975" b="47442"/>
                  <a:stretch/>
                </p:blipFill>
                <p:spPr bwMode="auto">
                  <a:xfrm>
                    <a:off x="5237771" y="3355673"/>
                    <a:ext cx="1548107" cy="1643359"/>
                  </a:xfrm>
                  <a:prstGeom prst="rect">
                    <a:avLst/>
                  </a:prstGeom>
                  <a:ln>
                    <a:noFill/>
                  </a:ln>
                  <a:extLst>
                    <a:ext uri="{53640926-AAD7-44D8-BBD7-CCE9431645EC}">
                      <a14:shadowObscured xmlns:a14="http://schemas.microsoft.com/office/drawing/2010/main"/>
                    </a:ext>
                  </a:extLst>
                </p:spPr>
              </p:pic>
            </p:grpSp>
            <p:sp>
              <p:nvSpPr>
                <p:cNvPr id="51" name="Oval 50">
                  <a:extLst>
                    <a:ext uri="{FF2B5EF4-FFF2-40B4-BE49-F238E27FC236}">
                      <a16:creationId xmlns:a16="http://schemas.microsoft.com/office/drawing/2014/main" id="{6B6E3904-A70B-1AF8-9871-F87DC99163DB}"/>
                    </a:ext>
                  </a:extLst>
                </p:cNvPr>
                <p:cNvSpPr/>
                <p:nvPr/>
              </p:nvSpPr>
              <p:spPr>
                <a:xfrm>
                  <a:off x="1222224" y="1241866"/>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3</a:t>
                  </a:r>
                </a:p>
              </p:txBody>
            </p:sp>
          </p:grpSp>
          <p:pic>
            <p:nvPicPr>
              <p:cNvPr id="48" name="Grafik 47" descr="Ein Bild, das Flugzeug, Drohne, Platane Flugzeug Hobel enthält.&#10;&#10;KI-generierte Inhalte können fehlerhaft sein.">
                <a:extLst>
                  <a:ext uri="{FF2B5EF4-FFF2-40B4-BE49-F238E27FC236}">
                    <a16:creationId xmlns:a16="http://schemas.microsoft.com/office/drawing/2014/main" id="{85E00B01-23BB-4300-9B73-32F2D83C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2491988" y="3410374"/>
                <a:ext cx="2596478" cy="1856289"/>
              </a:xfrm>
              <a:prstGeom prst="rect">
                <a:avLst/>
              </a:prstGeom>
            </p:spPr>
          </p:pic>
          <p:pic>
            <p:nvPicPr>
              <p:cNvPr id="49" name="Grafik 48" descr="Ein Bild, das Schuhwerk, Schuh enthält.&#10;&#10;KI-generierte Inhalte können fehlerhaft sein.">
                <a:extLst>
                  <a:ext uri="{FF2B5EF4-FFF2-40B4-BE49-F238E27FC236}">
                    <a16:creationId xmlns:a16="http://schemas.microsoft.com/office/drawing/2014/main" id="{AF7D745F-DD43-38D3-E041-27A071317D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603254" y="4632134"/>
                <a:ext cx="2443521" cy="2443521"/>
              </a:xfrm>
              <a:prstGeom prst="rect">
                <a:avLst/>
              </a:prstGeom>
            </p:spPr>
          </p:pic>
        </p:grpSp>
        <p:cxnSp>
          <p:nvCxnSpPr>
            <p:cNvPr id="56" name="Gerade Verbindung mit Pfeil 55">
              <a:extLst>
                <a:ext uri="{FF2B5EF4-FFF2-40B4-BE49-F238E27FC236}">
                  <a16:creationId xmlns:a16="http://schemas.microsoft.com/office/drawing/2014/main" id="{B1CC70DD-7165-ADB3-5BEC-8EE0AED966B9}"/>
                </a:ext>
              </a:extLst>
            </p:cNvPr>
            <p:cNvCxnSpPr/>
            <p:nvPr/>
          </p:nvCxnSpPr>
          <p:spPr>
            <a:xfrm>
              <a:off x="9391682" y="1885630"/>
              <a:ext cx="5092697"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nvGrpSpPr>
            <p:cNvPr id="57" name="Gruppieren 56">
              <a:extLst>
                <a:ext uri="{FF2B5EF4-FFF2-40B4-BE49-F238E27FC236}">
                  <a16:creationId xmlns:a16="http://schemas.microsoft.com/office/drawing/2014/main" id="{0D38FFDC-A946-9A0F-4871-7643759682CA}"/>
                </a:ext>
              </a:extLst>
            </p:cNvPr>
            <p:cNvGrpSpPr/>
            <p:nvPr/>
          </p:nvGrpSpPr>
          <p:grpSpPr>
            <a:xfrm>
              <a:off x="15461212" y="1395124"/>
              <a:ext cx="14195551" cy="4555510"/>
              <a:chOff x="-2440453" y="1395124"/>
              <a:chExt cx="14195551" cy="4555510"/>
            </a:xfrm>
          </p:grpSpPr>
          <p:sp>
            <p:nvSpPr>
              <p:cNvPr id="58" name="Oval 57">
                <a:extLst>
                  <a:ext uri="{FF2B5EF4-FFF2-40B4-BE49-F238E27FC236}">
                    <a16:creationId xmlns:a16="http://schemas.microsoft.com/office/drawing/2014/main" id="{21C1958C-39F7-C2CB-84F6-9A9A5A535000}"/>
                  </a:ext>
                </a:extLst>
              </p:cNvPr>
              <p:cNvSpPr/>
              <p:nvPr/>
            </p:nvSpPr>
            <p:spPr>
              <a:xfrm>
                <a:off x="2399053" y="1395124"/>
                <a:ext cx="981013" cy="981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ook" panose="02000503020000020003" pitchFamily="2" charset="0"/>
                  </a:rPr>
                  <a:t>4</a:t>
                </a:r>
              </a:p>
            </p:txBody>
          </p:sp>
          <p:sp>
            <p:nvSpPr>
              <p:cNvPr id="59" name="Textfeld 58">
                <a:extLst>
                  <a:ext uri="{FF2B5EF4-FFF2-40B4-BE49-F238E27FC236}">
                    <a16:creationId xmlns:a16="http://schemas.microsoft.com/office/drawing/2014/main" id="{22001186-88FA-CB1A-8269-7E2E9B662370}"/>
                  </a:ext>
                </a:extLst>
              </p:cNvPr>
              <p:cNvSpPr txBox="1"/>
              <p:nvPr/>
            </p:nvSpPr>
            <p:spPr>
              <a:xfrm>
                <a:off x="1338144" y="2445803"/>
                <a:ext cx="3206839" cy="400110"/>
              </a:xfrm>
              <a:prstGeom prst="rect">
                <a:avLst/>
              </a:prstGeom>
              <a:noFill/>
            </p:spPr>
            <p:txBody>
              <a:bodyPr wrap="square" rtlCol="0">
                <a:spAutoFit/>
              </a:bodyPr>
              <a:lstStyle/>
              <a:p>
                <a:pPr algn="ctr"/>
                <a:r>
                  <a:rPr lang="en-US" sz="2000" b="1" noProof="0" dirty="0">
                    <a:solidFill>
                      <a:schemeClr val="bg1"/>
                    </a:solidFill>
                    <a:latin typeface="Avenir Book" panose="02000503020000020003" pitchFamily="2" charset="0"/>
                  </a:rPr>
                  <a:t>Real-world flight </a:t>
                </a:r>
              </a:p>
            </p:txBody>
          </p:sp>
          <p:sp>
            <p:nvSpPr>
              <p:cNvPr id="60" name="Textfeld 59">
                <a:extLst>
                  <a:ext uri="{FF2B5EF4-FFF2-40B4-BE49-F238E27FC236}">
                    <a16:creationId xmlns:a16="http://schemas.microsoft.com/office/drawing/2014/main" id="{6979E355-A3B5-669D-8CD7-C271AAAA1AB7}"/>
                  </a:ext>
                </a:extLst>
              </p:cNvPr>
              <p:cNvSpPr txBox="1"/>
              <p:nvPr/>
            </p:nvSpPr>
            <p:spPr>
              <a:xfrm>
                <a:off x="1055078" y="2871217"/>
                <a:ext cx="3671668" cy="1477328"/>
              </a:xfrm>
              <a:prstGeom prst="rect">
                <a:avLst/>
              </a:prstGeom>
              <a:noFill/>
            </p:spPr>
            <p:txBody>
              <a:bodyPr wrap="square" rtlCol="0">
                <a:spAutoFit/>
              </a:bodyPr>
              <a:lstStyle/>
              <a:p>
                <a:pPr algn="just"/>
                <a:r>
                  <a:rPr lang="en-US" noProof="0" dirty="0">
                    <a:solidFill>
                      <a:schemeClr val="bg1"/>
                    </a:solidFill>
                    <a:latin typeface="Avenir Book" panose="02000503020000020003" pitchFamily="2" charset="0"/>
                  </a:rPr>
                  <a:t>Since simulators cannot fully replicate the complexities of real-world flight conditions, extensive practical experience with physical drone flights is essential</a:t>
                </a:r>
              </a:p>
            </p:txBody>
          </p:sp>
          <p:pic>
            <p:nvPicPr>
              <p:cNvPr id="61" name="fpv_video_1_conv.m4v">
                <a:hlinkClick r:id="" action="ppaction://media"/>
                <a:extLst>
                  <a:ext uri="{FF2B5EF4-FFF2-40B4-BE49-F238E27FC236}">
                    <a16:creationId xmlns:a16="http://schemas.microsoft.com/office/drawing/2014/main" id="{313404D3-2A4B-348E-0E6D-0E36DA2E868F}"/>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5005953" y="1451205"/>
                <a:ext cx="6749145" cy="4499429"/>
              </a:xfrm>
              <a:prstGeom prst="rect">
                <a:avLst/>
              </a:prstGeom>
              <a:ln>
                <a:noFill/>
              </a:ln>
            </p:spPr>
          </p:pic>
          <p:cxnSp>
            <p:nvCxnSpPr>
              <p:cNvPr id="62" name="Gerade Verbindung mit Pfeil 61">
                <a:extLst>
                  <a:ext uri="{FF2B5EF4-FFF2-40B4-BE49-F238E27FC236}">
                    <a16:creationId xmlns:a16="http://schemas.microsoft.com/office/drawing/2014/main" id="{9A6EF98E-15F0-29C7-5D85-46A293075D80}"/>
                  </a:ext>
                </a:extLst>
              </p:cNvPr>
              <p:cNvCxnSpPr>
                <a:cxnSpLocks/>
              </p:cNvCxnSpPr>
              <p:nvPr/>
            </p:nvCxnSpPr>
            <p:spPr>
              <a:xfrm>
                <a:off x="-2440453" y="1902288"/>
                <a:ext cx="4839506" cy="0"/>
              </a:xfrm>
              <a:prstGeom prst="straightConnector1">
                <a:avLst/>
              </a:prstGeom>
              <a:ln w="57150">
                <a:solidFill>
                  <a:schemeClr val="bg1"/>
                </a:solidFill>
                <a:tailEnd type="triangle"/>
              </a:ln>
            </p:spPr>
            <p:style>
              <a:lnRef idx="2">
                <a:schemeClr val="dk1"/>
              </a:lnRef>
              <a:fillRef idx="0">
                <a:schemeClr val="dk1"/>
              </a:fillRef>
              <a:effectRef idx="1">
                <a:schemeClr val="dk1"/>
              </a:effectRef>
              <a:fontRef idx="minor">
                <a:schemeClr val="tx1"/>
              </a:fontRef>
            </p:style>
          </p:cxnSp>
        </p:grpSp>
      </p:grpSp>
      <p:pic>
        <p:nvPicPr>
          <p:cNvPr id="2" name="fpv_video_1_conv.m4v">
            <a:hlinkClick r:id="" action="ppaction://media"/>
            <a:extLst>
              <a:ext uri="{FF2B5EF4-FFF2-40B4-BE49-F238E27FC236}">
                <a16:creationId xmlns:a16="http://schemas.microsoft.com/office/drawing/2014/main" id="{47210013-A6C7-ED4C-1CA6-F6EA50F0D901}"/>
              </a:ext>
            </a:extLst>
          </p:cNvPr>
          <p:cNvPicPr>
            <a:picLocks noChangeAspect="1"/>
          </p:cNvPicPr>
          <p:nvPr>
            <a:videoFile r:link="rId1"/>
            <p:extLst>
              <p:ext uri="{DAA4B4D4-6D71-4841-9C94-3DE7FCFB9230}">
                <p14:media xmlns:p14="http://schemas.microsoft.com/office/powerpoint/2010/main" r:embed="rId2">
                  <p14:trim end="4517.14"/>
                </p14:media>
              </p:ext>
            </p:extLst>
          </p:nvPr>
        </p:nvPicPr>
        <p:blipFill>
          <a:blip r:embed="rId14"/>
          <a:stretch>
            <a:fillRect/>
          </a:stretch>
        </p:blipFill>
        <p:spPr>
          <a:xfrm>
            <a:off x="4690623" y="1478240"/>
            <a:ext cx="6749145" cy="4499429"/>
          </a:xfrm>
          <a:prstGeom prst="rect">
            <a:avLst/>
          </a:prstGeom>
          <a:ln>
            <a:noFill/>
          </a:ln>
        </p:spPr>
      </p:pic>
    </p:spTree>
    <p:extLst>
      <p:ext uri="{BB962C8B-B14F-4D97-AF65-F5344CB8AC3E}">
        <p14:creationId xmlns:p14="http://schemas.microsoft.com/office/powerpoint/2010/main" val="164659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5A9CAE-9956-6408-53ED-12C8C48779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86E452C-AE15-6D5D-AC9A-EBB24DE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83DEE1F1-304F-A7F5-83E7-917D5DF204A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2284517E-78C1-C022-6C3A-DC55BC67ACB5}"/>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extfeld 1">
            <a:extLst>
              <a:ext uri="{FF2B5EF4-FFF2-40B4-BE49-F238E27FC236}">
                <a16:creationId xmlns:a16="http://schemas.microsoft.com/office/drawing/2014/main" id="{8EF53A1F-AA49-1928-45DF-F225D8C15C5E}"/>
              </a:ext>
            </a:extLst>
          </p:cNvPr>
          <p:cNvSpPr txBox="1"/>
          <p:nvPr/>
        </p:nvSpPr>
        <p:spPr>
          <a:xfrm>
            <a:off x="501445" y="382174"/>
            <a:ext cx="10854813" cy="523220"/>
          </a:xfrm>
          <a:prstGeom prst="rect">
            <a:avLst/>
          </a:prstGeom>
          <a:noFill/>
        </p:spPr>
        <p:txBody>
          <a:bodyPr wrap="square" rtlCol="0">
            <a:spAutoFit/>
          </a:bodyPr>
          <a:lstStyle/>
          <a:p>
            <a:pPr algn="ctr"/>
            <a:r>
              <a:rPr lang="en-US" sz="2800" b="1" noProof="0">
                <a:solidFill>
                  <a:schemeClr val="bg1"/>
                </a:solidFill>
                <a:latin typeface="Avenir Heavy" panose="02000503020000020003" pitchFamily="2" charset="0"/>
              </a:rPr>
              <a:t>Costs?</a:t>
            </a:r>
          </a:p>
        </p:txBody>
      </p:sp>
      <p:pic>
        <p:nvPicPr>
          <p:cNvPr id="3" name="Grafik 2">
            <a:extLst>
              <a:ext uri="{FF2B5EF4-FFF2-40B4-BE49-F238E27FC236}">
                <a16:creationId xmlns:a16="http://schemas.microsoft.com/office/drawing/2014/main" id="{E9D26631-ACAD-B510-DBD7-51809E12D58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8778" b="74108" l="9947" r="95520">
                        <a14:foregroundMark x1="16097" y1="39863" x2="16097" y2="39863"/>
                        <a14:foregroundMark x1="43052" y1="41382" x2="43052" y2="41382"/>
                        <a14:foregroundMark x1="25437" y1="69476" x2="25437" y2="69476"/>
                        <a14:foregroundMark x1="29005" y1="65756" x2="29005" y2="65756"/>
                        <a14:foregroundMark x1="27259" y1="69096" x2="41382" y2="70235"/>
                        <a14:foregroundMark x1="41382" y1="70235" x2="31435" y2="63326"/>
                        <a14:foregroundMark x1="43508" y1="67274" x2="43508" y2="67274"/>
                        <a14:foregroundMark x1="48747" y1="70463" x2="48747" y2="70463"/>
                        <a14:foregroundMark x1="42825" y1="63174" x2="42825" y2="63174"/>
                        <a14:foregroundMark x1="40395" y1="63022" x2="40395" y2="61959"/>
                        <a14:foregroundMark x1="39028" y1="42217" x2="39028" y2="42217"/>
                        <a14:foregroundMark x1="39408" y1="37965" x2="40395" y2="42597"/>
                        <a14:foregroundMark x1="47608" y1="37813" x2="42673" y2="40167"/>
                        <a14:foregroundMark x1="44191" y1="45786" x2="46925" y2="44115"/>
                        <a14:foregroundMark x1="14199" y1="42749" x2="27487" y2="39180"/>
                        <a14:foregroundMark x1="86560" y1="49051" x2="90812" y2="62263"/>
                        <a14:foregroundMark x1="90812" y1="62263" x2="89066" y2="68793"/>
                        <a14:foregroundMark x1="91116" y1="70843" x2="92711" y2="60440"/>
                        <a14:foregroundMark x1="91116" y1="73576" x2="91116" y2="73576"/>
                        <a14:foregroundMark x1="67350" y1="74108" x2="67350" y2="74108"/>
                        <a14:foregroundMark x1="88610" y1="74108" x2="88610" y2="74108"/>
                        <a14:foregroundMark x1="94002" y1="59757" x2="94002" y2="59757"/>
                        <a14:foregroundMark x1="94229" y1="52240" x2="94229" y2="52240"/>
                        <a14:foregroundMark x1="94913" y1="54290" x2="94913" y2="54290"/>
                        <a14:foregroundMark x1="95065" y1="54518" x2="95065" y2="54518"/>
                        <a14:foregroundMark x1="95368" y1="52923" x2="95368" y2="52923"/>
                        <a14:foregroundMark x1="95216" y1="56416" x2="95216" y2="56416"/>
                        <a14:foregroundMark x1="43280" y1="68489" x2="43280" y2="68489"/>
                        <a14:foregroundMark x1="90129" y1="45786" x2="90129" y2="45786"/>
                        <a14:foregroundMark x1="88459" y1="44799" x2="88459" y2="44799"/>
                        <a14:foregroundMark x1="90281" y1="43356" x2="90281" y2="43356"/>
                        <a14:foregroundMark x1="94305" y1="45027" x2="94305" y2="45027"/>
                        <a14:foregroundMark x1="92255" y1="46545" x2="92255" y2="46545"/>
                        <a14:foregroundMark x1="94229" y1="44571" x2="94229" y2="44571"/>
                        <a14:foregroundMark x1="94229" y1="46925" x2="94229" y2="46925"/>
                        <a14:foregroundMark x1="91344" y1="46241" x2="91344" y2="46241"/>
                        <a14:foregroundMark x1="94989" y1="51101" x2="94989" y2="51101"/>
                        <a14:foregroundMark x1="94153" y1="47608" x2="94153" y2="47608"/>
                        <a14:foregroundMark x1="94305" y1="47304" x2="94305" y2="47304"/>
                        <a14:foregroundMark x1="95520" y1="55657" x2="95520" y2="55657"/>
                        <a14:foregroundMark x1="90281" y1="45634" x2="90281" y2="45634"/>
                        <a14:foregroundMark x1="91572" y1="46241" x2="91572" y2="46241"/>
                      </a14:backgroundRemoval>
                    </a14:imgEffect>
                  </a14:imgLayer>
                </a14:imgProps>
              </a:ext>
              <a:ext uri="{28A0092B-C50C-407E-A947-70E740481C1C}">
                <a14:useLocalDpi xmlns:a14="http://schemas.microsoft.com/office/drawing/2010/main" val="0"/>
              </a:ext>
            </a:extLst>
          </a:blip>
          <a:srcRect t="23801" b="20447"/>
          <a:stretch/>
        </p:blipFill>
        <p:spPr bwMode="auto">
          <a:xfrm>
            <a:off x="406101" y="1076088"/>
            <a:ext cx="2898349" cy="1615837"/>
          </a:xfrm>
          <a:prstGeom prst="rect">
            <a:avLst/>
          </a:prstGeom>
          <a:ln>
            <a:noFill/>
          </a:ln>
          <a:extLst>
            <a:ext uri="{53640926-AAD7-44D8-BBD7-CCE9431645EC}">
              <a14:shadowObscured xmlns:a14="http://schemas.microsoft.com/office/drawing/2010/main"/>
            </a:ext>
          </a:extLst>
        </p:spPr>
      </p:pic>
      <p:pic>
        <p:nvPicPr>
          <p:cNvPr id="4" name="Grafik 3" descr="Ein Bild, das draußen, Fahrzeug, Militärfahrzeug, Landfahrzeug enthält.&#10;&#10;KI-generierte Inhalte können fehlerhaft sein.">
            <a:extLst>
              <a:ext uri="{FF2B5EF4-FFF2-40B4-BE49-F238E27FC236}">
                <a16:creationId xmlns:a16="http://schemas.microsoft.com/office/drawing/2014/main" id="{53EE2B87-E95C-005A-E577-9F8BC26162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46" r="12174"/>
          <a:stretch/>
        </p:blipFill>
        <p:spPr bwMode="auto">
          <a:xfrm>
            <a:off x="4425357" y="1074400"/>
            <a:ext cx="2164868" cy="16175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Grafik 6" descr="Ein Bild, das Flugzeug, Drohne, Platane Flugzeug Hobel enthält.&#10;&#10;KI-generierte Inhalte können fehlerhaft sein.">
            <a:extLst>
              <a:ext uri="{FF2B5EF4-FFF2-40B4-BE49-F238E27FC236}">
                <a16:creationId xmlns:a16="http://schemas.microsoft.com/office/drawing/2014/main" id="{075321F3-85CF-33B8-BAE9-70F02E78C9A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7478206" y="1025300"/>
            <a:ext cx="2596478" cy="1856289"/>
          </a:xfrm>
          <a:prstGeom prst="rect">
            <a:avLst/>
          </a:prstGeom>
        </p:spPr>
      </p:pic>
      <p:cxnSp>
        <p:nvCxnSpPr>
          <p:cNvPr id="9" name="Gerade Verbindung mit Pfeil 8">
            <a:extLst>
              <a:ext uri="{FF2B5EF4-FFF2-40B4-BE49-F238E27FC236}">
                <a16:creationId xmlns:a16="http://schemas.microsoft.com/office/drawing/2014/main" id="{A767E52B-B1D0-58B6-CDDA-90147C24C976}"/>
              </a:ext>
            </a:extLst>
          </p:cNvPr>
          <p:cNvCxnSpPr>
            <a:cxnSpLocks/>
          </p:cNvCxnSpPr>
          <p:nvPr/>
        </p:nvCxnSpPr>
        <p:spPr>
          <a:xfrm>
            <a:off x="3435409" y="1883162"/>
            <a:ext cx="769122"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EC9D396F-067E-08EB-6D66-0264541DCD6E}"/>
              </a:ext>
            </a:extLst>
          </p:cNvPr>
          <p:cNvCxnSpPr>
            <a:cxnSpLocks/>
          </p:cNvCxnSpPr>
          <p:nvPr/>
        </p:nvCxnSpPr>
        <p:spPr>
          <a:xfrm>
            <a:off x="6775351" y="1883162"/>
            <a:ext cx="796223"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feld 11">
            <a:extLst>
              <a:ext uri="{FF2B5EF4-FFF2-40B4-BE49-F238E27FC236}">
                <a16:creationId xmlns:a16="http://schemas.microsoft.com/office/drawing/2014/main" id="{1257A3CD-BE2F-4144-BD63-2BC94B5464A4}"/>
              </a:ext>
            </a:extLst>
          </p:cNvPr>
          <p:cNvSpPr txBox="1"/>
          <p:nvPr/>
        </p:nvSpPr>
        <p:spPr>
          <a:xfrm>
            <a:off x="1381663" y="3028890"/>
            <a:ext cx="1113710" cy="400110"/>
          </a:xfrm>
          <a:prstGeom prst="rect">
            <a:avLst/>
          </a:prstGeom>
          <a:noFill/>
        </p:spPr>
        <p:txBody>
          <a:bodyPr wrap="square" rtlCol="0">
            <a:spAutoFit/>
          </a:bodyPr>
          <a:lstStyle/>
          <a:p>
            <a:r>
              <a:rPr lang="en-US" sz="2000" noProof="0">
                <a:solidFill>
                  <a:schemeClr val="bg1"/>
                </a:solidFill>
                <a:latin typeface="Avenir Book" panose="02000503020000020003" pitchFamily="2" charset="0"/>
              </a:rPr>
              <a:t>&gt;= 60$</a:t>
            </a:r>
          </a:p>
        </p:txBody>
      </p:sp>
      <p:sp>
        <p:nvSpPr>
          <p:cNvPr id="13" name="Textfeld 12">
            <a:extLst>
              <a:ext uri="{FF2B5EF4-FFF2-40B4-BE49-F238E27FC236}">
                <a16:creationId xmlns:a16="http://schemas.microsoft.com/office/drawing/2014/main" id="{98CF5608-5C11-744E-2889-AFA986A5F8FD}"/>
              </a:ext>
            </a:extLst>
          </p:cNvPr>
          <p:cNvSpPr txBox="1"/>
          <p:nvPr/>
        </p:nvSpPr>
        <p:spPr>
          <a:xfrm>
            <a:off x="5205894" y="3028890"/>
            <a:ext cx="1113710" cy="400110"/>
          </a:xfrm>
          <a:prstGeom prst="rect">
            <a:avLst/>
          </a:prstGeom>
          <a:noFill/>
        </p:spPr>
        <p:txBody>
          <a:bodyPr wrap="square" rtlCol="0">
            <a:spAutoFit/>
          </a:bodyPr>
          <a:lstStyle/>
          <a:p>
            <a:r>
              <a:rPr lang="en-US" sz="2000" noProof="0">
                <a:solidFill>
                  <a:schemeClr val="bg1"/>
                </a:solidFill>
                <a:latin typeface="Avenir Book" panose="02000503020000020003" pitchFamily="2" charset="0"/>
              </a:rPr>
              <a:t>&lt; 30$</a:t>
            </a:r>
          </a:p>
        </p:txBody>
      </p:sp>
      <p:graphicFrame>
        <p:nvGraphicFramePr>
          <p:cNvPr id="14" name="Tabelle 13">
            <a:extLst>
              <a:ext uri="{FF2B5EF4-FFF2-40B4-BE49-F238E27FC236}">
                <a16:creationId xmlns:a16="http://schemas.microsoft.com/office/drawing/2014/main" id="{4DAD8484-8BDD-357D-C4A9-3E6262A39AE5}"/>
              </a:ext>
            </a:extLst>
          </p:cNvPr>
          <p:cNvGraphicFramePr>
            <a:graphicFrameLocks noGrp="1"/>
          </p:cNvGraphicFramePr>
          <p:nvPr>
            <p:extLst>
              <p:ext uri="{D42A27DB-BD31-4B8C-83A1-F6EECF244321}">
                <p14:modId xmlns:p14="http://schemas.microsoft.com/office/powerpoint/2010/main" val="2400669148"/>
              </p:ext>
            </p:extLst>
          </p:nvPr>
        </p:nvGraphicFramePr>
        <p:xfrm>
          <a:off x="3435409" y="3456396"/>
          <a:ext cx="5362261" cy="3298140"/>
        </p:xfrm>
        <a:graphic>
          <a:graphicData uri="http://schemas.openxmlformats.org/drawingml/2006/table">
            <a:tbl>
              <a:tblPr firstRow="1" firstCol="1" bandRow="1">
                <a:tableStyleId>{5C22544A-7EE6-4342-B048-85BDC9FD1C3A}</a:tableStyleId>
              </a:tblPr>
              <a:tblGrid>
                <a:gridCol w="2680557">
                  <a:extLst>
                    <a:ext uri="{9D8B030D-6E8A-4147-A177-3AD203B41FA5}">
                      <a16:colId xmlns:a16="http://schemas.microsoft.com/office/drawing/2014/main" val="3715430880"/>
                    </a:ext>
                  </a:extLst>
                </a:gridCol>
                <a:gridCol w="2681704">
                  <a:extLst>
                    <a:ext uri="{9D8B030D-6E8A-4147-A177-3AD203B41FA5}">
                      <a16:colId xmlns:a16="http://schemas.microsoft.com/office/drawing/2014/main" val="3388094908"/>
                    </a:ext>
                  </a:extLst>
                </a:gridCol>
              </a:tblGrid>
              <a:tr h="561798">
                <a:tc>
                  <a:txBody>
                    <a:bodyPr/>
                    <a:lstStyle/>
                    <a:p>
                      <a:pPr>
                        <a:lnSpc>
                          <a:spcPct val="150000"/>
                        </a:lnSpc>
                        <a:spcAft>
                          <a:spcPts val="800"/>
                        </a:spcAft>
                        <a:buNone/>
                      </a:pPr>
                      <a:r>
                        <a:rPr lang="en-US" sz="1600" noProof="0" dirty="0">
                          <a:effectLst/>
                          <a:latin typeface="Avenir Book" panose="02000503020000020003" pitchFamily="2" charset="0"/>
                        </a:rPr>
                        <a:t>Simulator</a:t>
                      </a:r>
                      <a:endParaRPr lang="en-US" sz="1600" noProof="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dirty="0">
                          <a:effectLst/>
                          <a:latin typeface="Avenir Book" panose="02000503020000020003" pitchFamily="2" charset="0"/>
                        </a:rPr>
                        <a:t>Price (USD) (One-Time Payment) (04/25)</a:t>
                      </a:r>
                      <a:endParaRPr lang="en-US" sz="1600" noProof="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95284341"/>
                  </a:ext>
                </a:extLst>
              </a:tr>
              <a:tr h="561798">
                <a:tc>
                  <a:txBody>
                    <a:bodyPr/>
                    <a:lstStyle/>
                    <a:p>
                      <a:pPr>
                        <a:lnSpc>
                          <a:spcPct val="150000"/>
                        </a:lnSpc>
                        <a:spcAft>
                          <a:spcPts val="800"/>
                        </a:spcAft>
                        <a:buNone/>
                      </a:pPr>
                      <a:r>
                        <a:rPr lang="en-US" sz="1600" noProof="0">
                          <a:effectLst/>
                          <a:latin typeface="Avenir Book" panose="02000503020000020003" pitchFamily="2" charset="0"/>
                        </a:rPr>
                        <a:t>The Drone Racing League Simulator</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dirty="0">
                          <a:effectLst/>
                          <a:latin typeface="Avenir Book" panose="02000503020000020003" pitchFamily="2" charset="0"/>
                        </a:rPr>
                        <a:t>8.56</a:t>
                      </a:r>
                      <a:endParaRPr lang="en-US" sz="1600" noProof="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84269280"/>
                  </a:ext>
                </a:extLst>
              </a:tr>
              <a:tr h="268213">
                <a:tc>
                  <a:txBody>
                    <a:bodyPr/>
                    <a:lstStyle/>
                    <a:p>
                      <a:pPr>
                        <a:lnSpc>
                          <a:spcPct val="150000"/>
                        </a:lnSpc>
                        <a:spcAft>
                          <a:spcPts val="800"/>
                        </a:spcAft>
                        <a:buNone/>
                      </a:pPr>
                      <a:r>
                        <a:rPr lang="en-US" sz="1600" noProof="0">
                          <a:effectLst/>
                          <a:latin typeface="Avenir Book" panose="02000503020000020003" pitchFamily="2" charset="0"/>
                        </a:rPr>
                        <a:t>Velocidrone</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a:effectLst/>
                          <a:latin typeface="Avenir Book" panose="02000503020000020003" pitchFamily="2" charset="0"/>
                        </a:rPr>
                        <a:t>21.41</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88235244"/>
                  </a:ext>
                </a:extLst>
              </a:tr>
              <a:tr h="268213">
                <a:tc>
                  <a:txBody>
                    <a:bodyPr/>
                    <a:lstStyle/>
                    <a:p>
                      <a:pPr>
                        <a:lnSpc>
                          <a:spcPct val="150000"/>
                        </a:lnSpc>
                        <a:spcAft>
                          <a:spcPts val="800"/>
                        </a:spcAft>
                        <a:buNone/>
                      </a:pPr>
                      <a:r>
                        <a:rPr lang="en-US" sz="1600" noProof="0">
                          <a:effectLst/>
                          <a:latin typeface="Avenir Book" panose="02000503020000020003" pitchFamily="2" charset="0"/>
                        </a:rPr>
                        <a:t>Liftoff</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a:effectLst/>
                          <a:latin typeface="Avenir Book" panose="02000503020000020003" pitchFamily="2" charset="0"/>
                        </a:rPr>
                        <a:t>20.97</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50343521"/>
                  </a:ext>
                </a:extLst>
              </a:tr>
              <a:tr h="561798">
                <a:tc>
                  <a:txBody>
                    <a:bodyPr/>
                    <a:lstStyle/>
                    <a:p>
                      <a:pPr>
                        <a:lnSpc>
                          <a:spcPct val="150000"/>
                        </a:lnSpc>
                        <a:spcAft>
                          <a:spcPts val="800"/>
                        </a:spcAft>
                        <a:buNone/>
                      </a:pPr>
                      <a:r>
                        <a:rPr lang="en-US" sz="1600" noProof="0">
                          <a:effectLst/>
                          <a:latin typeface="Avenir Book" panose="02000503020000020003" pitchFamily="2" charset="0"/>
                        </a:rPr>
                        <a:t>FPV Kamikaze Drone</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a:effectLst/>
                          <a:latin typeface="Avenir Book" panose="02000503020000020003" pitchFamily="2" charset="0"/>
                        </a:rPr>
                        <a:t>4.18</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83887113"/>
                  </a:ext>
                </a:extLst>
              </a:tr>
              <a:tr h="268213">
                <a:tc>
                  <a:txBody>
                    <a:bodyPr/>
                    <a:lstStyle/>
                    <a:p>
                      <a:pPr>
                        <a:lnSpc>
                          <a:spcPct val="150000"/>
                        </a:lnSpc>
                        <a:spcAft>
                          <a:spcPts val="800"/>
                        </a:spcAft>
                        <a:buNone/>
                      </a:pPr>
                      <a:r>
                        <a:rPr lang="en-US" sz="1600" noProof="0">
                          <a:effectLst/>
                          <a:latin typeface="Avenir Book" panose="02000503020000020003" pitchFamily="2" charset="0"/>
                        </a:rPr>
                        <a:t>FPV.SkyDive</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a:effectLst/>
                          <a:latin typeface="Avenir Book" panose="02000503020000020003" pitchFamily="2" charset="0"/>
                        </a:rPr>
                        <a:t>Free</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49846442"/>
                  </a:ext>
                </a:extLst>
              </a:tr>
              <a:tr h="268213">
                <a:tc>
                  <a:txBody>
                    <a:bodyPr/>
                    <a:lstStyle/>
                    <a:p>
                      <a:pPr>
                        <a:lnSpc>
                          <a:spcPct val="150000"/>
                        </a:lnSpc>
                        <a:spcAft>
                          <a:spcPts val="800"/>
                        </a:spcAft>
                        <a:buNone/>
                      </a:pPr>
                      <a:r>
                        <a:rPr lang="en-US" sz="1600" noProof="0">
                          <a:effectLst/>
                          <a:latin typeface="Avenir Book" panose="02000503020000020003" pitchFamily="2" charset="0"/>
                        </a:rPr>
                        <a:t>TRYP FPV</a:t>
                      </a:r>
                      <a:endParaRPr lang="en-US" sz="1600" noProof="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buNone/>
                      </a:pPr>
                      <a:r>
                        <a:rPr lang="en-US" sz="1600" noProof="0" dirty="0">
                          <a:effectLst/>
                          <a:latin typeface="Avenir Book" panose="02000503020000020003" pitchFamily="2" charset="0"/>
                        </a:rPr>
                        <a:t>17.30</a:t>
                      </a:r>
                      <a:endParaRPr lang="en-US" sz="1600" noProof="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39020205"/>
                  </a:ext>
                </a:extLst>
              </a:tr>
            </a:tbl>
          </a:graphicData>
        </a:graphic>
      </p:graphicFrame>
      <p:sp>
        <p:nvSpPr>
          <p:cNvPr id="15" name="Textfeld 14">
            <a:extLst>
              <a:ext uri="{FF2B5EF4-FFF2-40B4-BE49-F238E27FC236}">
                <a16:creationId xmlns:a16="http://schemas.microsoft.com/office/drawing/2014/main" id="{B6268D51-6B8D-75DF-E5F7-FF7AD8A92B66}"/>
              </a:ext>
            </a:extLst>
          </p:cNvPr>
          <p:cNvSpPr txBox="1"/>
          <p:nvPr/>
        </p:nvSpPr>
        <p:spPr>
          <a:xfrm>
            <a:off x="8069577" y="3001495"/>
            <a:ext cx="1113710" cy="400110"/>
          </a:xfrm>
          <a:prstGeom prst="rect">
            <a:avLst/>
          </a:prstGeom>
          <a:noFill/>
        </p:spPr>
        <p:txBody>
          <a:bodyPr wrap="square" rtlCol="0">
            <a:spAutoFit/>
          </a:bodyPr>
          <a:lstStyle/>
          <a:p>
            <a:r>
              <a:rPr lang="en-US" sz="2000" noProof="0">
                <a:solidFill>
                  <a:schemeClr val="bg1"/>
                </a:solidFill>
                <a:latin typeface="Avenir Book" panose="02000503020000020003" pitchFamily="2" charset="0"/>
              </a:rPr>
              <a:t>&gt; 100$</a:t>
            </a:r>
          </a:p>
        </p:txBody>
      </p:sp>
      <p:pic>
        <p:nvPicPr>
          <p:cNvPr id="18" name="Grafik 17" descr="Ein Bild, das Schuhwerk, Schuh enthält.&#10;&#10;KI-generierte Inhalte können fehlerhaft sein.">
            <a:extLst>
              <a:ext uri="{FF2B5EF4-FFF2-40B4-BE49-F238E27FC236}">
                <a16:creationId xmlns:a16="http://schemas.microsoft.com/office/drawing/2014/main" id="{298ABE42-339A-0D0C-E345-62A61C6531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740904" y="661401"/>
            <a:ext cx="2443521" cy="2443521"/>
          </a:xfrm>
          <a:prstGeom prst="rect">
            <a:avLst/>
          </a:prstGeom>
        </p:spPr>
      </p:pic>
      <p:sp>
        <p:nvSpPr>
          <p:cNvPr id="21" name="Textfeld 20">
            <a:extLst>
              <a:ext uri="{FF2B5EF4-FFF2-40B4-BE49-F238E27FC236}">
                <a16:creationId xmlns:a16="http://schemas.microsoft.com/office/drawing/2014/main" id="{02031E80-A557-77DE-DD37-F6E8C2B17C61}"/>
              </a:ext>
            </a:extLst>
          </p:cNvPr>
          <p:cNvSpPr txBox="1"/>
          <p:nvPr/>
        </p:nvSpPr>
        <p:spPr>
          <a:xfrm>
            <a:off x="10332275" y="3001495"/>
            <a:ext cx="1113710" cy="400110"/>
          </a:xfrm>
          <a:prstGeom prst="rect">
            <a:avLst/>
          </a:prstGeom>
          <a:noFill/>
        </p:spPr>
        <p:txBody>
          <a:bodyPr wrap="square" rtlCol="0">
            <a:spAutoFit/>
          </a:bodyPr>
          <a:lstStyle/>
          <a:p>
            <a:r>
              <a:rPr lang="en-US" sz="2000" noProof="0">
                <a:solidFill>
                  <a:schemeClr val="bg1"/>
                </a:solidFill>
                <a:latin typeface="Avenir Book" panose="02000503020000020003" pitchFamily="2" charset="0"/>
              </a:rPr>
              <a:t>&gt; 100$</a:t>
            </a:r>
          </a:p>
        </p:txBody>
      </p:sp>
      <p:sp>
        <p:nvSpPr>
          <p:cNvPr id="22" name="Textfeld 21">
            <a:extLst>
              <a:ext uri="{FF2B5EF4-FFF2-40B4-BE49-F238E27FC236}">
                <a16:creationId xmlns:a16="http://schemas.microsoft.com/office/drawing/2014/main" id="{C3E68758-2021-5FFD-B5D2-91DF2D904AF4}"/>
              </a:ext>
            </a:extLst>
          </p:cNvPr>
          <p:cNvSpPr txBox="1"/>
          <p:nvPr/>
        </p:nvSpPr>
        <p:spPr>
          <a:xfrm>
            <a:off x="9614817" y="2540631"/>
            <a:ext cx="2548626"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a:t>
            </a:r>
            <a:r>
              <a:rPr lang="en-US" sz="1100" noProof="0" dirty="0" err="1">
                <a:solidFill>
                  <a:schemeClr val="bg1"/>
                </a:solidFill>
                <a:latin typeface="Avenir Book" panose="02000503020000020003" pitchFamily="2" charset="0"/>
              </a:rPr>
              <a:t>SkyzoneFPV</a:t>
            </a:r>
            <a:endParaRPr lang="en-US" sz="1100" noProof="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901513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par>
                          <p:cTn id="43" fill="hold">
                            <p:stCondLst>
                              <p:cond delay="1500"/>
                            </p:stCondLst>
                            <p:childTnLst>
                              <p:par>
                                <p:cTn id="44" presetID="1" presetClass="entr" presetSubtype="0" fill="hold" nodeType="after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042F6-515C-2860-7AC0-3CCDA2AF91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754B69A-BB51-10C9-9A33-19FB37E1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E3A7F0A8-D2DA-484D-A9F1-539FD2D5671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4DA611F0-CD0D-C7CE-1D1E-46A31187FE4B}"/>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 2" descr="Ein Bild, das Text, Cartoon, Menschliches Gesicht, Waffe enthält.&#10;&#10;KI-generierte Inhalte können fehlerhaft sein.">
            <a:extLst>
              <a:ext uri="{FF2B5EF4-FFF2-40B4-BE49-F238E27FC236}">
                <a16:creationId xmlns:a16="http://schemas.microsoft.com/office/drawing/2014/main" id="{D4AEB6F5-CB03-CAAC-49E6-7C83E40F67F6}"/>
              </a:ext>
            </a:extLst>
          </p:cNvPr>
          <p:cNvPicPr>
            <a:picLocks noChangeAspect="1"/>
          </p:cNvPicPr>
          <p:nvPr/>
        </p:nvPicPr>
        <p:blipFill>
          <a:blip r:embed="rId5"/>
          <a:stretch>
            <a:fillRect/>
          </a:stretch>
        </p:blipFill>
        <p:spPr>
          <a:xfrm>
            <a:off x="1524122" y="350023"/>
            <a:ext cx="8526237" cy="5684158"/>
          </a:xfrm>
          <a:prstGeom prst="rect">
            <a:avLst/>
          </a:prstGeom>
        </p:spPr>
      </p:pic>
      <p:sp>
        <p:nvSpPr>
          <p:cNvPr id="8" name="Textfeld 7">
            <a:extLst>
              <a:ext uri="{FF2B5EF4-FFF2-40B4-BE49-F238E27FC236}">
                <a16:creationId xmlns:a16="http://schemas.microsoft.com/office/drawing/2014/main" id="{96FBDEE8-5899-1E59-011E-292379ACC806}"/>
              </a:ext>
            </a:extLst>
          </p:cNvPr>
          <p:cNvSpPr txBox="1"/>
          <p:nvPr/>
        </p:nvSpPr>
        <p:spPr>
          <a:xfrm>
            <a:off x="1524122" y="6044368"/>
            <a:ext cx="4049486" cy="338554"/>
          </a:xfrm>
          <a:prstGeom prst="rect">
            <a:avLst/>
          </a:prstGeom>
          <a:noFill/>
        </p:spPr>
        <p:txBody>
          <a:bodyPr wrap="square" rtlCol="0">
            <a:spAutoFit/>
          </a:bodyPr>
          <a:lstStyle/>
          <a:p>
            <a:r>
              <a:rPr lang="en-GB" sz="1600" dirty="0">
                <a:solidFill>
                  <a:schemeClr val="bg1"/>
                </a:solidFill>
                <a:latin typeface="Avenir Book" panose="02000503020000020003" pitchFamily="2" charset="0"/>
              </a:rPr>
              <a:t>Source: ChatGPT</a:t>
            </a:r>
          </a:p>
        </p:txBody>
      </p:sp>
    </p:spTree>
    <p:extLst>
      <p:ext uri="{BB962C8B-B14F-4D97-AF65-F5344CB8AC3E}">
        <p14:creationId xmlns:p14="http://schemas.microsoft.com/office/powerpoint/2010/main" val="152322344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F70E267A-9054-0BD9-A30C-12504CE0FCE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7864255A-BA8E-4C1D-8572-47311C13C83C}"/>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8" name="Grafik 7">
            <a:extLst>
              <a:ext uri="{FF2B5EF4-FFF2-40B4-BE49-F238E27FC236}">
                <a16:creationId xmlns:a16="http://schemas.microsoft.com/office/drawing/2014/main" id="{800DE583-4804-83FA-B6A7-AB3BE31F20CB}"/>
              </a:ext>
            </a:extLst>
          </p:cNvPr>
          <p:cNvPicPr>
            <a:picLocks noChangeAspect="1"/>
          </p:cNvPicPr>
          <p:nvPr/>
        </p:nvPicPr>
        <p:blipFill>
          <a:blip r:embed="rId4"/>
          <a:stretch>
            <a:fillRect/>
          </a:stretch>
        </p:blipFill>
        <p:spPr>
          <a:xfrm>
            <a:off x="7843614" y="455917"/>
            <a:ext cx="3540807" cy="5311211"/>
          </a:xfrm>
          <a:prstGeom prst="rect">
            <a:avLst/>
          </a:prstGeom>
          <a:ln>
            <a:noFill/>
          </a:ln>
          <a:effectLst>
            <a:outerShdw blurRad="292100" dist="139700" dir="2700000" algn="tl" rotWithShape="0">
              <a:srgbClr val="333333">
                <a:alpha val="65000"/>
              </a:srgbClr>
            </a:outerShdw>
          </a:effectLst>
        </p:spPr>
      </p:pic>
      <p:sp>
        <p:nvSpPr>
          <p:cNvPr id="24" name="Textfeld 23">
            <a:extLst>
              <a:ext uri="{FF2B5EF4-FFF2-40B4-BE49-F238E27FC236}">
                <a16:creationId xmlns:a16="http://schemas.microsoft.com/office/drawing/2014/main" id="{5C3E3CD4-7CD0-7820-74AE-81391E33878E}"/>
              </a:ext>
            </a:extLst>
          </p:cNvPr>
          <p:cNvSpPr txBox="1"/>
          <p:nvPr/>
        </p:nvSpPr>
        <p:spPr>
          <a:xfrm>
            <a:off x="1430211" y="305803"/>
            <a:ext cx="3315769" cy="523220"/>
          </a:xfrm>
          <a:prstGeom prst="rect">
            <a:avLst/>
          </a:prstGeom>
          <a:noFill/>
        </p:spPr>
        <p:txBody>
          <a:bodyPr wrap="square" rtlCol="0">
            <a:spAutoFit/>
          </a:bodyPr>
          <a:lstStyle/>
          <a:p>
            <a:r>
              <a:rPr lang="en-US" sz="2800" b="1" noProof="0" dirty="0">
                <a:solidFill>
                  <a:schemeClr val="bg1"/>
                </a:solidFill>
                <a:latin typeface="Avenir Heavy" panose="02000503020000020003" pitchFamily="2" charset="0"/>
              </a:rPr>
              <a:t>What are Drones?</a:t>
            </a:r>
          </a:p>
        </p:txBody>
      </p:sp>
      <p:sp>
        <p:nvSpPr>
          <p:cNvPr id="32" name="Textfeld 31">
            <a:extLst>
              <a:ext uri="{FF2B5EF4-FFF2-40B4-BE49-F238E27FC236}">
                <a16:creationId xmlns:a16="http://schemas.microsoft.com/office/drawing/2014/main" id="{553B6BB1-8A41-F41A-F3B4-967BE6A2A0D2}"/>
              </a:ext>
            </a:extLst>
          </p:cNvPr>
          <p:cNvSpPr txBox="1"/>
          <p:nvPr/>
        </p:nvSpPr>
        <p:spPr>
          <a:xfrm>
            <a:off x="1430211" y="1476354"/>
            <a:ext cx="3540806" cy="369332"/>
          </a:xfrm>
          <a:prstGeom prst="rect">
            <a:avLst/>
          </a:prstGeom>
          <a:noFill/>
        </p:spPr>
        <p:txBody>
          <a:bodyPr wrap="square" rtlCol="0">
            <a:spAutoFit/>
          </a:bodyPr>
          <a:lstStyle/>
          <a:p>
            <a:r>
              <a:rPr lang="en-US" noProof="0" dirty="0">
                <a:solidFill>
                  <a:schemeClr val="bg1"/>
                </a:solidFill>
                <a:latin typeface="Avenir Book" panose="02000503020000020003" pitchFamily="2" charset="0"/>
              </a:rPr>
              <a:t>Unmanned Aerial Vehicle (UAV)</a:t>
            </a:r>
          </a:p>
        </p:txBody>
      </p:sp>
      <p:cxnSp>
        <p:nvCxnSpPr>
          <p:cNvPr id="38" name="Gerade Verbindung mit Pfeil 37">
            <a:extLst>
              <a:ext uri="{FF2B5EF4-FFF2-40B4-BE49-F238E27FC236}">
                <a16:creationId xmlns:a16="http://schemas.microsoft.com/office/drawing/2014/main" id="{292EB57D-F4D7-A37A-3D0E-98A4145E09E8}"/>
              </a:ext>
            </a:extLst>
          </p:cNvPr>
          <p:cNvCxnSpPr>
            <a:cxnSpLocks/>
          </p:cNvCxnSpPr>
          <p:nvPr/>
        </p:nvCxnSpPr>
        <p:spPr>
          <a:xfrm flipH="1">
            <a:off x="5150840" y="1661020"/>
            <a:ext cx="2969703" cy="0"/>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41" name="Gerade Verbindung mit Pfeil 40">
            <a:extLst>
              <a:ext uri="{FF2B5EF4-FFF2-40B4-BE49-F238E27FC236}">
                <a16:creationId xmlns:a16="http://schemas.microsoft.com/office/drawing/2014/main" id="{66A64B42-7D8A-B30A-B5D4-23BDA1FCAC4F}"/>
              </a:ext>
            </a:extLst>
          </p:cNvPr>
          <p:cNvCxnSpPr>
            <a:cxnSpLocks/>
          </p:cNvCxnSpPr>
          <p:nvPr/>
        </p:nvCxnSpPr>
        <p:spPr>
          <a:xfrm flipH="1">
            <a:off x="5200294" y="3851945"/>
            <a:ext cx="3257207" cy="0"/>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42" name="Textfeld 41">
            <a:extLst>
              <a:ext uri="{FF2B5EF4-FFF2-40B4-BE49-F238E27FC236}">
                <a16:creationId xmlns:a16="http://schemas.microsoft.com/office/drawing/2014/main" id="{F2FC428D-A9F2-F57A-D278-C011493C7911}"/>
              </a:ext>
            </a:extLst>
          </p:cNvPr>
          <p:cNvSpPr txBox="1"/>
          <p:nvPr/>
        </p:nvSpPr>
        <p:spPr>
          <a:xfrm>
            <a:off x="1430211" y="3663568"/>
            <a:ext cx="3707808" cy="369332"/>
          </a:xfrm>
          <a:prstGeom prst="rect">
            <a:avLst/>
          </a:prstGeom>
          <a:noFill/>
        </p:spPr>
        <p:txBody>
          <a:bodyPr wrap="square" rtlCol="0">
            <a:spAutoFit/>
          </a:bodyPr>
          <a:lstStyle/>
          <a:p>
            <a:r>
              <a:rPr lang="en-US" noProof="0" dirty="0">
                <a:solidFill>
                  <a:schemeClr val="bg1"/>
                </a:solidFill>
                <a:latin typeface="Avenir Book" panose="02000503020000020003" pitchFamily="2" charset="0"/>
              </a:rPr>
              <a:t>Unmanned Ground Vehicle (UGV)</a:t>
            </a:r>
          </a:p>
        </p:txBody>
      </p:sp>
      <p:cxnSp>
        <p:nvCxnSpPr>
          <p:cNvPr id="44" name="Gerade Verbindung mit Pfeil 43">
            <a:extLst>
              <a:ext uri="{FF2B5EF4-FFF2-40B4-BE49-F238E27FC236}">
                <a16:creationId xmlns:a16="http://schemas.microsoft.com/office/drawing/2014/main" id="{DBF0E6F7-E9C4-EE26-811E-318D8107A522}"/>
              </a:ext>
            </a:extLst>
          </p:cNvPr>
          <p:cNvCxnSpPr>
            <a:cxnSpLocks/>
          </p:cNvCxnSpPr>
          <p:nvPr/>
        </p:nvCxnSpPr>
        <p:spPr>
          <a:xfrm flipH="1">
            <a:off x="5200294" y="4583185"/>
            <a:ext cx="4692604" cy="0"/>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46" name="Textfeld 45">
            <a:extLst>
              <a:ext uri="{FF2B5EF4-FFF2-40B4-BE49-F238E27FC236}">
                <a16:creationId xmlns:a16="http://schemas.microsoft.com/office/drawing/2014/main" id="{B917C313-5B07-6A44-AC11-2F3A0839AFBC}"/>
              </a:ext>
            </a:extLst>
          </p:cNvPr>
          <p:cNvSpPr txBox="1"/>
          <p:nvPr/>
        </p:nvSpPr>
        <p:spPr>
          <a:xfrm>
            <a:off x="1430211" y="4398519"/>
            <a:ext cx="3707808" cy="369332"/>
          </a:xfrm>
          <a:prstGeom prst="rect">
            <a:avLst/>
          </a:prstGeom>
          <a:noFill/>
        </p:spPr>
        <p:txBody>
          <a:bodyPr wrap="square" rtlCol="0">
            <a:spAutoFit/>
          </a:bodyPr>
          <a:lstStyle/>
          <a:p>
            <a:r>
              <a:rPr lang="en-US" noProof="0" dirty="0">
                <a:solidFill>
                  <a:schemeClr val="bg1"/>
                </a:solidFill>
                <a:latin typeface="Avenir Book" panose="02000503020000020003" pitchFamily="2" charset="0"/>
              </a:rPr>
              <a:t>Unmanned Surface Vehicle (USV)</a:t>
            </a:r>
          </a:p>
        </p:txBody>
      </p:sp>
      <p:sp>
        <p:nvSpPr>
          <p:cNvPr id="2" name="Textfeld 1">
            <a:extLst>
              <a:ext uri="{FF2B5EF4-FFF2-40B4-BE49-F238E27FC236}">
                <a16:creationId xmlns:a16="http://schemas.microsoft.com/office/drawing/2014/main" id="{449BB9D6-533D-8E29-0656-5B0110235700}"/>
              </a:ext>
            </a:extLst>
          </p:cNvPr>
          <p:cNvSpPr txBox="1"/>
          <p:nvPr/>
        </p:nvSpPr>
        <p:spPr>
          <a:xfrm>
            <a:off x="7843614" y="5898995"/>
            <a:ext cx="3540806" cy="276999"/>
          </a:xfrm>
          <a:prstGeom prst="rect">
            <a:avLst/>
          </a:prstGeom>
          <a:noFill/>
        </p:spPr>
        <p:txBody>
          <a:bodyPr wrap="square" rtlCol="0">
            <a:spAutoFit/>
          </a:bodyPr>
          <a:lstStyle/>
          <a:p>
            <a:pPr algn="ctr"/>
            <a:r>
              <a:rPr lang="en-US" sz="1200" noProof="0">
                <a:solidFill>
                  <a:schemeClr val="bg1">
                    <a:lumMod val="75000"/>
                  </a:schemeClr>
                </a:solidFill>
                <a:latin typeface="Avenir Book" panose="02000503020000020003" pitchFamily="2" charset="0"/>
              </a:rPr>
              <a:t>Source: ChatGPT</a:t>
            </a:r>
          </a:p>
        </p:txBody>
      </p:sp>
    </p:spTree>
    <p:extLst>
      <p:ext uri="{BB962C8B-B14F-4D97-AF65-F5344CB8AC3E}">
        <p14:creationId xmlns:p14="http://schemas.microsoft.com/office/powerpoint/2010/main" val="3004805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right)">
                                      <p:cBhvr>
                                        <p:cTn id="23" dur="500"/>
                                        <p:tgtEl>
                                          <p:spTgt spid="44"/>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FA01FB-E73B-8354-884F-648F3CAC8FF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9E1DDDD-5654-3044-BCAD-1DFF5E618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8FD858E5-AD29-8BDF-11A6-DA870EB5C3D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5202125F-BBBD-7643-F14F-C34477B3E012}"/>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 name="Gerade Verbindung mit Pfeil 1">
            <a:extLst>
              <a:ext uri="{FF2B5EF4-FFF2-40B4-BE49-F238E27FC236}">
                <a16:creationId xmlns:a16="http://schemas.microsoft.com/office/drawing/2014/main" id="{3C45AC13-3A28-98B1-66E6-50EF4D7D5AC7}"/>
              </a:ext>
            </a:extLst>
          </p:cNvPr>
          <p:cNvCxnSpPr>
            <a:cxnSpLocks/>
          </p:cNvCxnSpPr>
          <p:nvPr/>
        </p:nvCxnSpPr>
        <p:spPr>
          <a:xfrm flipH="1" flipV="1">
            <a:off x="7692705" y="2273417"/>
            <a:ext cx="1560352" cy="1057013"/>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BAEE2D3C-0EAE-CB9F-7632-B8B2609D68CD}"/>
              </a:ext>
            </a:extLst>
          </p:cNvPr>
          <p:cNvSpPr txBox="1"/>
          <p:nvPr/>
        </p:nvSpPr>
        <p:spPr>
          <a:xfrm>
            <a:off x="6381100" y="1795027"/>
            <a:ext cx="2620161" cy="369332"/>
          </a:xfrm>
          <a:prstGeom prst="rect">
            <a:avLst/>
          </a:prstGeom>
          <a:noFill/>
        </p:spPr>
        <p:txBody>
          <a:bodyPr wrap="square" rtlCol="0">
            <a:spAutoFit/>
          </a:bodyPr>
          <a:lstStyle/>
          <a:p>
            <a:r>
              <a:rPr lang="en-US" b="1" noProof="0" dirty="0">
                <a:solidFill>
                  <a:schemeClr val="bg1"/>
                </a:solidFill>
                <a:latin typeface="Avenir Heavy" panose="02000503020000020003" pitchFamily="2" charset="0"/>
              </a:rPr>
              <a:t>Small or Large UAV ?</a:t>
            </a:r>
          </a:p>
        </p:txBody>
      </p:sp>
      <p:cxnSp>
        <p:nvCxnSpPr>
          <p:cNvPr id="14" name="Gerade Verbindung mit Pfeil 13">
            <a:extLst>
              <a:ext uri="{FF2B5EF4-FFF2-40B4-BE49-F238E27FC236}">
                <a16:creationId xmlns:a16="http://schemas.microsoft.com/office/drawing/2014/main" id="{0AAF1BC3-FA68-BAB6-8F0E-E9A6C9B29455}"/>
              </a:ext>
            </a:extLst>
          </p:cNvPr>
          <p:cNvCxnSpPr>
            <a:cxnSpLocks/>
          </p:cNvCxnSpPr>
          <p:nvPr/>
        </p:nvCxnSpPr>
        <p:spPr>
          <a:xfrm flipV="1">
            <a:off x="4848837" y="2273417"/>
            <a:ext cx="2842344" cy="947955"/>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grpSp>
        <p:nvGrpSpPr>
          <p:cNvPr id="60" name="Gruppieren 59">
            <a:extLst>
              <a:ext uri="{FF2B5EF4-FFF2-40B4-BE49-F238E27FC236}">
                <a16:creationId xmlns:a16="http://schemas.microsoft.com/office/drawing/2014/main" id="{4D4C576D-C070-BD19-8BE8-83CCF494FB2C}"/>
              </a:ext>
            </a:extLst>
          </p:cNvPr>
          <p:cNvGrpSpPr/>
          <p:nvPr/>
        </p:nvGrpSpPr>
        <p:grpSpPr>
          <a:xfrm>
            <a:off x="1524" y="8742204"/>
            <a:ext cx="6094476" cy="6858000"/>
            <a:chOff x="1524" y="0"/>
            <a:chExt cx="6094476" cy="6858000"/>
          </a:xfrm>
        </p:grpSpPr>
        <p:sp>
          <p:nvSpPr>
            <p:cNvPr id="61" name="Rechteck 60">
              <a:extLst>
                <a:ext uri="{FF2B5EF4-FFF2-40B4-BE49-F238E27FC236}">
                  <a16:creationId xmlns:a16="http://schemas.microsoft.com/office/drawing/2014/main" id="{153F1D3D-BD6C-7DEC-7271-B57653E68C62}"/>
                </a:ext>
              </a:extLst>
            </p:cNvPr>
            <p:cNvSpPr/>
            <p:nvPr/>
          </p:nvSpPr>
          <p:spPr>
            <a:xfrm>
              <a:off x="1524" y="0"/>
              <a:ext cx="6094476" cy="6858000"/>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Oval 61">
              <a:extLst>
                <a:ext uri="{FF2B5EF4-FFF2-40B4-BE49-F238E27FC236}">
                  <a16:creationId xmlns:a16="http://schemas.microsoft.com/office/drawing/2014/main" id="{1D2C54A9-41D7-3FF5-6C93-84167E8BDF98}"/>
                </a:ext>
              </a:extLst>
            </p:cNvPr>
            <p:cNvSpPr/>
            <p:nvPr/>
          </p:nvSpPr>
          <p:spPr>
            <a:xfrm>
              <a:off x="1958193" y="721454"/>
              <a:ext cx="2181137" cy="218113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3" name="Grafik 62" descr="Quadcopter mit einfarbiger Füllung">
              <a:extLst>
                <a:ext uri="{FF2B5EF4-FFF2-40B4-BE49-F238E27FC236}">
                  <a16:creationId xmlns:a16="http://schemas.microsoft.com/office/drawing/2014/main" id="{1E9E0927-9FF2-3151-336A-748507243E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0145" y="908869"/>
              <a:ext cx="1806303" cy="1806303"/>
            </a:xfrm>
            <a:prstGeom prst="rect">
              <a:avLst/>
            </a:prstGeom>
          </p:spPr>
        </p:pic>
        <p:sp>
          <p:nvSpPr>
            <p:cNvPr id="64" name="Textfeld 63">
              <a:extLst>
                <a:ext uri="{FF2B5EF4-FFF2-40B4-BE49-F238E27FC236}">
                  <a16:creationId xmlns:a16="http://schemas.microsoft.com/office/drawing/2014/main" id="{ACBEC1AF-6DB5-6BB8-DEF8-5CE54E48B918}"/>
                </a:ext>
              </a:extLst>
            </p:cNvPr>
            <p:cNvSpPr txBox="1"/>
            <p:nvPr/>
          </p:nvSpPr>
          <p:spPr>
            <a:xfrm>
              <a:off x="1410874" y="3045204"/>
              <a:ext cx="3355597" cy="369332"/>
            </a:xfrm>
            <a:prstGeom prst="rect">
              <a:avLst/>
            </a:prstGeom>
            <a:noFill/>
          </p:spPr>
          <p:txBody>
            <a:bodyPr wrap="square" rtlCol="0">
              <a:spAutoFit/>
            </a:bodyPr>
            <a:lstStyle/>
            <a:p>
              <a:pPr algn="ctr"/>
              <a:r>
                <a:rPr lang="en-US" b="1" noProof="0">
                  <a:solidFill>
                    <a:schemeClr val="bg1"/>
                  </a:solidFill>
                  <a:latin typeface="Avenir Book" panose="02000503020000020003" pitchFamily="2" charset="0"/>
                </a:rPr>
                <a:t>LARGE</a:t>
              </a:r>
            </a:p>
          </p:txBody>
        </p:sp>
        <p:sp>
          <p:nvSpPr>
            <p:cNvPr id="65" name="Textfeld 64">
              <a:extLst>
                <a:ext uri="{FF2B5EF4-FFF2-40B4-BE49-F238E27FC236}">
                  <a16:creationId xmlns:a16="http://schemas.microsoft.com/office/drawing/2014/main" id="{2D26C625-4450-86E7-E7F3-C7206AF74E8F}"/>
                </a:ext>
              </a:extLst>
            </p:cNvPr>
            <p:cNvSpPr txBox="1"/>
            <p:nvPr/>
          </p:nvSpPr>
          <p:spPr>
            <a:xfrm>
              <a:off x="637563" y="3557149"/>
              <a:ext cx="4622844" cy="369332"/>
            </a:xfrm>
            <a:prstGeom prst="rect">
              <a:avLst/>
            </a:prstGeom>
            <a:noFill/>
          </p:spPr>
          <p:txBody>
            <a:bodyPr wrap="square" rtlCol="0">
              <a:spAutoFit/>
            </a:bodyPr>
            <a:lstStyle/>
            <a:p>
              <a:r>
                <a:rPr lang="en-US" noProof="0">
                  <a:solidFill>
                    <a:schemeClr val="bg1"/>
                  </a:solidFill>
                  <a:latin typeface="Avenir Book" panose="02000503020000020003" pitchFamily="2" charset="0"/>
                </a:rPr>
                <a:t>MTOM: &gt; 25 kg (55 LBS)</a:t>
              </a:r>
            </a:p>
          </p:txBody>
        </p:sp>
        <p:pic>
          <p:nvPicPr>
            <p:cNvPr id="66" name="Grafik 65">
              <a:extLst>
                <a:ext uri="{FF2B5EF4-FFF2-40B4-BE49-F238E27FC236}">
                  <a16:creationId xmlns:a16="http://schemas.microsoft.com/office/drawing/2014/main" id="{25F0E67A-72F0-9254-3C1D-5F7C481F4180}"/>
                </a:ext>
              </a:extLst>
            </p:cNvPr>
            <p:cNvPicPr>
              <a:picLocks noChangeAspect="1"/>
            </p:cNvPicPr>
            <p:nvPr/>
          </p:nvPicPr>
          <p:blipFill>
            <a:blip r:embed="rId7"/>
            <a:stretch>
              <a:fillRect/>
            </a:stretch>
          </p:blipFill>
          <p:spPr>
            <a:xfrm>
              <a:off x="282067" y="4782696"/>
              <a:ext cx="2761229" cy="1834101"/>
            </a:xfrm>
            <a:prstGeom prst="rect">
              <a:avLst/>
            </a:prstGeom>
            <a:ln>
              <a:noFill/>
            </a:ln>
            <a:effectLst>
              <a:softEdge rad="112500"/>
            </a:effectLst>
          </p:spPr>
        </p:pic>
        <p:pic>
          <p:nvPicPr>
            <p:cNvPr id="67" name="Grafik 66" descr="Ein Bild, das Platane Flugzeug Hobel, Flugzeug, Propeller enthält.&#10;&#10;KI-generierte Inhalte können fehlerhaft sein.">
              <a:extLst>
                <a:ext uri="{FF2B5EF4-FFF2-40B4-BE49-F238E27FC236}">
                  <a16:creationId xmlns:a16="http://schemas.microsoft.com/office/drawing/2014/main" id="{E0DBF1FC-2A54-7F93-A8DD-2C0713BA3B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500" b="90000" l="3822" r="89809">
                          <a14:foregroundMark x1="7643" y1="39375" x2="8599" y2="37500"/>
                          <a14:foregroundMark x1="3822" y1="21875" x2="3822" y2="21875"/>
                          <a14:foregroundMark x1="82803" y1="7500" x2="82803" y2="7500"/>
                          <a14:foregroundMark x1="89490" y1="25625" x2="89490" y2="25625"/>
                        </a14:backgroundRemoval>
                      </a14:imgEffect>
                    </a14:imgLayer>
                  </a14:imgProps>
                </a:ext>
              </a:extLst>
            </a:blip>
            <a:stretch>
              <a:fillRect/>
            </a:stretch>
          </p:blipFill>
          <p:spPr>
            <a:xfrm>
              <a:off x="3295335" y="5050415"/>
              <a:ext cx="2548626" cy="1298663"/>
            </a:xfrm>
            <a:prstGeom prst="rect">
              <a:avLst/>
            </a:prstGeom>
          </p:spPr>
        </p:pic>
        <p:sp>
          <p:nvSpPr>
            <p:cNvPr id="68" name="Textfeld 67">
              <a:extLst>
                <a:ext uri="{FF2B5EF4-FFF2-40B4-BE49-F238E27FC236}">
                  <a16:creationId xmlns:a16="http://schemas.microsoft.com/office/drawing/2014/main" id="{C2C6685B-BD01-0A68-E811-BD6712C13F7F}"/>
                </a:ext>
              </a:extLst>
            </p:cNvPr>
            <p:cNvSpPr txBox="1"/>
            <p:nvPr/>
          </p:nvSpPr>
          <p:spPr>
            <a:xfrm>
              <a:off x="433324" y="4305300"/>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MP-9 Reaper</a:t>
              </a:r>
            </a:p>
          </p:txBody>
        </p:sp>
        <p:sp>
          <p:nvSpPr>
            <p:cNvPr id="69" name="Textfeld 68">
              <a:extLst>
                <a:ext uri="{FF2B5EF4-FFF2-40B4-BE49-F238E27FC236}">
                  <a16:creationId xmlns:a16="http://schemas.microsoft.com/office/drawing/2014/main" id="{F10C01C8-8B3A-78F9-6FA0-0F0476A13C8F}"/>
                </a:ext>
              </a:extLst>
            </p:cNvPr>
            <p:cNvSpPr txBox="1"/>
            <p:nvPr/>
          </p:nvSpPr>
          <p:spPr>
            <a:xfrm>
              <a:off x="3295335" y="4305300"/>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Shahed 136</a:t>
              </a:r>
            </a:p>
          </p:txBody>
        </p:sp>
        <p:sp>
          <p:nvSpPr>
            <p:cNvPr id="70" name="Textfeld 69">
              <a:extLst>
                <a:ext uri="{FF2B5EF4-FFF2-40B4-BE49-F238E27FC236}">
                  <a16:creationId xmlns:a16="http://schemas.microsoft.com/office/drawing/2014/main" id="{3787D863-CF91-42EA-3D03-F6FA9A4869AB}"/>
                </a:ext>
              </a:extLst>
            </p:cNvPr>
            <p:cNvSpPr txBox="1"/>
            <p:nvPr/>
          </p:nvSpPr>
          <p:spPr>
            <a:xfrm>
              <a:off x="400167" y="6527428"/>
              <a:ext cx="2548626"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General Atomics Aeronautical</a:t>
              </a:r>
            </a:p>
          </p:txBody>
        </p:sp>
        <p:sp>
          <p:nvSpPr>
            <p:cNvPr id="71" name="Textfeld 70">
              <a:extLst>
                <a:ext uri="{FF2B5EF4-FFF2-40B4-BE49-F238E27FC236}">
                  <a16:creationId xmlns:a16="http://schemas.microsoft.com/office/drawing/2014/main" id="{9C994C48-8EB2-4175-FFDB-5942B5435DD1}"/>
                </a:ext>
              </a:extLst>
            </p:cNvPr>
            <p:cNvSpPr txBox="1"/>
            <p:nvPr/>
          </p:nvSpPr>
          <p:spPr>
            <a:xfrm>
              <a:off x="3345732" y="6527428"/>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a:t>
              </a:r>
              <a:r>
                <a:rPr lang="en-US" sz="1100" noProof="0" err="1">
                  <a:solidFill>
                    <a:schemeClr val="bg1"/>
                  </a:solidFill>
                  <a:latin typeface="Avenir Book" panose="02000503020000020003" pitchFamily="2" charset="0"/>
                </a:rPr>
                <a:t>Sketchfab</a:t>
              </a:r>
              <a:endParaRPr lang="en-US" sz="1100" noProof="0">
                <a:solidFill>
                  <a:schemeClr val="bg1"/>
                </a:solidFill>
                <a:latin typeface="Avenir Book" panose="02000503020000020003" pitchFamily="2" charset="0"/>
              </a:endParaRPr>
            </a:p>
          </p:txBody>
        </p:sp>
      </p:grpSp>
      <p:grpSp>
        <p:nvGrpSpPr>
          <p:cNvPr id="72" name="Gruppieren 71">
            <a:extLst>
              <a:ext uri="{FF2B5EF4-FFF2-40B4-BE49-F238E27FC236}">
                <a16:creationId xmlns:a16="http://schemas.microsoft.com/office/drawing/2014/main" id="{F4609DF8-55A2-A45A-72A1-41C6EFA4DD2F}"/>
              </a:ext>
            </a:extLst>
          </p:cNvPr>
          <p:cNvGrpSpPr/>
          <p:nvPr/>
        </p:nvGrpSpPr>
        <p:grpSpPr>
          <a:xfrm>
            <a:off x="6091426" y="7564565"/>
            <a:ext cx="6103624" cy="6858000"/>
            <a:chOff x="6091426" y="0"/>
            <a:chExt cx="6103624" cy="6858000"/>
          </a:xfrm>
        </p:grpSpPr>
        <p:cxnSp>
          <p:nvCxnSpPr>
            <p:cNvPr id="73" name="Gerade Verbindung mit Pfeil 72">
              <a:extLst>
                <a:ext uri="{FF2B5EF4-FFF2-40B4-BE49-F238E27FC236}">
                  <a16:creationId xmlns:a16="http://schemas.microsoft.com/office/drawing/2014/main" id="{D95A7100-701B-6244-DFDB-2313DA2F4688}"/>
                </a:ext>
              </a:extLst>
            </p:cNvPr>
            <p:cNvCxnSpPr>
              <a:cxnSpLocks/>
            </p:cNvCxnSpPr>
            <p:nvPr/>
          </p:nvCxnSpPr>
          <p:spPr>
            <a:xfrm flipH="1" flipV="1">
              <a:off x="7692705" y="2273417"/>
              <a:ext cx="1560352" cy="1057013"/>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74" name="Textfeld 73">
              <a:extLst>
                <a:ext uri="{FF2B5EF4-FFF2-40B4-BE49-F238E27FC236}">
                  <a16:creationId xmlns:a16="http://schemas.microsoft.com/office/drawing/2014/main" id="{9481DA46-C69F-9C1B-ED3C-26412A05BC50}"/>
                </a:ext>
              </a:extLst>
            </p:cNvPr>
            <p:cNvSpPr txBox="1"/>
            <p:nvPr/>
          </p:nvSpPr>
          <p:spPr>
            <a:xfrm>
              <a:off x="6632896" y="1812023"/>
              <a:ext cx="2301380" cy="369332"/>
            </a:xfrm>
            <a:prstGeom prst="rect">
              <a:avLst/>
            </a:prstGeom>
            <a:noFill/>
          </p:spPr>
          <p:txBody>
            <a:bodyPr wrap="square" rtlCol="0">
              <a:spAutoFit/>
            </a:bodyPr>
            <a:lstStyle/>
            <a:p>
              <a:r>
                <a:rPr lang="en-US" b="1" noProof="0">
                  <a:solidFill>
                    <a:schemeClr val="bg1"/>
                  </a:solidFill>
                  <a:latin typeface="Avenir Heavy" panose="02000503020000020003" pitchFamily="2" charset="0"/>
                </a:rPr>
                <a:t>Small or Big UAV ?</a:t>
              </a:r>
            </a:p>
          </p:txBody>
        </p:sp>
        <p:sp>
          <p:nvSpPr>
            <p:cNvPr id="75" name="Rechteck 74">
              <a:extLst>
                <a:ext uri="{FF2B5EF4-FFF2-40B4-BE49-F238E27FC236}">
                  <a16:creationId xmlns:a16="http://schemas.microsoft.com/office/drawing/2014/main" id="{11A44E01-62C2-FBC4-7234-80B81BF0C42E}"/>
                </a:ext>
              </a:extLst>
            </p:cNvPr>
            <p:cNvSpPr/>
            <p:nvPr/>
          </p:nvSpPr>
          <p:spPr>
            <a:xfrm>
              <a:off x="6100574" y="0"/>
              <a:ext cx="6094476" cy="6858000"/>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6" name="Textfeld 75">
              <a:extLst>
                <a:ext uri="{FF2B5EF4-FFF2-40B4-BE49-F238E27FC236}">
                  <a16:creationId xmlns:a16="http://schemas.microsoft.com/office/drawing/2014/main" id="{402FE4E7-2397-AD23-B7C3-F76C5CF0AE0A}"/>
                </a:ext>
              </a:extLst>
            </p:cNvPr>
            <p:cNvSpPr txBox="1"/>
            <p:nvPr/>
          </p:nvSpPr>
          <p:spPr>
            <a:xfrm>
              <a:off x="6732041" y="3571613"/>
              <a:ext cx="4622844" cy="369332"/>
            </a:xfrm>
            <a:prstGeom prst="rect">
              <a:avLst/>
            </a:prstGeom>
            <a:noFill/>
          </p:spPr>
          <p:txBody>
            <a:bodyPr wrap="square" rtlCol="0">
              <a:spAutoFit/>
            </a:bodyPr>
            <a:lstStyle/>
            <a:p>
              <a:r>
                <a:rPr lang="en-US" noProof="0" dirty="0">
                  <a:solidFill>
                    <a:schemeClr val="bg1"/>
                  </a:solidFill>
                  <a:latin typeface="Avenir Book" panose="02000503020000020003" pitchFamily="2" charset="0"/>
                </a:rPr>
                <a:t>MTOM: 250 g – 25 kg</a:t>
              </a:r>
            </a:p>
          </p:txBody>
        </p:sp>
        <p:pic>
          <p:nvPicPr>
            <p:cNvPr id="77" name="Grafik 76" descr="Ein Bild, das Flugzeug, Drohne, Platane Flugzeug Hobel enthält.&#10;&#10;KI-generierte Inhalte können fehlerhaft sein.">
              <a:extLst>
                <a:ext uri="{FF2B5EF4-FFF2-40B4-BE49-F238E27FC236}">
                  <a16:creationId xmlns:a16="http://schemas.microsoft.com/office/drawing/2014/main" id="{6C03A1F4-9E50-B06F-5C1D-3DB28DF9E2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9497778" y="4771602"/>
              <a:ext cx="2596478" cy="1856289"/>
            </a:xfrm>
            <a:prstGeom prst="rect">
              <a:avLst/>
            </a:prstGeom>
          </p:spPr>
        </p:pic>
        <p:sp>
          <p:nvSpPr>
            <p:cNvPr id="78" name="Textfeld 77">
              <a:extLst>
                <a:ext uri="{FF2B5EF4-FFF2-40B4-BE49-F238E27FC236}">
                  <a16:creationId xmlns:a16="http://schemas.microsoft.com/office/drawing/2014/main" id="{6290C6C4-EF19-A18F-4438-8AE6DA5676AF}"/>
                </a:ext>
              </a:extLst>
            </p:cNvPr>
            <p:cNvSpPr txBox="1"/>
            <p:nvPr/>
          </p:nvSpPr>
          <p:spPr>
            <a:xfrm>
              <a:off x="9414736" y="4351239"/>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5-Inch Custom Built </a:t>
              </a:r>
            </a:p>
          </p:txBody>
        </p:sp>
        <p:pic>
          <p:nvPicPr>
            <p:cNvPr id="79" name="Grafik 78" descr="Ein Bild, das Transport, Platane Flugzeug Hobel, Drohne, Raumfahrzeug enthält.&#10;&#10;KI-generierte Inhalte können fehlerhaft sein.">
              <a:extLst>
                <a:ext uri="{FF2B5EF4-FFF2-40B4-BE49-F238E27FC236}">
                  <a16:creationId xmlns:a16="http://schemas.microsoft.com/office/drawing/2014/main" id="{A5B133BE-672A-AC47-E885-D8AD764D9782}"/>
                </a:ext>
              </a:extLst>
            </p:cNvPr>
            <p:cNvPicPr>
              <a:picLocks noChangeAspect="1"/>
            </p:cNvPicPr>
            <p:nvPr/>
          </p:nvPicPr>
          <p:blipFill>
            <a:blip r:embed="rId12"/>
            <a:stretch>
              <a:fillRect/>
            </a:stretch>
          </p:blipFill>
          <p:spPr>
            <a:xfrm>
              <a:off x="6091426" y="4650801"/>
              <a:ext cx="3729582" cy="2097890"/>
            </a:xfrm>
            <a:prstGeom prst="rect">
              <a:avLst/>
            </a:prstGeom>
          </p:spPr>
        </p:pic>
        <p:sp>
          <p:nvSpPr>
            <p:cNvPr id="80" name="Textfeld 79">
              <a:extLst>
                <a:ext uri="{FF2B5EF4-FFF2-40B4-BE49-F238E27FC236}">
                  <a16:creationId xmlns:a16="http://schemas.microsoft.com/office/drawing/2014/main" id="{0BDFD286-601A-B75F-0AAC-1EDE46BC95BA}"/>
                </a:ext>
              </a:extLst>
            </p:cNvPr>
            <p:cNvSpPr txBox="1"/>
            <p:nvPr/>
          </p:nvSpPr>
          <p:spPr>
            <a:xfrm>
              <a:off x="6580068" y="4333023"/>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DJI Matrice 4T</a:t>
              </a:r>
            </a:p>
          </p:txBody>
        </p:sp>
        <p:sp>
          <p:nvSpPr>
            <p:cNvPr id="81" name="Oval 80">
              <a:extLst>
                <a:ext uri="{FF2B5EF4-FFF2-40B4-BE49-F238E27FC236}">
                  <a16:creationId xmlns:a16="http://schemas.microsoft.com/office/drawing/2014/main" id="{9DC8623C-DB2E-2639-A3BB-EB2CB27616FE}"/>
                </a:ext>
              </a:extLst>
            </p:cNvPr>
            <p:cNvSpPr/>
            <p:nvPr/>
          </p:nvSpPr>
          <p:spPr>
            <a:xfrm>
              <a:off x="8052671" y="735918"/>
              <a:ext cx="2181137" cy="218113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82" name="Grafik 81" descr="Quadcopter mit einfarbiger Füllung">
              <a:extLst>
                <a:ext uri="{FF2B5EF4-FFF2-40B4-BE49-F238E27FC236}">
                  <a16:creationId xmlns:a16="http://schemas.microsoft.com/office/drawing/2014/main" id="{48551B43-C88E-C111-77B7-53000CD6D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1740" y="1454987"/>
              <a:ext cx="742998" cy="742998"/>
            </a:xfrm>
            <a:prstGeom prst="rect">
              <a:avLst/>
            </a:prstGeom>
          </p:spPr>
        </p:pic>
        <p:sp>
          <p:nvSpPr>
            <p:cNvPr id="83" name="Textfeld 82">
              <a:extLst>
                <a:ext uri="{FF2B5EF4-FFF2-40B4-BE49-F238E27FC236}">
                  <a16:creationId xmlns:a16="http://schemas.microsoft.com/office/drawing/2014/main" id="{DCECD62E-3480-B799-6FC6-F5E62B66DC9D}"/>
                </a:ext>
              </a:extLst>
            </p:cNvPr>
            <p:cNvSpPr txBox="1"/>
            <p:nvPr/>
          </p:nvSpPr>
          <p:spPr>
            <a:xfrm>
              <a:off x="7481377" y="3045380"/>
              <a:ext cx="3355597"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SMALL</a:t>
              </a:r>
            </a:p>
          </p:txBody>
        </p:sp>
        <p:sp>
          <p:nvSpPr>
            <p:cNvPr id="84" name="Textfeld 83">
              <a:extLst>
                <a:ext uri="{FF2B5EF4-FFF2-40B4-BE49-F238E27FC236}">
                  <a16:creationId xmlns:a16="http://schemas.microsoft.com/office/drawing/2014/main" id="{95328D6B-2700-327C-7826-7F02EDC5A367}"/>
                </a:ext>
              </a:extLst>
            </p:cNvPr>
            <p:cNvSpPr txBox="1"/>
            <p:nvPr/>
          </p:nvSpPr>
          <p:spPr>
            <a:xfrm>
              <a:off x="6681904" y="6527428"/>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DJI</a:t>
              </a:r>
            </a:p>
          </p:txBody>
        </p:sp>
      </p:grpSp>
    </p:spTree>
    <p:extLst>
      <p:ext uri="{BB962C8B-B14F-4D97-AF65-F5344CB8AC3E}">
        <p14:creationId xmlns:p14="http://schemas.microsoft.com/office/powerpoint/2010/main" val="162743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822C47-557E-4C3F-30B2-2249350BB73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1BEFC4-1001-1569-2409-1342F6EC9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ACFB89E4-75A3-032E-05B8-11E47656892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2AE3094C-DA56-B79C-6442-48B071106B65}"/>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4" name="Gerade Verbindung mit Pfeil 13">
            <a:extLst>
              <a:ext uri="{FF2B5EF4-FFF2-40B4-BE49-F238E27FC236}">
                <a16:creationId xmlns:a16="http://schemas.microsoft.com/office/drawing/2014/main" id="{E221A4DD-C9C6-DD2A-E49F-4B073D89ED86}"/>
              </a:ext>
            </a:extLst>
          </p:cNvPr>
          <p:cNvCxnSpPr>
            <a:cxnSpLocks/>
          </p:cNvCxnSpPr>
          <p:nvPr/>
        </p:nvCxnSpPr>
        <p:spPr>
          <a:xfrm flipV="1">
            <a:off x="4848837" y="2273417"/>
            <a:ext cx="2842344" cy="947955"/>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grpSp>
        <p:nvGrpSpPr>
          <p:cNvPr id="55" name="Gruppieren 54">
            <a:extLst>
              <a:ext uri="{FF2B5EF4-FFF2-40B4-BE49-F238E27FC236}">
                <a16:creationId xmlns:a16="http://schemas.microsoft.com/office/drawing/2014/main" id="{2EA00224-F315-DB18-1F93-BAFF6B4CC86E}"/>
              </a:ext>
            </a:extLst>
          </p:cNvPr>
          <p:cNvGrpSpPr/>
          <p:nvPr/>
        </p:nvGrpSpPr>
        <p:grpSpPr>
          <a:xfrm>
            <a:off x="1524" y="0"/>
            <a:ext cx="6094476" cy="6858000"/>
            <a:chOff x="1524" y="0"/>
            <a:chExt cx="6094476" cy="6858000"/>
          </a:xfrm>
        </p:grpSpPr>
        <p:sp>
          <p:nvSpPr>
            <p:cNvPr id="27" name="Rechteck 26">
              <a:extLst>
                <a:ext uri="{FF2B5EF4-FFF2-40B4-BE49-F238E27FC236}">
                  <a16:creationId xmlns:a16="http://schemas.microsoft.com/office/drawing/2014/main" id="{541CAD0E-B2A9-D88C-9AC9-59F372589CFC}"/>
                </a:ext>
              </a:extLst>
            </p:cNvPr>
            <p:cNvSpPr/>
            <p:nvPr/>
          </p:nvSpPr>
          <p:spPr>
            <a:xfrm>
              <a:off x="1524" y="0"/>
              <a:ext cx="6094476" cy="6858000"/>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Oval 29">
              <a:extLst>
                <a:ext uri="{FF2B5EF4-FFF2-40B4-BE49-F238E27FC236}">
                  <a16:creationId xmlns:a16="http://schemas.microsoft.com/office/drawing/2014/main" id="{FF965588-9162-4DA1-524A-6B92D81DD7F3}"/>
                </a:ext>
              </a:extLst>
            </p:cNvPr>
            <p:cNvSpPr/>
            <p:nvPr/>
          </p:nvSpPr>
          <p:spPr>
            <a:xfrm>
              <a:off x="1958193" y="721454"/>
              <a:ext cx="2181137" cy="218113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4" name="Grafik 33" descr="Quadcopter mit einfarbiger Füllung">
              <a:extLst>
                <a:ext uri="{FF2B5EF4-FFF2-40B4-BE49-F238E27FC236}">
                  <a16:creationId xmlns:a16="http://schemas.microsoft.com/office/drawing/2014/main" id="{CF5331A3-51F6-5637-E1F2-96CEB69B2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0145" y="908869"/>
              <a:ext cx="1806303" cy="1806303"/>
            </a:xfrm>
            <a:prstGeom prst="rect">
              <a:avLst/>
            </a:prstGeom>
          </p:spPr>
        </p:pic>
        <p:sp>
          <p:nvSpPr>
            <p:cNvPr id="36" name="Textfeld 35">
              <a:extLst>
                <a:ext uri="{FF2B5EF4-FFF2-40B4-BE49-F238E27FC236}">
                  <a16:creationId xmlns:a16="http://schemas.microsoft.com/office/drawing/2014/main" id="{CEA5CE74-D2DB-E0D6-232E-703B2233C3A4}"/>
                </a:ext>
              </a:extLst>
            </p:cNvPr>
            <p:cNvSpPr txBox="1"/>
            <p:nvPr/>
          </p:nvSpPr>
          <p:spPr>
            <a:xfrm>
              <a:off x="1410874" y="3045204"/>
              <a:ext cx="3355597" cy="369332"/>
            </a:xfrm>
            <a:prstGeom prst="rect">
              <a:avLst/>
            </a:prstGeom>
            <a:noFill/>
          </p:spPr>
          <p:txBody>
            <a:bodyPr wrap="square" rtlCol="0">
              <a:spAutoFit/>
            </a:bodyPr>
            <a:lstStyle/>
            <a:p>
              <a:pPr algn="ctr"/>
              <a:r>
                <a:rPr lang="en-US" b="1" noProof="0">
                  <a:solidFill>
                    <a:schemeClr val="bg1"/>
                  </a:solidFill>
                  <a:latin typeface="Avenir Book" panose="02000503020000020003" pitchFamily="2" charset="0"/>
                </a:rPr>
                <a:t>LARGE</a:t>
              </a:r>
            </a:p>
          </p:txBody>
        </p:sp>
        <p:sp>
          <p:nvSpPr>
            <p:cNvPr id="37" name="Textfeld 36">
              <a:extLst>
                <a:ext uri="{FF2B5EF4-FFF2-40B4-BE49-F238E27FC236}">
                  <a16:creationId xmlns:a16="http://schemas.microsoft.com/office/drawing/2014/main" id="{920BAEBD-36D0-DF14-6F16-7EDCC63C2DD9}"/>
                </a:ext>
              </a:extLst>
            </p:cNvPr>
            <p:cNvSpPr txBox="1"/>
            <p:nvPr/>
          </p:nvSpPr>
          <p:spPr>
            <a:xfrm>
              <a:off x="637563" y="3557149"/>
              <a:ext cx="4622844" cy="369332"/>
            </a:xfrm>
            <a:prstGeom prst="rect">
              <a:avLst/>
            </a:prstGeom>
            <a:noFill/>
          </p:spPr>
          <p:txBody>
            <a:bodyPr wrap="square" rtlCol="0">
              <a:spAutoFit/>
            </a:bodyPr>
            <a:lstStyle/>
            <a:p>
              <a:r>
                <a:rPr lang="en-US" noProof="0">
                  <a:solidFill>
                    <a:schemeClr val="bg1"/>
                  </a:solidFill>
                  <a:latin typeface="Avenir Book" panose="02000503020000020003" pitchFamily="2" charset="0"/>
                </a:rPr>
                <a:t>MTOM: &gt; 25 kg (55 LBS)</a:t>
              </a:r>
            </a:p>
          </p:txBody>
        </p:sp>
        <p:pic>
          <p:nvPicPr>
            <p:cNvPr id="38" name="Grafik 37">
              <a:extLst>
                <a:ext uri="{FF2B5EF4-FFF2-40B4-BE49-F238E27FC236}">
                  <a16:creationId xmlns:a16="http://schemas.microsoft.com/office/drawing/2014/main" id="{EE6A9149-2671-C945-B6A2-08812D73CC75}"/>
                </a:ext>
              </a:extLst>
            </p:cNvPr>
            <p:cNvPicPr>
              <a:picLocks noChangeAspect="1"/>
            </p:cNvPicPr>
            <p:nvPr/>
          </p:nvPicPr>
          <p:blipFill>
            <a:blip r:embed="rId7"/>
            <a:stretch>
              <a:fillRect/>
            </a:stretch>
          </p:blipFill>
          <p:spPr>
            <a:xfrm>
              <a:off x="282067" y="4782696"/>
              <a:ext cx="2761229" cy="1834101"/>
            </a:xfrm>
            <a:prstGeom prst="rect">
              <a:avLst/>
            </a:prstGeom>
            <a:ln>
              <a:noFill/>
            </a:ln>
            <a:effectLst>
              <a:softEdge rad="112500"/>
            </a:effectLst>
          </p:spPr>
        </p:pic>
        <p:pic>
          <p:nvPicPr>
            <p:cNvPr id="39" name="Grafik 38" descr="Ein Bild, das Platane Flugzeug Hobel, Flugzeug, Propeller enthält.&#10;&#10;KI-generierte Inhalte können fehlerhaft sein.">
              <a:extLst>
                <a:ext uri="{FF2B5EF4-FFF2-40B4-BE49-F238E27FC236}">
                  <a16:creationId xmlns:a16="http://schemas.microsoft.com/office/drawing/2014/main" id="{9D4E6895-E10A-DA55-26AF-B6E0F7A553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500" b="90000" l="3822" r="89809">
                          <a14:foregroundMark x1="7643" y1="39375" x2="8599" y2="37500"/>
                          <a14:foregroundMark x1="3822" y1="21875" x2="3822" y2="21875"/>
                          <a14:foregroundMark x1="82803" y1="7500" x2="82803" y2="7500"/>
                          <a14:foregroundMark x1="89490" y1="25625" x2="89490" y2="25625"/>
                        </a14:backgroundRemoval>
                      </a14:imgEffect>
                    </a14:imgLayer>
                  </a14:imgProps>
                </a:ext>
              </a:extLst>
            </a:blip>
            <a:stretch>
              <a:fillRect/>
            </a:stretch>
          </p:blipFill>
          <p:spPr>
            <a:xfrm>
              <a:off x="3295335" y="5050415"/>
              <a:ext cx="2548626" cy="1298663"/>
            </a:xfrm>
            <a:prstGeom prst="rect">
              <a:avLst/>
            </a:prstGeom>
          </p:spPr>
        </p:pic>
        <p:sp>
          <p:nvSpPr>
            <p:cNvPr id="40" name="Textfeld 39">
              <a:extLst>
                <a:ext uri="{FF2B5EF4-FFF2-40B4-BE49-F238E27FC236}">
                  <a16:creationId xmlns:a16="http://schemas.microsoft.com/office/drawing/2014/main" id="{F3EE96E2-1858-8122-4F70-AB5C376795E6}"/>
                </a:ext>
              </a:extLst>
            </p:cNvPr>
            <p:cNvSpPr txBox="1"/>
            <p:nvPr/>
          </p:nvSpPr>
          <p:spPr>
            <a:xfrm>
              <a:off x="433324" y="4305300"/>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MP-9 Reaper</a:t>
              </a:r>
            </a:p>
          </p:txBody>
        </p:sp>
        <p:sp>
          <p:nvSpPr>
            <p:cNvPr id="41" name="Textfeld 40">
              <a:extLst>
                <a:ext uri="{FF2B5EF4-FFF2-40B4-BE49-F238E27FC236}">
                  <a16:creationId xmlns:a16="http://schemas.microsoft.com/office/drawing/2014/main" id="{158A1CDF-2D14-5A13-7B1F-FDBB503B09E1}"/>
                </a:ext>
              </a:extLst>
            </p:cNvPr>
            <p:cNvSpPr txBox="1"/>
            <p:nvPr/>
          </p:nvSpPr>
          <p:spPr>
            <a:xfrm>
              <a:off x="3295335" y="4305300"/>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Shahed 136</a:t>
              </a:r>
            </a:p>
          </p:txBody>
        </p:sp>
        <p:sp>
          <p:nvSpPr>
            <p:cNvPr id="21" name="Textfeld 20">
              <a:extLst>
                <a:ext uri="{FF2B5EF4-FFF2-40B4-BE49-F238E27FC236}">
                  <a16:creationId xmlns:a16="http://schemas.microsoft.com/office/drawing/2014/main" id="{A88DB6E2-7D5B-857B-F1CE-0889B4AD3695}"/>
                </a:ext>
              </a:extLst>
            </p:cNvPr>
            <p:cNvSpPr txBox="1"/>
            <p:nvPr/>
          </p:nvSpPr>
          <p:spPr>
            <a:xfrm>
              <a:off x="400167" y="6527428"/>
              <a:ext cx="2548626" cy="261610"/>
            </a:xfrm>
            <a:prstGeom prst="rect">
              <a:avLst/>
            </a:prstGeom>
            <a:noFill/>
          </p:spPr>
          <p:txBody>
            <a:bodyPr wrap="square" rtlCol="0">
              <a:spAutoFit/>
            </a:bodyPr>
            <a:lstStyle/>
            <a:p>
              <a:pPr algn="ctr"/>
              <a:r>
                <a:rPr lang="en-US" sz="1100" noProof="0" dirty="0">
                  <a:solidFill>
                    <a:schemeClr val="bg1"/>
                  </a:solidFill>
                  <a:latin typeface="Avenir Book" panose="02000503020000020003" pitchFamily="2" charset="0"/>
                </a:rPr>
                <a:t>Source: General Atomics Aeronautical</a:t>
              </a:r>
            </a:p>
          </p:txBody>
        </p:sp>
        <p:sp>
          <p:nvSpPr>
            <p:cNvPr id="23" name="Textfeld 22">
              <a:extLst>
                <a:ext uri="{FF2B5EF4-FFF2-40B4-BE49-F238E27FC236}">
                  <a16:creationId xmlns:a16="http://schemas.microsoft.com/office/drawing/2014/main" id="{CC821B58-AA1F-6999-A0E8-0E0C28F65B1C}"/>
                </a:ext>
              </a:extLst>
            </p:cNvPr>
            <p:cNvSpPr txBox="1"/>
            <p:nvPr/>
          </p:nvSpPr>
          <p:spPr>
            <a:xfrm>
              <a:off x="3345732" y="6527428"/>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a:t>
              </a:r>
              <a:r>
                <a:rPr lang="en-US" sz="1100" noProof="0" err="1">
                  <a:solidFill>
                    <a:schemeClr val="bg1"/>
                  </a:solidFill>
                  <a:latin typeface="Avenir Book" panose="02000503020000020003" pitchFamily="2" charset="0"/>
                </a:rPr>
                <a:t>Sketchfab</a:t>
              </a:r>
              <a:endParaRPr lang="en-US" sz="1100" noProof="0">
                <a:solidFill>
                  <a:schemeClr val="bg1"/>
                </a:solidFill>
                <a:latin typeface="Avenir Book" panose="02000503020000020003" pitchFamily="2" charset="0"/>
              </a:endParaRPr>
            </a:p>
          </p:txBody>
        </p:sp>
      </p:grpSp>
      <p:grpSp>
        <p:nvGrpSpPr>
          <p:cNvPr id="56" name="Gruppieren 55">
            <a:extLst>
              <a:ext uri="{FF2B5EF4-FFF2-40B4-BE49-F238E27FC236}">
                <a16:creationId xmlns:a16="http://schemas.microsoft.com/office/drawing/2014/main" id="{A580057A-8D46-DC52-5CEE-751D3C8168EF}"/>
              </a:ext>
            </a:extLst>
          </p:cNvPr>
          <p:cNvGrpSpPr/>
          <p:nvPr/>
        </p:nvGrpSpPr>
        <p:grpSpPr>
          <a:xfrm>
            <a:off x="6091426" y="0"/>
            <a:ext cx="6103624" cy="6858000"/>
            <a:chOff x="6091426" y="0"/>
            <a:chExt cx="6103624" cy="6858000"/>
          </a:xfrm>
        </p:grpSpPr>
        <p:cxnSp>
          <p:nvCxnSpPr>
            <p:cNvPr id="2" name="Gerade Verbindung mit Pfeil 1">
              <a:extLst>
                <a:ext uri="{FF2B5EF4-FFF2-40B4-BE49-F238E27FC236}">
                  <a16:creationId xmlns:a16="http://schemas.microsoft.com/office/drawing/2014/main" id="{4C32D61B-DE9F-8B0F-39A6-EFE7AA1636EA}"/>
                </a:ext>
              </a:extLst>
            </p:cNvPr>
            <p:cNvCxnSpPr>
              <a:cxnSpLocks/>
            </p:cNvCxnSpPr>
            <p:nvPr/>
          </p:nvCxnSpPr>
          <p:spPr>
            <a:xfrm flipH="1" flipV="1">
              <a:off x="7692705" y="2273417"/>
              <a:ext cx="1560352" cy="1057013"/>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B9D45CB9-2C71-4F42-D573-5BE67CF37ECD}"/>
                </a:ext>
              </a:extLst>
            </p:cNvPr>
            <p:cNvSpPr txBox="1"/>
            <p:nvPr/>
          </p:nvSpPr>
          <p:spPr>
            <a:xfrm>
              <a:off x="6632896" y="1812023"/>
              <a:ext cx="2301380" cy="369332"/>
            </a:xfrm>
            <a:prstGeom prst="rect">
              <a:avLst/>
            </a:prstGeom>
            <a:noFill/>
          </p:spPr>
          <p:txBody>
            <a:bodyPr wrap="square" rtlCol="0">
              <a:spAutoFit/>
            </a:bodyPr>
            <a:lstStyle/>
            <a:p>
              <a:r>
                <a:rPr lang="en-US" b="1" noProof="0">
                  <a:solidFill>
                    <a:schemeClr val="bg1"/>
                  </a:solidFill>
                  <a:latin typeface="Avenir Heavy" panose="02000503020000020003" pitchFamily="2" charset="0"/>
                </a:rPr>
                <a:t>Small or Big UAV ?</a:t>
              </a:r>
            </a:p>
          </p:txBody>
        </p:sp>
        <p:sp>
          <p:nvSpPr>
            <p:cNvPr id="48" name="Rechteck 47">
              <a:extLst>
                <a:ext uri="{FF2B5EF4-FFF2-40B4-BE49-F238E27FC236}">
                  <a16:creationId xmlns:a16="http://schemas.microsoft.com/office/drawing/2014/main" id="{188763A6-0FE1-C47D-AC98-EBDB0C337362}"/>
                </a:ext>
              </a:extLst>
            </p:cNvPr>
            <p:cNvSpPr/>
            <p:nvPr/>
          </p:nvSpPr>
          <p:spPr>
            <a:xfrm>
              <a:off x="6100574" y="0"/>
              <a:ext cx="6094476" cy="6858000"/>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Textfeld 48">
              <a:extLst>
                <a:ext uri="{FF2B5EF4-FFF2-40B4-BE49-F238E27FC236}">
                  <a16:creationId xmlns:a16="http://schemas.microsoft.com/office/drawing/2014/main" id="{05931BCB-9FA0-D6B1-4B71-89BD7FFD3FFD}"/>
                </a:ext>
              </a:extLst>
            </p:cNvPr>
            <p:cNvSpPr txBox="1"/>
            <p:nvPr/>
          </p:nvSpPr>
          <p:spPr>
            <a:xfrm>
              <a:off x="6732041" y="3571613"/>
              <a:ext cx="4622844" cy="369332"/>
            </a:xfrm>
            <a:prstGeom prst="rect">
              <a:avLst/>
            </a:prstGeom>
            <a:noFill/>
          </p:spPr>
          <p:txBody>
            <a:bodyPr wrap="square" rtlCol="0">
              <a:spAutoFit/>
            </a:bodyPr>
            <a:lstStyle/>
            <a:p>
              <a:r>
                <a:rPr lang="en-US" noProof="0" dirty="0">
                  <a:solidFill>
                    <a:schemeClr val="bg1"/>
                  </a:solidFill>
                  <a:latin typeface="Avenir Book" panose="02000503020000020003" pitchFamily="2" charset="0"/>
                </a:rPr>
                <a:t>MTOM: 250 g – 25 kg</a:t>
              </a:r>
            </a:p>
          </p:txBody>
        </p:sp>
        <p:pic>
          <p:nvPicPr>
            <p:cNvPr id="50" name="Grafik 49" descr="Ein Bild, das Flugzeug, Drohne, Platane Flugzeug Hobel enthält.&#10;&#10;KI-generierte Inhalte können fehlerhaft sein.">
              <a:extLst>
                <a:ext uri="{FF2B5EF4-FFF2-40B4-BE49-F238E27FC236}">
                  <a16:creationId xmlns:a16="http://schemas.microsoft.com/office/drawing/2014/main" id="{FB1636C4-CA89-4295-C911-4EF39CED7EA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9497778" y="4771602"/>
              <a:ext cx="2596478" cy="1856289"/>
            </a:xfrm>
            <a:prstGeom prst="rect">
              <a:avLst/>
            </a:prstGeom>
          </p:spPr>
        </p:pic>
        <p:sp>
          <p:nvSpPr>
            <p:cNvPr id="51" name="Textfeld 50">
              <a:extLst>
                <a:ext uri="{FF2B5EF4-FFF2-40B4-BE49-F238E27FC236}">
                  <a16:creationId xmlns:a16="http://schemas.microsoft.com/office/drawing/2014/main" id="{46093657-6D04-D1C6-0082-09C5946F94D5}"/>
                </a:ext>
              </a:extLst>
            </p:cNvPr>
            <p:cNvSpPr txBox="1"/>
            <p:nvPr/>
          </p:nvSpPr>
          <p:spPr>
            <a:xfrm>
              <a:off x="9414736" y="4351239"/>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5-Inch Custom Built </a:t>
              </a:r>
            </a:p>
          </p:txBody>
        </p:sp>
        <p:pic>
          <p:nvPicPr>
            <p:cNvPr id="52" name="Grafik 51" descr="Ein Bild, das Transport, Platane Flugzeug Hobel, Drohne, Raumfahrzeug enthält.&#10;&#10;KI-generierte Inhalte können fehlerhaft sein.">
              <a:extLst>
                <a:ext uri="{FF2B5EF4-FFF2-40B4-BE49-F238E27FC236}">
                  <a16:creationId xmlns:a16="http://schemas.microsoft.com/office/drawing/2014/main" id="{5907A609-757E-6117-EE8C-095AEEA6E9C0}"/>
                </a:ext>
              </a:extLst>
            </p:cNvPr>
            <p:cNvPicPr>
              <a:picLocks noChangeAspect="1"/>
            </p:cNvPicPr>
            <p:nvPr/>
          </p:nvPicPr>
          <p:blipFill>
            <a:blip r:embed="rId12"/>
            <a:stretch>
              <a:fillRect/>
            </a:stretch>
          </p:blipFill>
          <p:spPr>
            <a:xfrm>
              <a:off x="6091426" y="4650801"/>
              <a:ext cx="3729582" cy="2097890"/>
            </a:xfrm>
            <a:prstGeom prst="rect">
              <a:avLst/>
            </a:prstGeom>
          </p:spPr>
        </p:pic>
        <p:sp>
          <p:nvSpPr>
            <p:cNvPr id="53" name="Textfeld 52">
              <a:extLst>
                <a:ext uri="{FF2B5EF4-FFF2-40B4-BE49-F238E27FC236}">
                  <a16:creationId xmlns:a16="http://schemas.microsoft.com/office/drawing/2014/main" id="{8D799B63-1543-3BDE-E539-7759108FDDCF}"/>
                </a:ext>
              </a:extLst>
            </p:cNvPr>
            <p:cNvSpPr txBox="1"/>
            <p:nvPr/>
          </p:nvSpPr>
          <p:spPr>
            <a:xfrm>
              <a:off x="6580068" y="4333023"/>
              <a:ext cx="2348514" cy="369332"/>
            </a:xfrm>
            <a:prstGeom prst="rect">
              <a:avLst/>
            </a:prstGeom>
            <a:noFill/>
          </p:spPr>
          <p:txBody>
            <a:bodyPr wrap="square" rtlCol="0">
              <a:spAutoFit/>
            </a:bodyPr>
            <a:lstStyle/>
            <a:p>
              <a:pPr algn="ctr"/>
              <a:r>
                <a:rPr lang="en-US" noProof="0">
                  <a:solidFill>
                    <a:schemeClr val="bg1"/>
                  </a:solidFill>
                  <a:latin typeface="Avenir Book" panose="02000503020000020003" pitchFamily="2" charset="0"/>
                </a:rPr>
                <a:t>DJI Matrice 4T</a:t>
              </a:r>
            </a:p>
          </p:txBody>
        </p:sp>
        <p:sp>
          <p:nvSpPr>
            <p:cNvPr id="54" name="Oval 53">
              <a:extLst>
                <a:ext uri="{FF2B5EF4-FFF2-40B4-BE49-F238E27FC236}">
                  <a16:creationId xmlns:a16="http://schemas.microsoft.com/office/drawing/2014/main" id="{6EC8490D-AA0D-96B9-10A8-8124418047EA}"/>
                </a:ext>
              </a:extLst>
            </p:cNvPr>
            <p:cNvSpPr/>
            <p:nvPr/>
          </p:nvSpPr>
          <p:spPr>
            <a:xfrm>
              <a:off x="8052671" y="735918"/>
              <a:ext cx="2181137" cy="218113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6" name="Grafik 45" descr="Quadcopter mit einfarbiger Füllung">
              <a:extLst>
                <a:ext uri="{FF2B5EF4-FFF2-40B4-BE49-F238E27FC236}">
                  <a16:creationId xmlns:a16="http://schemas.microsoft.com/office/drawing/2014/main" id="{CDEAD416-6DB4-7802-A040-380F3CCD47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1740" y="1454987"/>
              <a:ext cx="742998" cy="742998"/>
            </a:xfrm>
            <a:prstGeom prst="rect">
              <a:avLst/>
            </a:prstGeom>
          </p:spPr>
        </p:pic>
        <p:sp>
          <p:nvSpPr>
            <p:cNvPr id="47" name="Textfeld 46">
              <a:extLst>
                <a:ext uri="{FF2B5EF4-FFF2-40B4-BE49-F238E27FC236}">
                  <a16:creationId xmlns:a16="http://schemas.microsoft.com/office/drawing/2014/main" id="{8B11FB35-2858-5A20-0677-28B2044E74DF}"/>
                </a:ext>
              </a:extLst>
            </p:cNvPr>
            <p:cNvSpPr txBox="1"/>
            <p:nvPr/>
          </p:nvSpPr>
          <p:spPr>
            <a:xfrm>
              <a:off x="7481377" y="3045380"/>
              <a:ext cx="3355597" cy="369332"/>
            </a:xfrm>
            <a:prstGeom prst="rect">
              <a:avLst/>
            </a:prstGeom>
            <a:noFill/>
          </p:spPr>
          <p:txBody>
            <a:bodyPr wrap="square" rtlCol="0">
              <a:spAutoFit/>
            </a:bodyPr>
            <a:lstStyle/>
            <a:p>
              <a:pPr algn="ctr"/>
              <a:r>
                <a:rPr lang="en-US" b="1" noProof="0" dirty="0">
                  <a:solidFill>
                    <a:schemeClr val="bg1"/>
                  </a:solidFill>
                  <a:latin typeface="Avenir Book" panose="02000503020000020003" pitchFamily="2" charset="0"/>
                </a:rPr>
                <a:t>SMALL</a:t>
              </a:r>
            </a:p>
          </p:txBody>
        </p:sp>
        <p:sp>
          <p:nvSpPr>
            <p:cNvPr id="44" name="Textfeld 43">
              <a:extLst>
                <a:ext uri="{FF2B5EF4-FFF2-40B4-BE49-F238E27FC236}">
                  <a16:creationId xmlns:a16="http://schemas.microsoft.com/office/drawing/2014/main" id="{642D0988-E00A-E334-ED7F-0FA2F0F0CED8}"/>
                </a:ext>
              </a:extLst>
            </p:cNvPr>
            <p:cNvSpPr txBox="1"/>
            <p:nvPr/>
          </p:nvSpPr>
          <p:spPr>
            <a:xfrm>
              <a:off x="6681904" y="6527428"/>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DJI</a:t>
              </a:r>
            </a:p>
          </p:txBody>
        </p:sp>
      </p:grpSp>
    </p:spTree>
    <p:extLst>
      <p:ext uri="{BB962C8B-B14F-4D97-AF65-F5344CB8AC3E}">
        <p14:creationId xmlns:p14="http://schemas.microsoft.com/office/powerpoint/2010/main" val="1946833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CCF985-FCCB-9499-E20E-CEB989C8D8B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98044A-D712-7012-84E8-3BE54732A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49616ADB-65AD-9582-E998-A97FB88E890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F4C9F821-CA3D-61B8-48DB-B1AC6AADBC58}"/>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Textfeld 23">
            <a:extLst>
              <a:ext uri="{FF2B5EF4-FFF2-40B4-BE49-F238E27FC236}">
                <a16:creationId xmlns:a16="http://schemas.microsoft.com/office/drawing/2014/main" id="{7188D0E9-7749-B75C-A315-FE56567BE49F}"/>
              </a:ext>
            </a:extLst>
          </p:cNvPr>
          <p:cNvSpPr txBox="1"/>
          <p:nvPr/>
        </p:nvSpPr>
        <p:spPr>
          <a:xfrm>
            <a:off x="501445" y="382174"/>
            <a:ext cx="10854813" cy="523220"/>
          </a:xfrm>
          <a:prstGeom prst="rect">
            <a:avLst/>
          </a:prstGeom>
          <a:noFill/>
        </p:spPr>
        <p:txBody>
          <a:bodyPr wrap="square" rtlCol="0">
            <a:spAutoFit/>
          </a:bodyPr>
          <a:lstStyle/>
          <a:p>
            <a:pPr algn="ctr"/>
            <a:r>
              <a:rPr lang="en-US" sz="2800" b="1" i="0" u="none" strike="noStrike" noProof="0" dirty="0">
                <a:solidFill>
                  <a:schemeClr val="bg1"/>
                </a:solidFill>
                <a:effectLst/>
                <a:latin typeface="Avenir Book" panose="02000503020000020003" pitchFamily="2" charset="0"/>
              </a:rPr>
              <a:t>Small Drones Affecting the Course of Warfare</a:t>
            </a:r>
            <a:endParaRPr lang="en-US" sz="2800" b="1" noProof="0" dirty="0">
              <a:solidFill>
                <a:schemeClr val="bg1"/>
              </a:solidFill>
              <a:latin typeface="Avenir Book" panose="02000503020000020003" pitchFamily="2" charset="0"/>
            </a:endParaRPr>
          </a:p>
        </p:txBody>
      </p:sp>
      <p:pic>
        <p:nvPicPr>
          <p:cNvPr id="9" name="Grafik 8" descr="Ein Bild, das draußen, Himmel, Person, Gras enthält.&#10;&#10;KI-generierte Inhalte können fehlerhaft sein.">
            <a:extLst>
              <a:ext uri="{FF2B5EF4-FFF2-40B4-BE49-F238E27FC236}">
                <a16:creationId xmlns:a16="http://schemas.microsoft.com/office/drawing/2014/main" id="{0BC5CA35-7444-B752-5F6A-5664A336E9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4916" y="1519084"/>
            <a:ext cx="3962400" cy="2449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feld 10">
            <a:extLst>
              <a:ext uri="{FF2B5EF4-FFF2-40B4-BE49-F238E27FC236}">
                <a16:creationId xmlns:a16="http://schemas.microsoft.com/office/drawing/2014/main" id="{9AA41EC4-7B22-7FA5-72AC-E993080B3B1F}"/>
              </a:ext>
            </a:extLst>
          </p:cNvPr>
          <p:cNvSpPr txBox="1"/>
          <p:nvPr/>
        </p:nvSpPr>
        <p:spPr>
          <a:xfrm>
            <a:off x="8331803" y="4151082"/>
            <a:ext cx="2548626" cy="261610"/>
          </a:xfrm>
          <a:prstGeom prst="rect">
            <a:avLst/>
          </a:prstGeom>
          <a:noFill/>
        </p:spPr>
        <p:txBody>
          <a:bodyPr wrap="square" rtlCol="0">
            <a:spAutoFit/>
          </a:bodyPr>
          <a:lstStyle/>
          <a:p>
            <a:pPr algn="ctr"/>
            <a:r>
              <a:rPr lang="en-US" sz="1100" noProof="0">
                <a:solidFill>
                  <a:schemeClr val="bg1"/>
                </a:solidFill>
                <a:latin typeface="Avenir Book" panose="02000503020000020003" pitchFamily="2" charset="0"/>
              </a:rPr>
              <a:t>Source: </a:t>
            </a:r>
            <a:r>
              <a:rPr lang="en-US" sz="1100" noProof="0" err="1">
                <a:solidFill>
                  <a:schemeClr val="bg1"/>
                </a:solidFill>
                <a:latin typeface="Avenir Book" panose="02000503020000020003" pitchFamily="2" charset="0"/>
              </a:rPr>
              <a:t>Militarnyi</a:t>
            </a:r>
            <a:endParaRPr lang="en-US" sz="1100" noProof="0">
              <a:solidFill>
                <a:schemeClr val="bg1"/>
              </a:solidFill>
              <a:latin typeface="Avenir Book" panose="02000503020000020003" pitchFamily="2" charset="0"/>
            </a:endParaRPr>
          </a:p>
        </p:txBody>
      </p:sp>
      <p:sp>
        <p:nvSpPr>
          <p:cNvPr id="12" name="Textfeld 11">
            <a:extLst>
              <a:ext uri="{FF2B5EF4-FFF2-40B4-BE49-F238E27FC236}">
                <a16:creationId xmlns:a16="http://schemas.microsoft.com/office/drawing/2014/main" id="{6A5EC5F7-0370-8486-59AF-EFD7E75DA182}"/>
              </a:ext>
            </a:extLst>
          </p:cNvPr>
          <p:cNvSpPr txBox="1"/>
          <p:nvPr/>
        </p:nvSpPr>
        <p:spPr>
          <a:xfrm>
            <a:off x="722670" y="1519084"/>
            <a:ext cx="10412362" cy="1938992"/>
          </a:xfrm>
          <a:prstGeom prst="rect">
            <a:avLst/>
          </a:prstGeom>
          <a:noFill/>
        </p:spPr>
        <p:txBody>
          <a:bodyPr wrap="square" rtlCol="0">
            <a:spAutoFit/>
          </a:bodyPr>
          <a:lstStyle/>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Advanced Reconnaissance</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Precision Strikes</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Low Cost, High Impact</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Asymmetrical Tactics</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Disruption of Traditional Defense</a:t>
            </a:r>
          </a:p>
          <a:p>
            <a:pPr marL="285750" indent="-285750">
              <a:buFont typeface="Arial" panose="020B0604020202020204" pitchFamily="34" charset="0"/>
              <a:buChar char="•"/>
            </a:pPr>
            <a:endParaRPr lang="en-US" sz="2000" noProof="0" dirty="0">
              <a:solidFill>
                <a:schemeClr val="bg1"/>
              </a:solidFill>
              <a:latin typeface="Avenir Book" panose="02000503020000020003" pitchFamily="2" charset="0"/>
            </a:endParaRPr>
          </a:p>
        </p:txBody>
      </p:sp>
      <p:sp>
        <p:nvSpPr>
          <p:cNvPr id="13" name="Textfeld 12">
            <a:extLst>
              <a:ext uri="{FF2B5EF4-FFF2-40B4-BE49-F238E27FC236}">
                <a16:creationId xmlns:a16="http://schemas.microsoft.com/office/drawing/2014/main" id="{EA373664-196F-3EC5-88FF-8D6C7B99FDF1}"/>
              </a:ext>
            </a:extLst>
          </p:cNvPr>
          <p:cNvSpPr txBox="1"/>
          <p:nvPr/>
        </p:nvSpPr>
        <p:spPr>
          <a:xfrm>
            <a:off x="408359" y="4692585"/>
            <a:ext cx="11375281" cy="646331"/>
          </a:xfrm>
          <a:prstGeom prst="rect">
            <a:avLst/>
          </a:prstGeom>
          <a:noFill/>
        </p:spPr>
        <p:txBody>
          <a:bodyPr wrap="square" rtlCol="0">
            <a:spAutoFit/>
          </a:bodyPr>
          <a:lstStyle/>
          <a:p>
            <a:pPr algn="ctr"/>
            <a:r>
              <a:rPr lang="en-US" sz="3600" b="1" noProof="0" dirty="0">
                <a:solidFill>
                  <a:schemeClr val="bg1"/>
                </a:solidFill>
                <a:latin typeface="Avenir Book" panose="02000503020000020003" pitchFamily="2" charset="0"/>
              </a:rPr>
              <a:t>No Universal Defense Solution Available</a:t>
            </a:r>
          </a:p>
        </p:txBody>
      </p:sp>
    </p:spTree>
    <p:extLst>
      <p:ext uri="{BB962C8B-B14F-4D97-AF65-F5344CB8AC3E}">
        <p14:creationId xmlns:p14="http://schemas.microsoft.com/office/powerpoint/2010/main" val="130244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C349A6-D059-2C57-8860-B23E9C8FBBB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7C44F47-CB76-E204-77A6-74AB9144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E4306D29-9072-36D4-320D-F56A51F2DCC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6AE9619F-0489-FF84-AE99-CBCFCCBEA840}"/>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Textfeld 23">
            <a:extLst>
              <a:ext uri="{FF2B5EF4-FFF2-40B4-BE49-F238E27FC236}">
                <a16:creationId xmlns:a16="http://schemas.microsoft.com/office/drawing/2014/main" id="{59E95FD8-C5D7-7AD2-6A62-7EC7C8C9D3EF}"/>
              </a:ext>
            </a:extLst>
          </p:cNvPr>
          <p:cNvSpPr txBox="1"/>
          <p:nvPr/>
        </p:nvSpPr>
        <p:spPr>
          <a:xfrm>
            <a:off x="501445" y="382174"/>
            <a:ext cx="10854813" cy="523220"/>
          </a:xfrm>
          <a:prstGeom prst="rect">
            <a:avLst/>
          </a:prstGeom>
          <a:noFill/>
        </p:spPr>
        <p:txBody>
          <a:bodyPr wrap="square" rtlCol="0">
            <a:spAutoFit/>
          </a:bodyPr>
          <a:lstStyle/>
          <a:p>
            <a:pPr algn="ctr"/>
            <a:r>
              <a:rPr lang="en-US" sz="2800" b="1" i="0" u="none" strike="noStrike" noProof="0" dirty="0">
                <a:solidFill>
                  <a:schemeClr val="bg1"/>
                </a:solidFill>
                <a:effectLst/>
                <a:latin typeface="Avenir Book" panose="02000503020000020003" pitchFamily="2" charset="0"/>
              </a:rPr>
              <a:t>Problems in Countering UAVs on the Battlefield</a:t>
            </a:r>
            <a:endParaRPr lang="en-US" sz="2800" b="1" noProof="0" dirty="0">
              <a:solidFill>
                <a:schemeClr val="bg1"/>
              </a:solidFill>
              <a:latin typeface="Avenir Book" panose="02000503020000020003" pitchFamily="2" charset="0"/>
            </a:endParaRPr>
          </a:p>
        </p:txBody>
      </p:sp>
      <p:sp>
        <p:nvSpPr>
          <p:cNvPr id="12" name="Textfeld 11">
            <a:extLst>
              <a:ext uri="{FF2B5EF4-FFF2-40B4-BE49-F238E27FC236}">
                <a16:creationId xmlns:a16="http://schemas.microsoft.com/office/drawing/2014/main" id="{A86320A2-A593-B586-3643-ED5F5FF0631A}"/>
              </a:ext>
            </a:extLst>
          </p:cNvPr>
          <p:cNvSpPr txBox="1"/>
          <p:nvPr/>
        </p:nvSpPr>
        <p:spPr>
          <a:xfrm>
            <a:off x="501445" y="1519084"/>
            <a:ext cx="10412362" cy="1631216"/>
          </a:xfrm>
          <a:prstGeom prst="rect">
            <a:avLst/>
          </a:prstGeom>
          <a:noFill/>
        </p:spPr>
        <p:txBody>
          <a:bodyPr wrap="square" rtlCol="0">
            <a:spAutoFit/>
          </a:bodyPr>
          <a:lstStyle/>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Remote Controlled?</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Communication type?</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Mission based or autonomous flight ?</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Size, Weight, Velocity ?</a:t>
            </a:r>
          </a:p>
          <a:p>
            <a:pPr marL="285750" indent="-285750">
              <a:buFont typeface="Arial" panose="020B0604020202020204" pitchFamily="34" charset="0"/>
              <a:buChar char="•"/>
            </a:pPr>
            <a:r>
              <a:rPr lang="en-US" sz="2000" noProof="0" dirty="0">
                <a:solidFill>
                  <a:schemeClr val="bg1"/>
                </a:solidFill>
                <a:latin typeface="Avenir Book" panose="02000503020000020003" pitchFamily="2" charset="0"/>
              </a:rPr>
              <a:t>Friend-Enemy Recognition?</a:t>
            </a:r>
          </a:p>
        </p:txBody>
      </p:sp>
      <p:sp>
        <p:nvSpPr>
          <p:cNvPr id="13" name="Textfeld 12">
            <a:extLst>
              <a:ext uri="{FF2B5EF4-FFF2-40B4-BE49-F238E27FC236}">
                <a16:creationId xmlns:a16="http://schemas.microsoft.com/office/drawing/2014/main" id="{AB31BCD3-2912-786E-B21B-D5019F34D8E3}"/>
              </a:ext>
            </a:extLst>
          </p:cNvPr>
          <p:cNvSpPr txBox="1"/>
          <p:nvPr/>
        </p:nvSpPr>
        <p:spPr>
          <a:xfrm>
            <a:off x="501445" y="4523953"/>
            <a:ext cx="7506482" cy="1631216"/>
          </a:xfrm>
          <a:prstGeom prst="rect">
            <a:avLst/>
          </a:prstGeom>
          <a:noFill/>
        </p:spPr>
        <p:txBody>
          <a:bodyPr wrap="square" rtlCol="0">
            <a:spAutoFit/>
          </a:bodyPr>
          <a:lstStyle/>
          <a:p>
            <a:pPr algn="just"/>
            <a:r>
              <a:rPr lang="en-US" sz="2000" i="1" noProof="0" dirty="0">
                <a:solidFill>
                  <a:schemeClr val="bg1"/>
                </a:solidFill>
                <a:latin typeface="Avenir Book" panose="02000503020000020003" pitchFamily="2" charset="0"/>
              </a:rPr>
              <a:t>Radio Frequency</a:t>
            </a:r>
            <a:r>
              <a:rPr lang="en-US" sz="2000" i="1" dirty="0">
                <a:solidFill>
                  <a:schemeClr val="bg1"/>
                </a:solidFill>
                <a:latin typeface="Avenir Book" panose="02000503020000020003" pitchFamily="2" charset="0"/>
              </a:rPr>
              <a:t>,</a:t>
            </a:r>
            <a:r>
              <a:rPr lang="en-US" sz="2000" i="1" noProof="0" dirty="0">
                <a:solidFill>
                  <a:schemeClr val="bg1"/>
                </a:solidFill>
                <a:latin typeface="Avenir Book" panose="02000503020000020003" pitchFamily="2" charset="0"/>
              </a:rPr>
              <a:t> Analog or Digital Video Transmission</a:t>
            </a:r>
            <a:r>
              <a:rPr lang="en-US" sz="2000" i="1" dirty="0">
                <a:solidFill>
                  <a:schemeClr val="bg1"/>
                </a:solidFill>
                <a:latin typeface="Avenir Book" panose="02000503020000020003" pitchFamily="2" charset="0"/>
              </a:rPr>
              <a:t>,</a:t>
            </a:r>
            <a:br>
              <a:rPr lang="en-US" sz="2000" i="1" noProof="0" dirty="0">
                <a:solidFill>
                  <a:schemeClr val="bg1"/>
                </a:solidFill>
                <a:latin typeface="Avenir Book" panose="02000503020000020003" pitchFamily="2" charset="0"/>
              </a:rPr>
            </a:br>
            <a:r>
              <a:rPr lang="en-US" sz="2000" i="1" noProof="0" dirty="0">
                <a:solidFill>
                  <a:schemeClr val="bg1"/>
                </a:solidFill>
                <a:latin typeface="Avenir Book" panose="02000503020000020003" pitchFamily="2" charset="0"/>
              </a:rPr>
              <a:t>GNSS-based Positioning, Fiber optic guided, Additional sensors</a:t>
            </a:r>
            <a:r>
              <a:rPr lang="en-US" sz="2000" i="1" dirty="0">
                <a:solidFill>
                  <a:schemeClr val="bg1"/>
                </a:solidFill>
                <a:latin typeface="Avenir Book" panose="02000503020000020003" pitchFamily="2" charset="0"/>
              </a:rPr>
              <a:t>,</a:t>
            </a:r>
            <a:br>
              <a:rPr lang="en-US" sz="2000" i="1" noProof="0" dirty="0">
                <a:solidFill>
                  <a:schemeClr val="bg1"/>
                </a:solidFill>
                <a:latin typeface="Avenir Book" panose="02000503020000020003" pitchFamily="2" charset="0"/>
              </a:rPr>
            </a:br>
            <a:r>
              <a:rPr lang="en-US" sz="2000" i="1" noProof="0" dirty="0">
                <a:solidFill>
                  <a:schemeClr val="bg1"/>
                </a:solidFill>
                <a:latin typeface="Avenir Book" panose="02000503020000020003" pitchFamily="2" charset="0"/>
              </a:rPr>
              <a:t>IR-Camera, Cellular Network Controlled</a:t>
            </a:r>
            <a:r>
              <a:rPr lang="en-US" sz="2000" i="1" dirty="0">
                <a:solidFill>
                  <a:schemeClr val="bg1"/>
                </a:solidFill>
                <a:latin typeface="Avenir Book" panose="02000503020000020003" pitchFamily="2" charset="0"/>
              </a:rPr>
              <a:t>, </a:t>
            </a:r>
            <a:r>
              <a:rPr lang="en-US" sz="2000" i="1" noProof="0" dirty="0">
                <a:solidFill>
                  <a:schemeClr val="bg1"/>
                </a:solidFill>
                <a:latin typeface="Avenir Book" panose="02000503020000020003" pitchFamily="2" charset="0"/>
              </a:rPr>
              <a:t>Supervised AI-based Operation, Intended use  </a:t>
            </a:r>
          </a:p>
          <a:p>
            <a:pPr marL="342900" indent="-342900">
              <a:buFont typeface="Arial" panose="020B0604020202020204" pitchFamily="34" charset="0"/>
              <a:buChar char="•"/>
            </a:pPr>
            <a:endParaRPr lang="en-US" sz="2000" noProof="0" dirty="0">
              <a:solidFill>
                <a:schemeClr val="bg1"/>
              </a:solidFill>
              <a:latin typeface="Avenir Book" panose="02000503020000020003" pitchFamily="2" charset="0"/>
            </a:endParaRPr>
          </a:p>
        </p:txBody>
      </p:sp>
      <p:pic>
        <p:nvPicPr>
          <p:cNvPr id="31" name="Grafik 30">
            <a:extLst>
              <a:ext uri="{FF2B5EF4-FFF2-40B4-BE49-F238E27FC236}">
                <a16:creationId xmlns:a16="http://schemas.microsoft.com/office/drawing/2014/main" id="{B67EB58C-DF45-C759-6617-98995C78D8E7}"/>
              </a:ext>
            </a:extLst>
          </p:cNvPr>
          <p:cNvPicPr>
            <a:picLocks noChangeAspect="1"/>
          </p:cNvPicPr>
          <p:nvPr/>
        </p:nvPicPr>
        <p:blipFill rotWithShape="1">
          <a:blip r:embed="rId5">
            <a:alphaModFix/>
            <a:biLevel thresh="75000"/>
          </a:blip>
          <a:srcRect l="70630" t="3297" r="2833" b="57361"/>
          <a:stretch/>
        </p:blipFill>
        <p:spPr bwMode="auto">
          <a:xfrm>
            <a:off x="8254887" y="3498657"/>
            <a:ext cx="2980337" cy="2661749"/>
          </a:xfrm>
          <a:prstGeom prst="rect">
            <a:avLst/>
          </a:prstGeom>
          <a:noFill/>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2" name="Grafik 31" descr="Ein Bild, das Gras, draußen, Baum, Gelände enthält.&#10;&#10;KI-generierte Inhalte können fehlerhaft sein.">
            <a:extLst>
              <a:ext uri="{FF2B5EF4-FFF2-40B4-BE49-F238E27FC236}">
                <a16:creationId xmlns:a16="http://schemas.microsoft.com/office/drawing/2014/main" id="{CA529507-9712-4671-3AB5-FFAF5E569B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 t="31139" r="143" b="33274"/>
          <a:stretch/>
        </p:blipFill>
        <p:spPr bwMode="auto">
          <a:xfrm>
            <a:off x="8201194" y="1155507"/>
            <a:ext cx="3034030" cy="2343150"/>
          </a:xfrm>
          <a:prstGeom prst="rect">
            <a:avLst/>
          </a:prstGeom>
          <a:ln>
            <a:noFill/>
          </a:ln>
          <a:effectLst>
            <a:softEdge rad="112500"/>
          </a:effectLst>
          <a:extLst>
            <a:ext uri="{53640926-AAD7-44D8-BBD7-CCE9431645EC}">
              <a14:shadowObscured xmlns:a14="http://schemas.microsoft.com/office/drawing/2010/main"/>
            </a:ext>
          </a:extLst>
        </p:spPr>
      </p:pic>
      <p:sp>
        <p:nvSpPr>
          <p:cNvPr id="48" name="Textfeld 47">
            <a:extLst>
              <a:ext uri="{FF2B5EF4-FFF2-40B4-BE49-F238E27FC236}">
                <a16:creationId xmlns:a16="http://schemas.microsoft.com/office/drawing/2014/main" id="{F3486BA0-21AF-10D4-D393-2B3BDDF5ED3C}"/>
              </a:ext>
            </a:extLst>
          </p:cNvPr>
          <p:cNvSpPr txBox="1"/>
          <p:nvPr/>
        </p:nvSpPr>
        <p:spPr>
          <a:xfrm>
            <a:off x="501445" y="4067223"/>
            <a:ext cx="4881716" cy="400110"/>
          </a:xfrm>
          <a:prstGeom prst="rect">
            <a:avLst/>
          </a:prstGeom>
          <a:noFill/>
        </p:spPr>
        <p:txBody>
          <a:bodyPr wrap="square" rtlCol="0">
            <a:spAutoFit/>
          </a:bodyPr>
          <a:lstStyle/>
          <a:p>
            <a:r>
              <a:rPr lang="en-GB" sz="2000" b="1" dirty="0">
                <a:solidFill>
                  <a:schemeClr val="bg1"/>
                </a:solidFill>
                <a:latin typeface="Avenir Book" panose="02000503020000020003" pitchFamily="2" charset="0"/>
              </a:rPr>
              <a:t>Further unknown parameters:</a:t>
            </a:r>
          </a:p>
        </p:txBody>
      </p:sp>
      <p:grpSp>
        <p:nvGrpSpPr>
          <p:cNvPr id="49" name="Gruppieren 48">
            <a:extLst>
              <a:ext uri="{FF2B5EF4-FFF2-40B4-BE49-F238E27FC236}">
                <a16:creationId xmlns:a16="http://schemas.microsoft.com/office/drawing/2014/main" id="{D911DC86-906F-AD30-A48C-B159E69DD143}"/>
              </a:ext>
            </a:extLst>
          </p:cNvPr>
          <p:cNvGrpSpPr/>
          <p:nvPr/>
        </p:nvGrpSpPr>
        <p:grpSpPr>
          <a:xfrm>
            <a:off x="0" y="8990303"/>
            <a:ext cx="6096000" cy="6858000"/>
            <a:chOff x="0" y="-1282"/>
            <a:chExt cx="6096000" cy="6858000"/>
          </a:xfrm>
        </p:grpSpPr>
        <p:sp>
          <p:nvSpPr>
            <p:cNvPr id="50" name="Rechteck 49">
              <a:extLst>
                <a:ext uri="{FF2B5EF4-FFF2-40B4-BE49-F238E27FC236}">
                  <a16:creationId xmlns:a16="http://schemas.microsoft.com/office/drawing/2014/main" id="{05676EFC-F92A-1D64-A080-7384E316858D}"/>
                </a:ext>
              </a:extLst>
            </p:cNvPr>
            <p:cNvSpPr/>
            <p:nvPr/>
          </p:nvSpPr>
          <p:spPr>
            <a:xfrm>
              <a:off x="0" y="-1282"/>
              <a:ext cx="6096000"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1" name="Grafik 50" descr="Ein Bild, das Transport, Platane Flugzeug Hobel, Drohne, Raumfahrzeug enthält.&#10;&#10;KI-generierte Inhalte können fehlerhaft sein.">
              <a:extLst>
                <a:ext uri="{FF2B5EF4-FFF2-40B4-BE49-F238E27FC236}">
                  <a16:creationId xmlns:a16="http://schemas.microsoft.com/office/drawing/2014/main" id="{93F0CA9E-5248-6E83-4C96-145480ED1AD4}"/>
                </a:ext>
              </a:extLst>
            </p:cNvPr>
            <p:cNvPicPr>
              <a:picLocks noChangeAspect="1"/>
            </p:cNvPicPr>
            <p:nvPr/>
          </p:nvPicPr>
          <p:blipFill>
            <a:blip r:embed="rId7"/>
            <a:stretch>
              <a:fillRect/>
            </a:stretch>
          </p:blipFill>
          <p:spPr>
            <a:xfrm>
              <a:off x="979253" y="380892"/>
              <a:ext cx="3729582" cy="2097890"/>
            </a:xfrm>
            <a:prstGeom prst="rect">
              <a:avLst/>
            </a:prstGeom>
          </p:spPr>
        </p:pic>
        <p:sp>
          <p:nvSpPr>
            <p:cNvPr id="52" name="Textfeld 51">
              <a:extLst>
                <a:ext uri="{FF2B5EF4-FFF2-40B4-BE49-F238E27FC236}">
                  <a16:creationId xmlns:a16="http://schemas.microsoft.com/office/drawing/2014/main" id="{BCA5E825-4152-ED71-34AF-259C0C6F762E}"/>
                </a:ext>
              </a:extLst>
            </p:cNvPr>
            <p:cNvSpPr txBox="1"/>
            <p:nvPr/>
          </p:nvSpPr>
          <p:spPr>
            <a:xfrm>
              <a:off x="386203" y="2332386"/>
              <a:ext cx="4915682" cy="523220"/>
            </a:xfrm>
            <a:prstGeom prst="rect">
              <a:avLst/>
            </a:prstGeom>
            <a:noFill/>
          </p:spPr>
          <p:txBody>
            <a:bodyPr wrap="square" rtlCol="0">
              <a:spAutoFit/>
            </a:bodyPr>
            <a:lstStyle/>
            <a:p>
              <a:pPr algn="ctr"/>
              <a:r>
                <a:rPr lang="en-US" sz="2800" b="1" noProof="0">
                  <a:solidFill>
                    <a:schemeClr val="bg1"/>
                  </a:solidFill>
                  <a:latin typeface="Avenir Book" panose="02000503020000020003" pitchFamily="2" charset="0"/>
                </a:rPr>
                <a:t>COTS</a:t>
              </a:r>
            </a:p>
          </p:txBody>
        </p:sp>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0942068-5364-46B4-EF7A-6BB62A038783}"/>
                    </a:ext>
                  </a:extLst>
                </p:cNvPr>
                <p:cNvSpPr txBox="1"/>
                <p:nvPr/>
              </p:nvSpPr>
              <p:spPr>
                <a:xfrm>
                  <a:off x="180028" y="2855606"/>
                  <a:ext cx="5594555" cy="2382319"/>
                </a:xfrm>
                <a:prstGeom prst="rect">
                  <a:avLst/>
                </a:prstGeom>
                <a:noFill/>
              </p:spPr>
              <p:txBody>
                <a:bodyPr wrap="square" rtlCol="0">
                  <a:spAutoFit/>
                </a:bodyPr>
                <a:lstStyle/>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Known communication (Type &amp; Frequencies)</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Modification challenging / restricted</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Effortless to fly </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Closed Source</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Slower flight speed ( ≤ 100 </a:t>
                  </a:r>
                  <a14:m>
                    <m:oMath xmlns:m="http://schemas.openxmlformats.org/officeDocument/2006/math">
                      <m:f>
                        <m:fPr>
                          <m:ctrlPr>
                            <a:rPr lang="en-US" sz="2000" i="1" noProof="0" smtClean="0">
                              <a:solidFill>
                                <a:schemeClr val="bg1"/>
                              </a:solidFill>
                              <a:latin typeface="Cambria Math" panose="02040503050406030204" pitchFamily="18" charset="0"/>
                            </a:rPr>
                          </m:ctrlPr>
                        </m:fPr>
                        <m:num>
                          <m:r>
                            <a:rPr lang="de-DE" sz="2000" b="0" i="1" noProof="0" smtClean="0">
                              <a:solidFill>
                                <a:schemeClr val="bg1"/>
                              </a:solidFill>
                              <a:latin typeface="Cambria Math" panose="02040503050406030204" pitchFamily="18" charset="0"/>
                            </a:rPr>
                            <m:t>𝑘𝑚</m:t>
                          </m:r>
                        </m:num>
                        <m:den>
                          <m:r>
                            <a:rPr lang="de-DE" sz="2000" b="0" i="1" noProof="0" smtClean="0">
                              <a:solidFill>
                                <a:schemeClr val="bg1"/>
                              </a:solidFill>
                              <a:latin typeface="Cambria Math" panose="02040503050406030204" pitchFamily="18" charset="0"/>
                            </a:rPr>
                            <m:t>h</m:t>
                          </m:r>
                        </m:den>
                      </m:f>
                    </m:oMath>
                  </a14:m>
                  <a:r>
                    <a:rPr lang="en-US" sz="2000" noProof="0" dirty="0">
                      <a:solidFill>
                        <a:schemeClr val="bg1"/>
                      </a:solidFill>
                      <a:latin typeface="Avenir Book" panose="02000503020000020003" pitchFamily="2" charset="0"/>
                    </a:rPr>
                    <a:t> / DJI AVATA 2) </a:t>
                  </a:r>
                </a:p>
              </p:txBody>
            </p:sp>
          </mc:Choice>
          <mc:Fallback xmlns="">
            <p:sp>
              <p:nvSpPr>
                <p:cNvPr id="53" name="Textfeld 52">
                  <a:extLst>
                    <a:ext uri="{FF2B5EF4-FFF2-40B4-BE49-F238E27FC236}">
                      <a16:creationId xmlns:a16="http://schemas.microsoft.com/office/drawing/2014/main" id="{70942068-5364-46B4-EF7A-6BB62A038783}"/>
                    </a:ext>
                  </a:extLst>
                </p:cNvPr>
                <p:cNvSpPr txBox="1">
                  <a:spLocks noRot="1" noChangeAspect="1" noMove="1" noResize="1" noEditPoints="1" noAdjustHandles="1" noChangeArrowheads="1" noChangeShapeType="1" noTextEdit="1"/>
                </p:cNvSpPr>
                <p:nvPr/>
              </p:nvSpPr>
              <p:spPr>
                <a:xfrm>
                  <a:off x="180028" y="2855606"/>
                  <a:ext cx="5594555" cy="2382319"/>
                </a:xfrm>
                <a:prstGeom prst="rect">
                  <a:avLst/>
                </a:prstGeom>
                <a:blipFill>
                  <a:blip r:embed="rId8"/>
                  <a:stretch>
                    <a:fillRect l="-907" t="-1058" r="-680" b="-3704"/>
                  </a:stretch>
                </a:blipFill>
              </p:spPr>
              <p:txBody>
                <a:bodyPr/>
                <a:lstStyle/>
                <a:p>
                  <a:r>
                    <a:rPr lang="en-GB">
                      <a:noFill/>
                    </a:rPr>
                    <a:t> </a:t>
                  </a:r>
                </a:p>
              </p:txBody>
            </p:sp>
          </mc:Fallback>
        </mc:AlternateContent>
        <p:sp>
          <p:nvSpPr>
            <p:cNvPr id="54" name="Textfeld 53">
              <a:extLst>
                <a:ext uri="{FF2B5EF4-FFF2-40B4-BE49-F238E27FC236}">
                  <a16:creationId xmlns:a16="http://schemas.microsoft.com/office/drawing/2014/main" id="{0D955A94-7FA0-C9FE-4400-D1744AB86685}"/>
                </a:ext>
              </a:extLst>
            </p:cNvPr>
            <p:cNvSpPr txBox="1"/>
            <p:nvPr/>
          </p:nvSpPr>
          <p:spPr>
            <a:xfrm>
              <a:off x="444503" y="5431893"/>
              <a:ext cx="4915682" cy="830997"/>
            </a:xfrm>
            <a:prstGeom prst="rect">
              <a:avLst/>
            </a:prstGeom>
            <a:noFill/>
            <a:ln w="12700">
              <a:solidFill>
                <a:schemeClr val="bg1"/>
              </a:solidFill>
            </a:ln>
          </p:spPr>
          <p:txBody>
            <a:bodyPr wrap="square" rtlCol="0">
              <a:spAutoFit/>
            </a:bodyPr>
            <a:lstStyle/>
            <a:p>
              <a:r>
                <a:rPr lang="en-US" sz="2400" b="1" i="0" u="none" strike="noStrike" noProof="0" dirty="0">
                  <a:solidFill>
                    <a:schemeClr val="bg1"/>
                  </a:solidFill>
                  <a:effectLst/>
                  <a:latin typeface="Avenir Book" panose="02000503020000020003" pitchFamily="2" charset="0"/>
                </a:rPr>
                <a:t>Less capable of penetrating defended airspace</a:t>
              </a:r>
              <a:endParaRPr lang="en-US" sz="2400" b="1" noProof="0" dirty="0">
                <a:solidFill>
                  <a:schemeClr val="bg1"/>
                </a:solidFill>
                <a:latin typeface="Avenir Book" panose="02000503020000020003" pitchFamily="2" charset="0"/>
              </a:endParaRPr>
            </a:p>
          </p:txBody>
        </p:sp>
      </p:grpSp>
      <p:grpSp>
        <p:nvGrpSpPr>
          <p:cNvPr id="55" name="Gruppieren 54">
            <a:extLst>
              <a:ext uri="{FF2B5EF4-FFF2-40B4-BE49-F238E27FC236}">
                <a16:creationId xmlns:a16="http://schemas.microsoft.com/office/drawing/2014/main" id="{7240F557-4F22-1C39-A6B7-6FD9B669480F}"/>
              </a:ext>
            </a:extLst>
          </p:cNvPr>
          <p:cNvGrpSpPr/>
          <p:nvPr/>
        </p:nvGrpSpPr>
        <p:grpSpPr>
          <a:xfrm>
            <a:off x="6096000" y="7703110"/>
            <a:ext cx="6096000" cy="6858000"/>
            <a:chOff x="6096000" y="0"/>
            <a:chExt cx="6096000" cy="6858000"/>
          </a:xfrm>
        </p:grpSpPr>
        <p:pic>
          <p:nvPicPr>
            <p:cNvPr id="56" name="Grafik 55">
              <a:extLst>
                <a:ext uri="{FF2B5EF4-FFF2-40B4-BE49-F238E27FC236}">
                  <a16:creationId xmlns:a16="http://schemas.microsoft.com/office/drawing/2014/main" id="{0F0C160A-8FCF-7937-F497-11AC32F6734C}"/>
                </a:ext>
              </a:extLst>
            </p:cNvPr>
            <p:cNvPicPr>
              <a:picLocks noChangeAspect="1"/>
            </p:cNvPicPr>
            <p:nvPr/>
          </p:nvPicPr>
          <p:blipFill rotWithShape="1">
            <a:blip r:embed="rId5">
              <a:alphaModFix/>
              <a:biLevel thresh="75000"/>
            </a:blip>
            <a:srcRect l="70630" t="3297" r="2833" b="57361"/>
            <a:stretch/>
          </p:blipFill>
          <p:spPr bwMode="auto">
            <a:xfrm>
              <a:off x="8254887" y="3498657"/>
              <a:ext cx="2980337" cy="2661749"/>
            </a:xfrm>
            <a:prstGeom prst="rect">
              <a:avLst/>
            </a:prstGeom>
            <a:ln>
              <a:noFill/>
            </a:ln>
            <a:extLst>
              <a:ext uri="{53640926-AAD7-44D8-BBD7-CCE9431645EC}">
                <a14:shadowObscured xmlns:a14="http://schemas.microsoft.com/office/drawing/2010/main"/>
              </a:ext>
            </a:extLst>
          </p:spPr>
        </p:pic>
        <p:pic>
          <p:nvPicPr>
            <p:cNvPr id="57" name="Grafik 56" descr="Ein Bild, das Gras, draußen, Baum, Gelände enthält.&#10;&#10;KI-generierte Inhalte können fehlerhaft sein.">
              <a:extLst>
                <a:ext uri="{FF2B5EF4-FFF2-40B4-BE49-F238E27FC236}">
                  <a16:creationId xmlns:a16="http://schemas.microsoft.com/office/drawing/2014/main" id="{D48FBF02-2F97-1DED-61F5-09C2D5623B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 t="31139" r="143" b="33274"/>
            <a:stretch/>
          </p:blipFill>
          <p:spPr bwMode="auto">
            <a:xfrm>
              <a:off x="8201194" y="1155507"/>
              <a:ext cx="3034030" cy="2343150"/>
            </a:xfrm>
            <a:prstGeom prst="rect">
              <a:avLst/>
            </a:prstGeom>
            <a:ln>
              <a:noFill/>
            </a:ln>
            <a:extLst>
              <a:ext uri="{53640926-AAD7-44D8-BBD7-CCE9431645EC}">
                <a14:shadowObscured xmlns:a14="http://schemas.microsoft.com/office/drawing/2010/main"/>
              </a:ext>
            </a:extLst>
          </p:spPr>
        </p:pic>
        <p:sp>
          <p:nvSpPr>
            <p:cNvPr id="58" name="Rechteck 57">
              <a:extLst>
                <a:ext uri="{FF2B5EF4-FFF2-40B4-BE49-F238E27FC236}">
                  <a16:creationId xmlns:a16="http://schemas.microsoft.com/office/drawing/2014/main" id="{0CCC677D-AD85-20AB-74FC-AF6B57466E41}"/>
                </a:ext>
              </a:extLst>
            </p:cNvPr>
            <p:cNvSpPr/>
            <p:nvPr/>
          </p:nvSpPr>
          <p:spPr>
            <a:xfrm>
              <a:off x="609600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9" name="Grafik 58" descr="Ein Bild, das Flugzeug, Drohne, Platane Flugzeug Hobel enthält.&#10;&#10;KI-generierte Inhalte können fehlerhaft sein.">
              <a:extLst>
                <a:ext uri="{FF2B5EF4-FFF2-40B4-BE49-F238E27FC236}">
                  <a16:creationId xmlns:a16="http://schemas.microsoft.com/office/drawing/2014/main" id="{355FD0B8-E9E7-59DB-1305-75B57FA49F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7845761" y="543028"/>
              <a:ext cx="2596478" cy="1856289"/>
            </a:xfrm>
            <a:prstGeom prst="rect">
              <a:avLst/>
            </a:prstGeom>
          </p:spPr>
        </p:pic>
        <p:sp>
          <p:nvSpPr>
            <p:cNvPr id="60" name="Textfeld 59">
              <a:extLst>
                <a:ext uri="{FF2B5EF4-FFF2-40B4-BE49-F238E27FC236}">
                  <a16:creationId xmlns:a16="http://schemas.microsoft.com/office/drawing/2014/main" id="{6ABC2779-E800-EF69-4A70-63753FED0EB9}"/>
                </a:ext>
              </a:extLst>
            </p:cNvPr>
            <p:cNvSpPr txBox="1"/>
            <p:nvPr/>
          </p:nvSpPr>
          <p:spPr>
            <a:xfrm>
              <a:off x="6579172" y="2332386"/>
              <a:ext cx="4915682" cy="523220"/>
            </a:xfrm>
            <a:prstGeom prst="rect">
              <a:avLst/>
            </a:prstGeom>
            <a:noFill/>
          </p:spPr>
          <p:txBody>
            <a:bodyPr wrap="square" rtlCol="0">
              <a:spAutoFit/>
            </a:bodyPr>
            <a:lstStyle/>
            <a:p>
              <a:pPr algn="ctr"/>
              <a:r>
                <a:rPr lang="en-US" sz="2800" b="1" noProof="0">
                  <a:solidFill>
                    <a:schemeClr val="bg1"/>
                  </a:solidFill>
                  <a:latin typeface="Avenir Book" panose="02000503020000020003" pitchFamily="2" charset="0"/>
                </a:rPr>
                <a:t>CUSTOM BUILT</a:t>
              </a:r>
            </a:p>
          </p:txBody>
        </p:sp>
        <mc:AlternateContent xmlns:mc="http://schemas.openxmlformats.org/markup-compatibility/2006" xmlns:a14="http://schemas.microsoft.com/office/drawing/2010/main">
          <mc:Choice Requires="a14">
            <p:sp>
              <p:nvSpPr>
                <p:cNvPr id="61" name="Textfeld 60">
                  <a:extLst>
                    <a:ext uri="{FF2B5EF4-FFF2-40B4-BE49-F238E27FC236}">
                      <a16:creationId xmlns:a16="http://schemas.microsoft.com/office/drawing/2014/main" id="{A84A0017-73A3-AC55-A8B1-C6AABE1E97E3}"/>
                    </a:ext>
                  </a:extLst>
                </p:cNvPr>
                <p:cNvSpPr txBox="1"/>
                <p:nvPr/>
              </p:nvSpPr>
              <p:spPr>
                <a:xfrm>
                  <a:off x="6314481" y="2843479"/>
                  <a:ext cx="5554577" cy="2074542"/>
                </a:xfrm>
                <a:prstGeom prst="rect">
                  <a:avLst/>
                </a:prstGeom>
                <a:noFill/>
              </p:spPr>
              <p:txBody>
                <a:bodyPr wrap="square" rtlCol="0">
                  <a:spAutoFit/>
                </a:bodyPr>
                <a:lstStyle/>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Unknown communication</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Customizable with minimal effort</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Less intuitive than COTS systems to fly (flight mode dependent)</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Open Source possible</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Flight speed</a:t>
                  </a:r>
                  <a:r>
                    <a:rPr lang="en-US" sz="2000" dirty="0">
                      <a:solidFill>
                        <a:schemeClr val="bg1"/>
                      </a:solidFill>
                      <a:latin typeface="Avenir Book" panose="02000503020000020003" pitchFamily="2" charset="0"/>
                    </a:rPr>
                    <a:t> (≤ </a:t>
                  </a:r>
                  <a:r>
                    <a:rPr lang="en-US" sz="2000" noProof="0" dirty="0">
                      <a:solidFill>
                        <a:schemeClr val="bg1"/>
                      </a:solidFill>
                      <a:latin typeface="Avenir Book" panose="02000503020000020003" pitchFamily="2" charset="0"/>
                    </a:rPr>
                    <a:t>480</a:t>
                  </a:r>
                  <a:r>
                    <a:rPr lang="en-US" sz="2000" noProof="0" dirty="0">
                      <a:solidFill>
                        <a:schemeClr val="bg1"/>
                      </a:solidFill>
                    </a:rPr>
                    <a:t> </a:t>
                  </a:r>
                  <a14:m>
                    <m:oMath xmlns:m="http://schemas.openxmlformats.org/officeDocument/2006/math">
                      <m:f>
                        <m:fPr>
                          <m:ctrlPr>
                            <a:rPr lang="en-US" sz="2000" i="1" noProof="0" smtClean="0">
                              <a:solidFill>
                                <a:schemeClr val="bg1"/>
                              </a:solidFill>
                              <a:latin typeface="Cambria Math" panose="02040503050406030204" pitchFamily="18" charset="0"/>
                            </a:rPr>
                          </m:ctrlPr>
                        </m:fPr>
                        <m:num>
                          <m:r>
                            <a:rPr lang="de-DE" sz="2000" b="0" i="1" noProof="0" smtClean="0">
                              <a:solidFill>
                                <a:schemeClr val="bg1"/>
                              </a:solidFill>
                              <a:latin typeface="Cambria Math" panose="02040503050406030204" pitchFamily="18" charset="0"/>
                            </a:rPr>
                            <m:t>𝑘𝑚</m:t>
                          </m:r>
                        </m:num>
                        <m:den>
                          <m:r>
                            <a:rPr lang="de-DE" sz="2000" b="0" i="1" noProof="0" smtClean="0">
                              <a:solidFill>
                                <a:schemeClr val="bg1"/>
                              </a:solidFill>
                              <a:latin typeface="Cambria Math" panose="02040503050406030204" pitchFamily="18" charset="0"/>
                            </a:rPr>
                            <m:t>h</m:t>
                          </m:r>
                        </m:den>
                      </m:f>
                    </m:oMath>
                  </a14:m>
                  <a:r>
                    <a:rPr lang="en-US" sz="2000" noProof="0" dirty="0">
                      <a:solidFill>
                        <a:schemeClr val="bg1"/>
                      </a:solidFill>
                      <a:latin typeface="Avenir Book" panose="02000503020000020003" pitchFamily="2" charset="0"/>
                    </a:rPr>
                    <a:t> / Peregreen2)</a:t>
                  </a:r>
                </a:p>
              </p:txBody>
            </p:sp>
          </mc:Choice>
          <mc:Fallback xmlns="">
            <p:sp>
              <p:nvSpPr>
                <p:cNvPr id="61" name="Textfeld 60">
                  <a:extLst>
                    <a:ext uri="{FF2B5EF4-FFF2-40B4-BE49-F238E27FC236}">
                      <a16:creationId xmlns:a16="http://schemas.microsoft.com/office/drawing/2014/main" id="{A84A0017-73A3-AC55-A8B1-C6AABE1E97E3}"/>
                    </a:ext>
                  </a:extLst>
                </p:cNvPr>
                <p:cNvSpPr txBox="1">
                  <a:spLocks noRot="1" noChangeAspect="1" noMove="1" noResize="1" noEditPoints="1" noAdjustHandles="1" noChangeArrowheads="1" noChangeShapeType="1" noTextEdit="1"/>
                </p:cNvSpPr>
                <p:nvPr/>
              </p:nvSpPr>
              <p:spPr>
                <a:xfrm>
                  <a:off x="6314481" y="2843479"/>
                  <a:ext cx="5554577" cy="2074542"/>
                </a:xfrm>
                <a:prstGeom prst="rect">
                  <a:avLst/>
                </a:prstGeom>
                <a:blipFill>
                  <a:blip r:embed="rId11"/>
                  <a:stretch>
                    <a:fillRect l="-1142" t="-1220" b="-1829"/>
                  </a:stretch>
                </a:blipFill>
              </p:spPr>
              <p:txBody>
                <a:bodyPr/>
                <a:lstStyle/>
                <a:p>
                  <a:r>
                    <a:rPr lang="en-GB">
                      <a:noFill/>
                    </a:rPr>
                    <a:t> </a:t>
                  </a:r>
                </a:p>
              </p:txBody>
            </p:sp>
          </mc:Fallback>
        </mc:AlternateContent>
        <p:sp>
          <p:nvSpPr>
            <p:cNvPr id="62" name="Textfeld 61">
              <a:extLst>
                <a:ext uri="{FF2B5EF4-FFF2-40B4-BE49-F238E27FC236}">
                  <a16:creationId xmlns:a16="http://schemas.microsoft.com/office/drawing/2014/main" id="{53EC35A3-3616-F9D0-95B2-A94CFF92AE92}"/>
                </a:ext>
              </a:extLst>
            </p:cNvPr>
            <p:cNvSpPr txBox="1"/>
            <p:nvPr/>
          </p:nvSpPr>
          <p:spPr>
            <a:xfrm>
              <a:off x="6733940" y="5431893"/>
              <a:ext cx="4915682" cy="830997"/>
            </a:xfrm>
            <a:prstGeom prst="rect">
              <a:avLst/>
            </a:prstGeom>
            <a:noFill/>
            <a:ln w="12700">
              <a:solidFill>
                <a:schemeClr val="bg1"/>
              </a:solidFill>
            </a:ln>
          </p:spPr>
          <p:txBody>
            <a:bodyPr wrap="square" rtlCol="0">
              <a:spAutoFit/>
            </a:bodyPr>
            <a:lstStyle/>
            <a:p>
              <a:r>
                <a:rPr lang="en-US" sz="2400" b="1" noProof="0">
                  <a:solidFill>
                    <a:schemeClr val="bg1"/>
                  </a:solidFill>
                  <a:latin typeface="Avenir Book" panose="02000503020000020003" pitchFamily="2" charset="0"/>
                </a:rPr>
                <a:t>Capable of penetrating defended airspace easily</a:t>
              </a:r>
            </a:p>
          </p:txBody>
        </p:sp>
      </p:grpSp>
    </p:spTree>
    <p:extLst>
      <p:ext uri="{BB962C8B-B14F-4D97-AF65-F5344CB8AC3E}">
        <p14:creationId xmlns:p14="http://schemas.microsoft.com/office/powerpoint/2010/main" val="1210731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3F543A-6263-2D5F-A093-28F9DB97366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D1DD483-A3CB-5879-AEDC-9A3275D4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2933F6FD-9AB6-E4A1-2A70-CEC721FF5A0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68CC5E6D-7341-8A9C-8E07-3AF4157B3F48}"/>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Textfeld 23">
            <a:extLst>
              <a:ext uri="{FF2B5EF4-FFF2-40B4-BE49-F238E27FC236}">
                <a16:creationId xmlns:a16="http://schemas.microsoft.com/office/drawing/2014/main" id="{B4E89ABE-F327-4AC5-1594-DCA58A68D984}"/>
              </a:ext>
            </a:extLst>
          </p:cNvPr>
          <p:cNvSpPr txBox="1"/>
          <p:nvPr/>
        </p:nvSpPr>
        <p:spPr>
          <a:xfrm>
            <a:off x="501445" y="382174"/>
            <a:ext cx="10854813" cy="523220"/>
          </a:xfrm>
          <a:prstGeom prst="rect">
            <a:avLst/>
          </a:prstGeom>
          <a:noFill/>
        </p:spPr>
        <p:txBody>
          <a:bodyPr wrap="square" rtlCol="0">
            <a:spAutoFit/>
          </a:bodyPr>
          <a:lstStyle/>
          <a:p>
            <a:pPr algn="ctr"/>
            <a:r>
              <a:rPr lang="en-US" sz="2800" b="1" i="0" u="none" strike="noStrike" noProof="0">
                <a:solidFill>
                  <a:schemeClr val="bg1"/>
                </a:solidFill>
                <a:effectLst/>
                <a:latin typeface="Avenir Book" panose="02000503020000020003" pitchFamily="2" charset="0"/>
              </a:rPr>
              <a:t>Problems in Countering Quadcopter sUAS on the Battlefield</a:t>
            </a:r>
            <a:endParaRPr lang="en-US" sz="2800" b="1" noProof="0">
              <a:solidFill>
                <a:schemeClr val="bg1"/>
              </a:solidFill>
              <a:latin typeface="Avenir Book" panose="02000503020000020003" pitchFamily="2" charset="0"/>
            </a:endParaRPr>
          </a:p>
        </p:txBody>
      </p:sp>
      <p:sp>
        <p:nvSpPr>
          <p:cNvPr id="12" name="Textfeld 11">
            <a:extLst>
              <a:ext uri="{FF2B5EF4-FFF2-40B4-BE49-F238E27FC236}">
                <a16:creationId xmlns:a16="http://schemas.microsoft.com/office/drawing/2014/main" id="{97CCE7B3-5EC7-4B35-9912-0883C7F02AFE}"/>
              </a:ext>
            </a:extLst>
          </p:cNvPr>
          <p:cNvSpPr txBox="1"/>
          <p:nvPr/>
        </p:nvSpPr>
        <p:spPr>
          <a:xfrm>
            <a:off x="604684" y="1519084"/>
            <a:ext cx="10412362" cy="1323439"/>
          </a:xfrm>
          <a:prstGeom prst="rect">
            <a:avLst/>
          </a:prstGeom>
          <a:noFill/>
        </p:spPr>
        <p:txBody>
          <a:bodyPr wrap="square" rtlCol="0">
            <a:spAutoFit/>
          </a:bodyPr>
          <a:lstStyle/>
          <a:p>
            <a:pPr marL="285750" indent="-285750">
              <a:buFont typeface="Arial" panose="020B0604020202020204" pitchFamily="34" charset="0"/>
              <a:buChar char="•"/>
            </a:pPr>
            <a:r>
              <a:rPr lang="en-US" sz="2000" noProof="0">
                <a:solidFill>
                  <a:schemeClr val="bg1"/>
                </a:solidFill>
                <a:latin typeface="Avenir Book" panose="02000503020000020003" pitchFamily="2" charset="0"/>
              </a:rPr>
              <a:t>Remote Controlled?</a:t>
            </a:r>
          </a:p>
          <a:p>
            <a:pPr marL="285750" indent="-285750">
              <a:buFont typeface="Arial" panose="020B0604020202020204" pitchFamily="34" charset="0"/>
              <a:buChar char="•"/>
            </a:pPr>
            <a:r>
              <a:rPr lang="en-US" sz="2000" noProof="0">
                <a:solidFill>
                  <a:schemeClr val="bg1"/>
                </a:solidFill>
                <a:latin typeface="Avenir Book" panose="02000503020000020003" pitchFamily="2" charset="0"/>
              </a:rPr>
              <a:t>Communication type?</a:t>
            </a:r>
          </a:p>
          <a:p>
            <a:pPr marL="285750" indent="-285750">
              <a:buFont typeface="Arial" panose="020B0604020202020204" pitchFamily="34" charset="0"/>
              <a:buChar char="•"/>
            </a:pPr>
            <a:r>
              <a:rPr lang="en-US" sz="2000" noProof="0">
                <a:solidFill>
                  <a:schemeClr val="bg1"/>
                </a:solidFill>
                <a:latin typeface="Avenir Book" panose="02000503020000020003" pitchFamily="2" charset="0"/>
              </a:rPr>
              <a:t>Mission based or autonomous flight ?</a:t>
            </a:r>
          </a:p>
          <a:p>
            <a:pPr marL="285750" indent="-285750">
              <a:buFont typeface="Arial" panose="020B0604020202020204" pitchFamily="34" charset="0"/>
              <a:buChar char="•"/>
            </a:pPr>
            <a:r>
              <a:rPr lang="en-US" sz="2000" noProof="0">
                <a:solidFill>
                  <a:schemeClr val="bg1"/>
                </a:solidFill>
                <a:latin typeface="Avenir Book" panose="02000503020000020003" pitchFamily="2" charset="0"/>
              </a:rPr>
              <a:t>Size, Weight, Velocity ?</a:t>
            </a:r>
          </a:p>
        </p:txBody>
      </p:sp>
      <p:sp>
        <p:nvSpPr>
          <p:cNvPr id="13" name="Textfeld 12">
            <a:extLst>
              <a:ext uri="{FF2B5EF4-FFF2-40B4-BE49-F238E27FC236}">
                <a16:creationId xmlns:a16="http://schemas.microsoft.com/office/drawing/2014/main" id="{AF7F131F-A9AD-CF9A-DE7E-52B3277140A4}"/>
              </a:ext>
            </a:extLst>
          </p:cNvPr>
          <p:cNvSpPr txBox="1"/>
          <p:nvPr/>
        </p:nvSpPr>
        <p:spPr>
          <a:xfrm>
            <a:off x="501445" y="4523953"/>
            <a:ext cx="10412362" cy="1323439"/>
          </a:xfrm>
          <a:prstGeom prst="rect">
            <a:avLst/>
          </a:prstGeom>
          <a:noFill/>
        </p:spPr>
        <p:txBody>
          <a:bodyPr wrap="square" rtlCol="0">
            <a:spAutoFit/>
          </a:bodyPr>
          <a:lstStyle/>
          <a:p>
            <a:r>
              <a:rPr lang="en-US" sz="2000" noProof="0" err="1">
                <a:solidFill>
                  <a:schemeClr val="bg1">
                    <a:lumMod val="65000"/>
                  </a:schemeClr>
                </a:solidFill>
                <a:latin typeface="Avenir Book" panose="02000503020000020003" pitchFamily="2" charset="0"/>
              </a:rPr>
              <a:t>Radiotransmissionfrequency</a:t>
            </a:r>
            <a:r>
              <a:rPr lang="en-US" sz="2000" noProof="0">
                <a:solidFill>
                  <a:schemeClr val="bg1">
                    <a:lumMod val="65000"/>
                  </a:schemeClr>
                </a:solidFill>
                <a:latin typeface="Avenir Book" panose="02000503020000020003" pitchFamily="2" charset="0"/>
              </a:rPr>
              <a:t>? Analog or Digital? GNSS-based </a:t>
            </a:r>
            <a:br>
              <a:rPr lang="en-US" sz="2000" noProof="0">
                <a:solidFill>
                  <a:schemeClr val="bg1">
                    <a:lumMod val="65000"/>
                  </a:schemeClr>
                </a:solidFill>
                <a:latin typeface="Avenir Book" panose="02000503020000020003" pitchFamily="2" charset="0"/>
              </a:rPr>
            </a:br>
            <a:r>
              <a:rPr lang="en-US" sz="2000" noProof="0">
                <a:solidFill>
                  <a:schemeClr val="bg1">
                    <a:lumMod val="65000"/>
                  </a:schemeClr>
                </a:solidFill>
                <a:latin typeface="Avenir Book" panose="02000503020000020003" pitchFamily="2" charset="0"/>
              </a:rPr>
              <a:t>Positioning? Fiber optic guided? Additional sensors? IR-Camera?</a:t>
            </a:r>
          </a:p>
          <a:p>
            <a:r>
              <a:rPr lang="en-US" sz="2000" noProof="0">
                <a:solidFill>
                  <a:schemeClr val="bg1">
                    <a:lumMod val="65000"/>
                  </a:schemeClr>
                </a:solidFill>
                <a:latin typeface="Avenir Book" panose="02000503020000020003" pitchFamily="2" charset="0"/>
              </a:rPr>
              <a:t>Cellular Network Controlled? </a:t>
            </a:r>
          </a:p>
          <a:p>
            <a:pPr marL="342900" indent="-342900">
              <a:buFont typeface="Arial" panose="020B0604020202020204" pitchFamily="34" charset="0"/>
              <a:buChar char="•"/>
            </a:pPr>
            <a:endParaRPr lang="en-US" sz="2000" noProof="0">
              <a:solidFill>
                <a:schemeClr val="bg1"/>
              </a:solidFill>
              <a:latin typeface="Avenir Book" panose="02000503020000020003" pitchFamily="2" charset="0"/>
            </a:endParaRPr>
          </a:p>
        </p:txBody>
      </p:sp>
      <p:grpSp>
        <p:nvGrpSpPr>
          <p:cNvPr id="25" name="Gruppieren 24">
            <a:extLst>
              <a:ext uri="{FF2B5EF4-FFF2-40B4-BE49-F238E27FC236}">
                <a16:creationId xmlns:a16="http://schemas.microsoft.com/office/drawing/2014/main" id="{907F0035-98CC-02F3-019E-AA679CF51990}"/>
              </a:ext>
            </a:extLst>
          </p:cNvPr>
          <p:cNvGrpSpPr/>
          <p:nvPr/>
        </p:nvGrpSpPr>
        <p:grpSpPr>
          <a:xfrm>
            <a:off x="0" y="-1282"/>
            <a:ext cx="6096000" cy="6858000"/>
            <a:chOff x="0" y="-1282"/>
            <a:chExt cx="6096000" cy="6858000"/>
          </a:xfrm>
        </p:grpSpPr>
        <p:sp>
          <p:nvSpPr>
            <p:cNvPr id="3" name="Rechteck 2">
              <a:extLst>
                <a:ext uri="{FF2B5EF4-FFF2-40B4-BE49-F238E27FC236}">
                  <a16:creationId xmlns:a16="http://schemas.microsoft.com/office/drawing/2014/main" id="{4971BDE9-A502-4391-80BD-BA5AF3621D80}"/>
                </a:ext>
              </a:extLst>
            </p:cNvPr>
            <p:cNvSpPr/>
            <p:nvPr/>
          </p:nvSpPr>
          <p:spPr>
            <a:xfrm>
              <a:off x="0" y="-1282"/>
              <a:ext cx="6096000"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4" name="Grafik 13" descr="Ein Bild, das Transport, Platane Flugzeug Hobel, Drohne, Raumfahrzeug enthält.&#10;&#10;KI-generierte Inhalte können fehlerhaft sein.">
              <a:extLst>
                <a:ext uri="{FF2B5EF4-FFF2-40B4-BE49-F238E27FC236}">
                  <a16:creationId xmlns:a16="http://schemas.microsoft.com/office/drawing/2014/main" id="{D31C2600-9657-A969-8896-E6CF4495AF9E}"/>
                </a:ext>
              </a:extLst>
            </p:cNvPr>
            <p:cNvPicPr>
              <a:picLocks noChangeAspect="1"/>
            </p:cNvPicPr>
            <p:nvPr/>
          </p:nvPicPr>
          <p:blipFill>
            <a:blip r:embed="rId4"/>
            <a:stretch>
              <a:fillRect/>
            </a:stretch>
          </p:blipFill>
          <p:spPr>
            <a:xfrm>
              <a:off x="979253" y="380892"/>
              <a:ext cx="3729582" cy="2097890"/>
            </a:xfrm>
            <a:prstGeom prst="rect">
              <a:avLst/>
            </a:prstGeom>
          </p:spPr>
        </p:pic>
        <p:sp>
          <p:nvSpPr>
            <p:cNvPr id="15" name="Textfeld 14">
              <a:extLst>
                <a:ext uri="{FF2B5EF4-FFF2-40B4-BE49-F238E27FC236}">
                  <a16:creationId xmlns:a16="http://schemas.microsoft.com/office/drawing/2014/main" id="{CD53691C-3B6C-8505-4E04-FB93EAA16610}"/>
                </a:ext>
              </a:extLst>
            </p:cNvPr>
            <p:cNvSpPr txBox="1"/>
            <p:nvPr/>
          </p:nvSpPr>
          <p:spPr>
            <a:xfrm>
              <a:off x="386203" y="2332386"/>
              <a:ext cx="4915682" cy="523220"/>
            </a:xfrm>
            <a:prstGeom prst="rect">
              <a:avLst/>
            </a:prstGeom>
            <a:noFill/>
          </p:spPr>
          <p:txBody>
            <a:bodyPr wrap="square" rtlCol="0">
              <a:spAutoFit/>
            </a:bodyPr>
            <a:lstStyle/>
            <a:p>
              <a:pPr algn="ctr"/>
              <a:r>
                <a:rPr lang="en-US" sz="2800" b="1" noProof="0">
                  <a:solidFill>
                    <a:schemeClr val="bg1"/>
                  </a:solidFill>
                  <a:latin typeface="Avenir Book" panose="02000503020000020003" pitchFamily="2" charset="0"/>
                </a:rPr>
                <a:t>COTS</a:t>
              </a:r>
            </a:p>
          </p:txBody>
        </p: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C92DD7B8-DB24-B97D-311E-1F70B0C1FAB1}"/>
                    </a:ext>
                  </a:extLst>
                </p:cNvPr>
                <p:cNvSpPr txBox="1"/>
                <p:nvPr/>
              </p:nvSpPr>
              <p:spPr>
                <a:xfrm>
                  <a:off x="180028" y="2855606"/>
                  <a:ext cx="5594555" cy="2382319"/>
                </a:xfrm>
                <a:prstGeom prst="rect">
                  <a:avLst/>
                </a:prstGeom>
                <a:noFill/>
              </p:spPr>
              <p:txBody>
                <a:bodyPr wrap="square" rtlCol="0">
                  <a:spAutoFit/>
                </a:bodyPr>
                <a:lstStyle/>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Known communication (Type &amp; Frequencies)</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Modification challenging / restricted</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Effortless to fly </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Closed Source</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Slower flight speed ( ≤ 100 </a:t>
                  </a:r>
                  <a14:m>
                    <m:oMath xmlns:m="http://schemas.openxmlformats.org/officeDocument/2006/math">
                      <m:f>
                        <m:fPr>
                          <m:ctrlPr>
                            <a:rPr lang="en-US" sz="2000" i="1" noProof="0" smtClean="0">
                              <a:solidFill>
                                <a:schemeClr val="bg1"/>
                              </a:solidFill>
                              <a:latin typeface="Cambria Math" panose="02040503050406030204" pitchFamily="18" charset="0"/>
                            </a:rPr>
                          </m:ctrlPr>
                        </m:fPr>
                        <m:num>
                          <m:r>
                            <a:rPr lang="de-DE" sz="2000" b="0" i="1" noProof="0" smtClean="0">
                              <a:solidFill>
                                <a:schemeClr val="bg1"/>
                              </a:solidFill>
                              <a:latin typeface="Cambria Math" panose="02040503050406030204" pitchFamily="18" charset="0"/>
                            </a:rPr>
                            <m:t>𝑘𝑚</m:t>
                          </m:r>
                        </m:num>
                        <m:den>
                          <m:r>
                            <a:rPr lang="de-DE" sz="2000" b="0" i="1" noProof="0" smtClean="0">
                              <a:solidFill>
                                <a:schemeClr val="bg1"/>
                              </a:solidFill>
                              <a:latin typeface="Cambria Math" panose="02040503050406030204" pitchFamily="18" charset="0"/>
                            </a:rPr>
                            <m:t>h</m:t>
                          </m:r>
                        </m:den>
                      </m:f>
                    </m:oMath>
                  </a14:m>
                  <a:r>
                    <a:rPr lang="en-US" sz="2000" noProof="0" dirty="0">
                      <a:solidFill>
                        <a:schemeClr val="bg1"/>
                      </a:solidFill>
                      <a:latin typeface="Avenir Book" panose="02000503020000020003" pitchFamily="2" charset="0"/>
                    </a:rPr>
                    <a:t> / DJI AVATA 2) </a:t>
                  </a:r>
                </a:p>
              </p:txBody>
            </p:sp>
          </mc:Choice>
          <mc:Fallback xmlns="">
            <p:sp>
              <p:nvSpPr>
                <p:cNvPr id="17" name="Textfeld 16">
                  <a:extLst>
                    <a:ext uri="{FF2B5EF4-FFF2-40B4-BE49-F238E27FC236}">
                      <a16:creationId xmlns:a16="http://schemas.microsoft.com/office/drawing/2014/main" id="{C92DD7B8-DB24-B97D-311E-1F70B0C1FAB1}"/>
                    </a:ext>
                  </a:extLst>
                </p:cNvPr>
                <p:cNvSpPr txBox="1">
                  <a:spLocks noRot="1" noChangeAspect="1" noMove="1" noResize="1" noEditPoints="1" noAdjustHandles="1" noChangeArrowheads="1" noChangeShapeType="1" noTextEdit="1"/>
                </p:cNvSpPr>
                <p:nvPr/>
              </p:nvSpPr>
              <p:spPr>
                <a:xfrm>
                  <a:off x="180028" y="2855606"/>
                  <a:ext cx="5594555" cy="2382319"/>
                </a:xfrm>
                <a:prstGeom prst="rect">
                  <a:avLst/>
                </a:prstGeom>
                <a:blipFill>
                  <a:blip r:embed="rId5"/>
                  <a:stretch>
                    <a:fillRect l="-907" t="-1058" r="-680" b="-3704"/>
                  </a:stretch>
                </a:blipFill>
              </p:spPr>
              <p:txBody>
                <a:bodyPr/>
                <a:lstStyle/>
                <a:p>
                  <a:r>
                    <a:rPr lang="en-GB">
                      <a:noFill/>
                    </a:rPr>
                    <a:t> </a:t>
                  </a:r>
                </a:p>
              </p:txBody>
            </p:sp>
          </mc:Fallback>
        </mc:AlternateContent>
        <p:sp>
          <p:nvSpPr>
            <p:cNvPr id="18" name="Textfeld 17">
              <a:extLst>
                <a:ext uri="{FF2B5EF4-FFF2-40B4-BE49-F238E27FC236}">
                  <a16:creationId xmlns:a16="http://schemas.microsoft.com/office/drawing/2014/main" id="{417AC4C5-AE12-263D-9599-A34316AB9361}"/>
                </a:ext>
              </a:extLst>
            </p:cNvPr>
            <p:cNvSpPr txBox="1"/>
            <p:nvPr/>
          </p:nvSpPr>
          <p:spPr>
            <a:xfrm>
              <a:off x="444503" y="5431893"/>
              <a:ext cx="4915682" cy="830997"/>
            </a:xfrm>
            <a:prstGeom prst="rect">
              <a:avLst/>
            </a:prstGeom>
            <a:noFill/>
            <a:ln w="12700">
              <a:solidFill>
                <a:schemeClr val="bg1"/>
              </a:solidFill>
            </a:ln>
          </p:spPr>
          <p:txBody>
            <a:bodyPr wrap="square" rtlCol="0">
              <a:spAutoFit/>
            </a:bodyPr>
            <a:lstStyle/>
            <a:p>
              <a:r>
                <a:rPr lang="en-US" sz="2400" b="1" i="0" u="none" strike="noStrike" noProof="0" dirty="0">
                  <a:solidFill>
                    <a:schemeClr val="bg1"/>
                  </a:solidFill>
                  <a:effectLst/>
                  <a:latin typeface="Avenir Book" panose="02000503020000020003" pitchFamily="2" charset="0"/>
                </a:rPr>
                <a:t>Less capable of penetrating defended airspace</a:t>
              </a:r>
              <a:endParaRPr lang="en-US" sz="2400" b="1" noProof="0" dirty="0">
                <a:solidFill>
                  <a:schemeClr val="bg1"/>
                </a:solidFill>
                <a:latin typeface="Avenir Book" panose="02000503020000020003" pitchFamily="2" charset="0"/>
              </a:endParaRPr>
            </a:p>
          </p:txBody>
        </p:sp>
      </p:grpSp>
      <p:grpSp>
        <p:nvGrpSpPr>
          <p:cNvPr id="23" name="Gruppieren 22">
            <a:extLst>
              <a:ext uri="{FF2B5EF4-FFF2-40B4-BE49-F238E27FC236}">
                <a16:creationId xmlns:a16="http://schemas.microsoft.com/office/drawing/2014/main" id="{071B89DF-35A1-53F0-86E0-A9025ECFAD67}"/>
              </a:ext>
            </a:extLst>
          </p:cNvPr>
          <p:cNvGrpSpPr/>
          <p:nvPr/>
        </p:nvGrpSpPr>
        <p:grpSpPr>
          <a:xfrm>
            <a:off x="6096000" y="0"/>
            <a:ext cx="6096000" cy="6858000"/>
            <a:chOff x="6096000" y="0"/>
            <a:chExt cx="6096000" cy="6858000"/>
          </a:xfrm>
        </p:grpSpPr>
        <p:pic>
          <p:nvPicPr>
            <p:cNvPr id="4" name="Grafik 3">
              <a:extLst>
                <a:ext uri="{FF2B5EF4-FFF2-40B4-BE49-F238E27FC236}">
                  <a16:creationId xmlns:a16="http://schemas.microsoft.com/office/drawing/2014/main" id="{F393FA89-A27E-90A0-F2DD-301C7E9B36F0}"/>
                </a:ext>
              </a:extLst>
            </p:cNvPr>
            <p:cNvPicPr>
              <a:picLocks noChangeAspect="1"/>
            </p:cNvPicPr>
            <p:nvPr/>
          </p:nvPicPr>
          <p:blipFill rotWithShape="1">
            <a:blip r:embed="rId6">
              <a:alphaModFix/>
              <a:biLevel thresh="75000"/>
            </a:blip>
            <a:srcRect l="70630" t="3297" r="2833" b="57361"/>
            <a:stretch/>
          </p:blipFill>
          <p:spPr bwMode="auto">
            <a:xfrm>
              <a:off x="8254887" y="3498657"/>
              <a:ext cx="2980337" cy="2661749"/>
            </a:xfrm>
            <a:prstGeom prst="rect">
              <a:avLst/>
            </a:prstGeom>
            <a:ln>
              <a:noFill/>
            </a:ln>
            <a:extLst>
              <a:ext uri="{53640926-AAD7-44D8-BBD7-CCE9431645EC}">
                <a14:shadowObscured xmlns:a14="http://schemas.microsoft.com/office/drawing/2010/main"/>
              </a:ext>
            </a:extLst>
          </p:spPr>
        </p:pic>
        <p:pic>
          <p:nvPicPr>
            <p:cNvPr id="8" name="Grafik 7" descr="Ein Bild, das Gras, draußen, Baum, Gelände enthält.&#10;&#10;KI-generierte Inhalte können fehlerhaft sein.">
              <a:extLst>
                <a:ext uri="{FF2B5EF4-FFF2-40B4-BE49-F238E27FC236}">
                  <a16:creationId xmlns:a16="http://schemas.microsoft.com/office/drawing/2014/main" id="{D0C456AF-3C08-8E4A-F83F-CDAAB55B08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3" t="31139" r="143" b="33274"/>
            <a:stretch/>
          </p:blipFill>
          <p:spPr bwMode="auto">
            <a:xfrm>
              <a:off x="8201194" y="1155507"/>
              <a:ext cx="3034030" cy="2343150"/>
            </a:xfrm>
            <a:prstGeom prst="rect">
              <a:avLst/>
            </a:prstGeom>
            <a:ln>
              <a:noFill/>
            </a:ln>
            <a:extLst>
              <a:ext uri="{53640926-AAD7-44D8-BBD7-CCE9431645EC}">
                <a14:shadowObscured xmlns:a14="http://schemas.microsoft.com/office/drawing/2010/main"/>
              </a:ext>
            </a:extLst>
          </p:spPr>
        </p:pic>
        <p:sp>
          <p:nvSpPr>
            <p:cNvPr id="2" name="Rechteck 1">
              <a:extLst>
                <a:ext uri="{FF2B5EF4-FFF2-40B4-BE49-F238E27FC236}">
                  <a16:creationId xmlns:a16="http://schemas.microsoft.com/office/drawing/2014/main" id="{06ADBC83-7D9C-2A3C-856A-AC7AA208B585}"/>
                </a:ext>
              </a:extLst>
            </p:cNvPr>
            <p:cNvSpPr/>
            <p:nvPr/>
          </p:nvSpPr>
          <p:spPr>
            <a:xfrm>
              <a:off x="609600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1" name="Grafik 10" descr="Ein Bild, das Flugzeug, Drohne, Platane Flugzeug Hobel enthält.&#10;&#10;KI-generierte Inhalte können fehlerhaft sein.">
              <a:extLst>
                <a:ext uri="{FF2B5EF4-FFF2-40B4-BE49-F238E27FC236}">
                  <a16:creationId xmlns:a16="http://schemas.microsoft.com/office/drawing/2014/main" id="{3C34972E-1A83-AC00-A7A3-8CF7738DD4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7845761" y="543028"/>
              <a:ext cx="2596478" cy="1856289"/>
            </a:xfrm>
            <a:prstGeom prst="rect">
              <a:avLst/>
            </a:prstGeom>
          </p:spPr>
        </p:pic>
        <p:sp>
          <p:nvSpPr>
            <p:cNvPr id="16" name="Textfeld 15">
              <a:extLst>
                <a:ext uri="{FF2B5EF4-FFF2-40B4-BE49-F238E27FC236}">
                  <a16:creationId xmlns:a16="http://schemas.microsoft.com/office/drawing/2014/main" id="{BCF6A1E0-A481-B074-E058-6AF45EE97148}"/>
                </a:ext>
              </a:extLst>
            </p:cNvPr>
            <p:cNvSpPr txBox="1"/>
            <p:nvPr/>
          </p:nvSpPr>
          <p:spPr>
            <a:xfrm>
              <a:off x="6579172" y="2332386"/>
              <a:ext cx="4915682" cy="523220"/>
            </a:xfrm>
            <a:prstGeom prst="rect">
              <a:avLst/>
            </a:prstGeom>
            <a:noFill/>
          </p:spPr>
          <p:txBody>
            <a:bodyPr wrap="square" rtlCol="0">
              <a:spAutoFit/>
            </a:bodyPr>
            <a:lstStyle/>
            <a:p>
              <a:pPr algn="ctr"/>
              <a:r>
                <a:rPr lang="en-US" sz="2800" b="1" noProof="0">
                  <a:solidFill>
                    <a:schemeClr val="bg1"/>
                  </a:solidFill>
                  <a:latin typeface="Avenir Book" panose="02000503020000020003" pitchFamily="2" charset="0"/>
                </a:rPr>
                <a:t>CUSTOM BUILT</a:t>
              </a:r>
            </a:p>
          </p:txBody>
        </p: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31FB755D-DB77-3F32-7C4D-8ADECCEF053C}"/>
                    </a:ext>
                  </a:extLst>
                </p:cNvPr>
                <p:cNvSpPr txBox="1"/>
                <p:nvPr/>
              </p:nvSpPr>
              <p:spPr>
                <a:xfrm>
                  <a:off x="6314481" y="2843479"/>
                  <a:ext cx="5554577" cy="2074542"/>
                </a:xfrm>
                <a:prstGeom prst="rect">
                  <a:avLst/>
                </a:prstGeom>
                <a:noFill/>
              </p:spPr>
              <p:txBody>
                <a:bodyPr wrap="square" rtlCol="0">
                  <a:spAutoFit/>
                </a:bodyPr>
                <a:lstStyle/>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Unknown communication</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Customizable with minimal effort</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Less intuitive than COTS systems to fly (flight mode dependent)</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Open Source possible</a:t>
                  </a:r>
                </a:p>
                <a:p>
                  <a:pPr marL="457200" indent="-457200">
                    <a:buFont typeface="Arial" panose="020B0604020202020204" pitchFamily="34" charset="0"/>
                    <a:buChar char="•"/>
                  </a:pPr>
                  <a:r>
                    <a:rPr lang="en-US" sz="2000" noProof="0" dirty="0">
                      <a:solidFill>
                        <a:schemeClr val="bg1"/>
                      </a:solidFill>
                      <a:latin typeface="Avenir Book" panose="02000503020000020003" pitchFamily="2" charset="0"/>
                    </a:rPr>
                    <a:t>Flight speed</a:t>
                  </a:r>
                  <a:r>
                    <a:rPr lang="en-US" sz="2000" dirty="0">
                      <a:solidFill>
                        <a:schemeClr val="bg1"/>
                      </a:solidFill>
                      <a:latin typeface="Avenir Book" panose="02000503020000020003" pitchFamily="2" charset="0"/>
                    </a:rPr>
                    <a:t> (≤ </a:t>
                  </a:r>
                  <a:r>
                    <a:rPr lang="en-US" sz="2000" noProof="0" dirty="0">
                      <a:solidFill>
                        <a:schemeClr val="bg1"/>
                      </a:solidFill>
                      <a:latin typeface="Avenir Book" panose="02000503020000020003" pitchFamily="2" charset="0"/>
                    </a:rPr>
                    <a:t>480</a:t>
                  </a:r>
                  <a:r>
                    <a:rPr lang="en-US" sz="2000" noProof="0" dirty="0">
                      <a:solidFill>
                        <a:schemeClr val="bg1"/>
                      </a:solidFill>
                    </a:rPr>
                    <a:t> </a:t>
                  </a:r>
                  <a14:m>
                    <m:oMath xmlns:m="http://schemas.openxmlformats.org/officeDocument/2006/math">
                      <m:f>
                        <m:fPr>
                          <m:ctrlPr>
                            <a:rPr lang="en-US" sz="2000" i="1" noProof="0" smtClean="0">
                              <a:solidFill>
                                <a:schemeClr val="bg1"/>
                              </a:solidFill>
                              <a:latin typeface="Cambria Math" panose="02040503050406030204" pitchFamily="18" charset="0"/>
                            </a:rPr>
                          </m:ctrlPr>
                        </m:fPr>
                        <m:num>
                          <m:r>
                            <a:rPr lang="de-DE" sz="2000" b="0" i="1" noProof="0" smtClean="0">
                              <a:solidFill>
                                <a:schemeClr val="bg1"/>
                              </a:solidFill>
                              <a:latin typeface="Cambria Math" panose="02040503050406030204" pitchFamily="18" charset="0"/>
                            </a:rPr>
                            <m:t>𝑘𝑚</m:t>
                          </m:r>
                        </m:num>
                        <m:den>
                          <m:r>
                            <a:rPr lang="de-DE" sz="2000" b="0" i="1" noProof="0" smtClean="0">
                              <a:solidFill>
                                <a:schemeClr val="bg1"/>
                              </a:solidFill>
                              <a:latin typeface="Cambria Math" panose="02040503050406030204" pitchFamily="18" charset="0"/>
                            </a:rPr>
                            <m:t>h</m:t>
                          </m:r>
                        </m:den>
                      </m:f>
                    </m:oMath>
                  </a14:m>
                  <a:r>
                    <a:rPr lang="en-US" sz="2000" noProof="0" dirty="0">
                      <a:solidFill>
                        <a:schemeClr val="bg1"/>
                      </a:solidFill>
                      <a:latin typeface="Avenir Book" panose="02000503020000020003" pitchFamily="2" charset="0"/>
                    </a:rPr>
                    <a:t> / Peregreen2)</a:t>
                  </a:r>
                </a:p>
              </p:txBody>
            </p:sp>
          </mc:Choice>
          <mc:Fallback xmlns="">
            <p:sp>
              <p:nvSpPr>
                <p:cNvPr id="20" name="Textfeld 19">
                  <a:extLst>
                    <a:ext uri="{FF2B5EF4-FFF2-40B4-BE49-F238E27FC236}">
                      <a16:creationId xmlns:a16="http://schemas.microsoft.com/office/drawing/2014/main" id="{31FB755D-DB77-3F32-7C4D-8ADECCEF053C}"/>
                    </a:ext>
                  </a:extLst>
                </p:cNvPr>
                <p:cNvSpPr txBox="1">
                  <a:spLocks noRot="1" noChangeAspect="1" noMove="1" noResize="1" noEditPoints="1" noAdjustHandles="1" noChangeArrowheads="1" noChangeShapeType="1" noTextEdit="1"/>
                </p:cNvSpPr>
                <p:nvPr/>
              </p:nvSpPr>
              <p:spPr>
                <a:xfrm>
                  <a:off x="6314481" y="2843479"/>
                  <a:ext cx="5554577" cy="2074542"/>
                </a:xfrm>
                <a:prstGeom prst="rect">
                  <a:avLst/>
                </a:prstGeom>
                <a:blipFill>
                  <a:blip r:embed="rId10"/>
                  <a:stretch>
                    <a:fillRect l="-1142" t="-1212" b="-1212"/>
                  </a:stretch>
                </a:blipFill>
              </p:spPr>
              <p:txBody>
                <a:bodyPr/>
                <a:lstStyle/>
                <a:p>
                  <a:r>
                    <a:rPr lang="en-GB">
                      <a:noFill/>
                    </a:rPr>
                    <a:t> </a:t>
                  </a:r>
                </a:p>
              </p:txBody>
            </p:sp>
          </mc:Fallback>
        </mc:AlternateContent>
        <p:sp>
          <p:nvSpPr>
            <p:cNvPr id="21" name="Textfeld 20">
              <a:extLst>
                <a:ext uri="{FF2B5EF4-FFF2-40B4-BE49-F238E27FC236}">
                  <a16:creationId xmlns:a16="http://schemas.microsoft.com/office/drawing/2014/main" id="{FCE0DA75-B6CB-2596-B3C9-A69DECDFA1AD}"/>
                </a:ext>
              </a:extLst>
            </p:cNvPr>
            <p:cNvSpPr txBox="1"/>
            <p:nvPr/>
          </p:nvSpPr>
          <p:spPr>
            <a:xfrm>
              <a:off x="6733940" y="5431893"/>
              <a:ext cx="4915682" cy="830997"/>
            </a:xfrm>
            <a:prstGeom prst="rect">
              <a:avLst/>
            </a:prstGeom>
            <a:noFill/>
            <a:ln w="12700">
              <a:solidFill>
                <a:schemeClr val="bg1"/>
              </a:solidFill>
            </a:ln>
          </p:spPr>
          <p:txBody>
            <a:bodyPr wrap="square" rtlCol="0">
              <a:spAutoFit/>
            </a:bodyPr>
            <a:lstStyle/>
            <a:p>
              <a:r>
                <a:rPr lang="en-US" sz="2400" b="1" noProof="0">
                  <a:solidFill>
                    <a:schemeClr val="bg1"/>
                  </a:solidFill>
                  <a:latin typeface="Avenir Book" panose="02000503020000020003" pitchFamily="2" charset="0"/>
                </a:rPr>
                <a:t>Capable of penetrating defended airspace easily</a:t>
              </a:r>
            </a:p>
          </p:txBody>
        </p:sp>
      </p:grpSp>
    </p:spTree>
    <p:extLst>
      <p:ext uri="{BB962C8B-B14F-4D97-AF65-F5344CB8AC3E}">
        <p14:creationId xmlns:p14="http://schemas.microsoft.com/office/powerpoint/2010/main" val="365624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DF11FD-B12A-B9BF-77F7-679F591F653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2989440-B85E-9F62-C56D-BD6892E90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DF4BDA2E-73F6-EDA5-13F5-C6792DF0518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318590BE-DCED-FB50-B6A4-46CD73B49CA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2" name="Grafik 21" descr="Ein Bild, das Schwarz, Dunkelheit enthält.&#10;&#10;KI-generierte Inhalte können fehlerhaft sein.">
            <a:extLst>
              <a:ext uri="{FF2B5EF4-FFF2-40B4-BE49-F238E27FC236}">
                <a16:creationId xmlns:a16="http://schemas.microsoft.com/office/drawing/2014/main" id="{8F408090-F480-2C19-0DF7-B652FA31BCD6}"/>
              </a:ext>
            </a:extLst>
          </p:cNvPr>
          <p:cNvPicPr>
            <a:picLocks noChangeAspect="1"/>
          </p:cNvPicPr>
          <p:nvPr/>
        </p:nvPicPr>
        <p:blipFill>
          <a:blip r:embed="rId5">
            <a:lum bright="70000" contrast="-70000"/>
          </a:blip>
          <a:stretch>
            <a:fillRect/>
          </a:stretch>
        </p:blipFill>
        <p:spPr>
          <a:xfrm flipH="1">
            <a:off x="7815298" y="4251094"/>
            <a:ext cx="1020160" cy="1149046"/>
          </a:xfrm>
          <a:prstGeom prst="rect">
            <a:avLst/>
          </a:prstGeom>
        </p:spPr>
      </p:pic>
      <p:grpSp>
        <p:nvGrpSpPr>
          <p:cNvPr id="9" name="Gruppieren 8">
            <a:extLst>
              <a:ext uri="{FF2B5EF4-FFF2-40B4-BE49-F238E27FC236}">
                <a16:creationId xmlns:a16="http://schemas.microsoft.com/office/drawing/2014/main" id="{11D15B55-E052-1A93-5A5A-044669188B4A}"/>
              </a:ext>
            </a:extLst>
          </p:cNvPr>
          <p:cNvGrpSpPr/>
          <p:nvPr/>
        </p:nvGrpSpPr>
        <p:grpSpPr>
          <a:xfrm>
            <a:off x="1974079" y="1333145"/>
            <a:ext cx="7349383" cy="4339839"/>
            <a:chOff x="3332860" y="1555335"/>
            <a:chExt cx="7349383" cy="4339839"/>
          </a:xfrm>
        </p:grpSpPr>
        <p:cxnSp>
          <p:nvCxnSpPr>
            <p:cNvPr id="3" name="Gerade Verbindung mit Pfeil 2">
              <a:extLst>
                <a:ext uri="{FF2B5EF4-FFF2-40B4-BE49-F238E27FC236}">
                  <a16:creationId xmlns:a16="http://schemas.microsoft.com/office/drawing/2014/main" id="{89862252-9592-A673-3383-C03FC0D613A2}"/>
                </a:ext>
              </a:extLst>
            </p:cNvPr>
            <p:cNvCxnSpPr/>
            <p:nvPr/>
          </p:nvCxnSpPr>
          <p:spPr>
            <a:xfrm>
              <a:off x="3332860" y="5418033"/>
              <a:ext cx="7349383"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 name="Gerade Verbindung mit Pfeil 3">
              <a:extLst>
                <a:ext uri="{FF2B5EF4-FFF2-40B4-BE49-F238E27FC236}">
                  <a16:creationId xmlns:a16="http://schemas.microsoft.com/office/drawing/2014/main" id="{78EF9C8D-55CB-E8E4-BA85-6ADA64D3534A}"/>
                </a:ext>
              </a:extLst>
            </p:cNvPr>
            <p:cNvCxnSpPr>
              <a:cxnSpLocks/>
            </p:cNvCxnSpPr>
            <p:nvPr/>
          </p:nvCxnSpPr>
          <p:spPr>
            <a:xfrm flipV="1">
              <a:off x="3835637" y="1555335"/>
              <a:ext cx="0" cy="4339839"/>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8" name="Gerade Verbindung mit Pfeil 27">
            <a:extLst>
              <a:ext uri="{FF2B5EF4-FFF2-40B4-BE49-F238E27FC236}">
                <a16:creationId xmlns:a16="http://schemas.microsoft.com/office/drawing/2014/main" id="{DE19DA53-EE36-6350-65A1-125CD78024EB}"/>
              </a:ext>
            </a:extLst>
          </p:cNvPr>
          <p:cNvCxnSpPr>
            <a:cxnSpLocks/>
          </p:cNvCxnSpPr>
          <p:nvPr/>
        </p:nvCxnSpPr>
        <p:spPr>
          <a:xfrm>
            <a:off x="2476856" y="2734654"/>
            <a:ext cx="5983480" cy="2461188"/>
          </a:xfrm>
          <a:prstGeom prst="straightConnector1">
            <a:avLst/>
          </a:prstGeom>
          <a:ln w="57150">
            <a:solidFill>
              <a:srgbClr val="00B0F0"/>
            </a:solidFill>
            <a:tailEnd type="triangle"/>
          </a:ln>
        </p:spPr>
        <p:style>
          <a:lnRef idx="2">
            <a:schemeClr val="accent4"/>
          </a:lnRef>
          <a:fillRef idx="0">
            <a:schemeClr val="accent4"/>
          </a:fillRef>
          <a:effectRef idx="1">
            <a:schemeClr val="accent4"/>
          </a:effectRef>
          <a:fontRef idx="minor">
            <a:schemeClr val="tx1"/>
          </a:fontRef>
        </p:style>
      </p:cxnSp>
      <p:sp>
        <p:nvSpPr>
          <p:cNvPr id="34" name="Freihandform 33">
            <a:extLst>
              <a:ext uri="{FF2B5EF4-FFF2-40B4-BE49-F238E27FC236}">
                <a16:creationId xmlns:a16="http://schemas.microsoft.com/office/drawing/2014/main" id="{DBF1B40A-9644-0DF3-53C5-B74A97292307}"/>
              </a:ext>
            </a:extLst>
          </p:cNvPr>
          <p:cNvSpPr/>
          <p:nvPr/>
        </p:nvSpPr>
        <p:spPr>
          <a:xfrm>
            <a:off x="2521009" y="4015082"/>
            <a:ext cx="6101790" cy="1163669"/>
          </a:xfrm>
          <a:custGeom>
            <a:avLst/>
            <a:gdLst>
              <a:gd name="connsiteX0" fmla="*/ 0 w 6101790"/>
              <a:gd name="connsiteY0" fmla="*/ 497097 h 1163669"/>
              <a:gd name="connsiteX1" fmla="*/ 461473 w 6101790"/>
              <a:gd name="connsiteY1" fmla="*/ 386002 h 1163669"/>
              <a:gd name="connsiteX2" fmla="*/ 1102408 w 6101790"/>
              <a:gd name="connsiteY2" fmla="*/ 471460 h 1163669"/>
              <a:gd name="connsiteX3" fmla="*/ 2016808 w 6101790"/>
              <a:gd name="connsiteY3" fmla="*/ 582555 h 1163669"/>
              <a:gd name="connsiteX4" fmla="*/ 2717563 w 6101790"/>
              <a:gd name="connsiteY4" fmla="*/ 1441 h 1163669"/>
              <a:gd name="connsiteX5" fmla="*/ 3623417 w 6101790"/>
              <a:gd name="connsiteY5" fmla="*/ 779109 h 1163669"/>
              <a:gd name="connsiteX6" fmla="*/ 4178894 w 6101790"/>
              <a:gd name="connsiteY6" fmla="*/ 650922 h 1163669"/>
              <a:gd name="connsiteX7" fmla="*/ 4289989 w 6101790"/>
              <a:gd name="connsiteY7" fmla="*/ 215086 h 1163669"/>
              <a:gd name="connsiteX8" fmla="*/ 4666004 w 6101790"/>
              <a:gd name="connsiteY8" fmla="*/ 864567 h 1163669"/>
              <a:gd name="connsiteX9" fmla="*/ 5042019 w 6101790"/>
              <a:gd name="connsiteY9" fmla="*/ 710742 h 1163669"/>
              <a:gd name="connsiteX10" fmla="*/ 5349668 w 6101790"/>
              <a:gd name="connsiteY10" fmla="*/ 616739 h 1163669"/>
              <a:gd name="connsiteX11" fmla="*/ 5836778 w 6101790"/>
              <a:gd name="connsiteY11" fmla="*/ 804746 h 1163669"/>
              <a:gd name="connsiteX12" fmla="*/ 6101698 w 6101790"/>
              <a:gd name="connsiteY12" fmla="*/ 898750 h 1163669"/>
              <a:gd name="connsiteX13" fmla="*/ 5811141 w 6101790"/>
              <a:gd name="connsiteY13" fmla="*/ 1163669 h 116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1790" h="1163669">
                <a:moveTo>
                  <a:pt x="0" y="497097"/>
                </a:moveTo>
                <a:cubicBezTo>
                  <a:pt x="138869" y="443686"/>
                  <a:pt x="277738" y="390275"/>
                  <a:pt x="461473" y="386002"/>
                </a:cubicBezTo>
                <a:cubicBezTo>
                  <a:pt x="645208" y="381729"/>
                  <a:pt x="1102408" y="471460"/>
                  <a:pt x="1102408" y="471460"/>
                </a:cubicBezTo>
                <a:cubicBezTo>
                  <a:pt x="1361630" y="504219"/>
                  <a:pt x="1747616" y="660891"/>
                  <a:pt x="2016808" y="582555"/>
                </a:cubicBezTo>
                <a:cubicBezTo>
                  <a:pt x="2286000" y="504219"/>
                  <a:pt x="2449795" y="-31318"/>
                  <a:pt x="2717563" y="1441"/>
                </a:cubicBezTo>
                <a:cubicBezTo>
                  <a:pt x="2985331" y="34200"/>
                  <a:pt x="3379862" y="670862"/>
                  <a:pt x="3623417" y="779109"/>
                </a:cubicBezTo>
                <a:cubicBezTo>
                  <a:pt x="3866972" y="887356"/>
                  <a:pt x="4067799" y="744926"/>
                  <a:pt x="4178894" y="650922"/>
                </a:cubicBezTo>
                <a:cubicBezTo>
                  <a:pt x="4289989" y="556918"/>
                  <a:pt x="4208804" y="179479"/>
                  <a:pt x="4289989" y="215086"/>
                </a:cubicBezTo>
                <a:cubicBezTo>
                  <a:pt x="4371174" y="250693"/>
                  <a:pt x="4540666" y="781958"/>
                  <a:pt x="4666004" y="864567"/>
                </a:cubicBezTo>
                <a:cubicBezTo>
                  <a:pt x="4791342" y="947176"/>
                  <a:pt x="4928075" y="752047"/>
                  <a:pt x="5042019" y="710742"/>
                </a:cubicBezTo>
                <a:cubicBezTo>
                  <a:pt x="5155963" y="669437"/>
                  <a:pt x="5217208" y="601072"/>
                  <a:pt x="5349668" y="616739"/>
                </a:cubicBezTo>
                <a:cubicBezTo>
                  <a:pt x="5482128" y="632406"/>
                  <a:pt x="5711440" y="757744"/>
                  <a:pt x="5836778" y="804746"/>
                </a:cubicBezTo>
                <a:cubicBezTo>
                  <a:pt x="5962116" y="851748"/>
                  <a:pt x="6105971" y="838930"/>
                  <a:pt x="6101698" y="898750"/>
                </a:cubicBezTo>
                <a:cubicBezTo>
                  <a:pt x="6097425" y="958570"/>
                  <a:pt x="5698622" y="1162245"/>
                  <a:pt x="5811141" y="1163669"/>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9" name="Grafik 38" descr="Ein Bild, das Flugzeug, Drohne, Platane Flugzeug Hobel enthält.&#10;&#10;KI-generierte Inhalte können fehlerhaft sein.">
            <a:extLst>
              <a:ext uri="{FF2B5EF4-FFF2-40B4-BE49-F238E27FC236}">
                <a16:creationId xmlns:a16="http://schemas.microsoft.com/office/drawing/2014/main" id="{8B5683F1-168D-4658-8175-D82C3F4298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1" b="89844" l="3125" r="94531">
                        <a14:foregroundMark x1="23177" y1="50195" x2="23177" y2="50195"/>
                        <a14:foregroundMark x1="30664" y1="48633" x2="30664" y2="48633"/>
                        <a14:foregroundMark x1="28646" y1="35352" x2="28646" y2="35352"/>
                        <a14:foregroundMark x1="3190" y1="54980" x2="3190" y2="54980"/>
                        <a14:foregroundMark x1="74609" y1="40918" x2="74609" y2="40918"/>
                        <a14:foregroundMark x1="57878" y1="43945" x2="57878" y2="43945"/>
                        <a14:foregroundMark x1="58854" y1="25391" x2="58854" y2="25391"/>
                        <a14:foregroundMark x1="58789" y1="22852" x2="58464" y2="24023"/>
                        <a14:foregroundMark x1="63281" y1="22852" x2="63281" y2="22852"/>
                        <a14:foregroundMark x1="88151" y1="37305" x2="88151" y2="37305"/>
                        <a14:foregroundMark x1="91732" y1="46875" x2="91732" y2="46875"/>
                        <a14:foregroundMark x1="94531" y1="41406" x2="94531" y2="41406"/>
                        <a14:foregroundMark x1="70378" y1="55273" x2="70378" y2="55273"/>
                        <a14:foregroundMark x1="57747" y1="38867" x2="57747" y2="38867"/>
                        <a14:foregroundMark x1="53841" y1="43945" x2="53841" y2="43945"/>
                        <a14:foregroundMark x1="54362" y1="44043" x2="54362" y2="44043"/>
                        <a14:foregroundMark x1="52734" y1="45020" x2="52734" y2="45020"/>
                        <a14:foregroundMark x1="52995" y1="44727" x2="52995" y2="44727"/>
                        <a14:backgroundMark x1="86393" y1="36035" x2="86393" y2="36035"/>
                        <a14:backgroundMark x1="84570" y1="38281" x2="84570" y2="38281"/>
                      </a14:backgroundRemoval>
                    </a14:imgEffect>
                  </a14:imgLayer>
                </a14:imgProps>
              </a:ext>
            </a:extLst>
          </a:blip>
          <a:srcRect l="52451" t="17416" b="31592"/>
          <a:stretch/>
        </p:blipFill>
        <p:spPr>
          <a:xfrm>
            <a:off x="1844532" y="4010827"/>
            <a:ext cx="1261600" cy="901950"/>
          </a:xfrm>
          <a:prstGeom prst="rect">
            <a:avLst/>
          </a:prstGeom>
        </p:spPr>
      </p:pic>
      <p:pic>
        <p:nvPicPr>
          <p:cNvPr id="40" name="Grafik 39" descr="Ein Bild, das Platane Flugzeug Hobel, Flugzeug, Propeller enthält.&#10;&#10;KI-generierte Inhalte können fehlerhaft sein.">
            <a:extLst>
              <a:ext uri="{FF2B5EF4-FFF2-40B4-BE49-F238E27FC236}">
                <a16:creationId xmlns:a16="http://schemas.microsoft.com/office/drawing/2014/main" id="{25335C63-022F-D8FA-2D3E-DB5E8E1239D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500" b="90000" l="3822" r="89809">
                        <a14:foregroundMark x1="7643" y1="39375" x2="8599" y2="37500"/>
                        <a14:foregroundMark x1="3822" y1="21875" x2="3822" y2="21875"/>
                        <a14:foregroundMark x1="82803" y1="7500" x2="82803" y2="7500"/>
                        <a14:foregroundMark x1="89490" y1="25625" x2="89490" y2="25625"/>
                      </a14:backgroundRemoval>
                    </a14:imgEffect>
                  </a14:imgLayer>
                </a14:imgProps>
              </a:ext>
            </a:extLst>
          </a:blip>
          <a:stretch>
            <a:fillRect/>
          </a:stretch>
        </p:blipFill>
        <p:spPr>
          <a:xfrm>
            <a:off x="1040080" y="2130337"/>
            <a:ext cx="2548626" cy="1298663"/>
          </a:xfrm>
          <a:prstGeom prst="rect">
            <a:avLst/>
          </a:prstGeom>
        </p:spPr>
      </p:pic>
      <p:sp>
        <p:nvSpPr>
          <p:cNvPr id="2" name="Textfeld 1">
            <a:extLst>
              <a:ext uri="{FF2B5EF4-FFF2-40B4-BE49-F238E27FC236}">
                <a16:creationId xmlns:a16="http://schemas.microsoft.com/office/drawing/2014/main" id="{B5526B31-19E8-0434-F28A-FF0D173D124D}"/>
              </a:ext>
            </a:extLst>
          </p:cNvPr>
          <p:cNvSpPr txBox="1"/>
          <p:nvPr/>
        </p:nvSpPr>
        <p:spPr>
          <a:xfrm>
            <a:off x="4435267" y="1333145"/>
            <a:ext cx="4717279" cy="369332"/>
          </a:xfrm>
          <a:prstGeom prst="rect">
            <a:avLst/>
          </a:prstGeom>
          <a:noFill/>
        </p:spPr>
        <p:txBody>
          <a:bodyPr wrap="square" rtlCol="0">
            <a:spAutoFit/>
          </a:bodyPr>
          <a:lstStyle/>
          <a:p>
            <a:r>
              <a:rPr lang="en-US" b="1" noProof="0" dirty="0">
                <a:solidFill>
                  <a:srgbClr val="00B0F0"/>
                </a:solidFill>
                <a:latin typeface="Avenir Book" panose="02000503020000020003" pitchFamily="2" charset="0"/>
              </a:rPr>
              <a:t>High Trajectory Predictability </a:t>
            </a:r>
          </a:p>
        </p:txBody>
      </p:sp>
      <p:sp>
        <p:nvSpPr>
          <p:cNvPr id="7" name="Textfeld 6">
            <a:extLst>
              <a:ext uri="{FF2B5EF4-FFF2-40B4-BE49-F238E27FC236}">
                <a16:creationId xmlns:a16="http://schemas.microsoft.com/office/drawing/2014/main" id="{E48168F8-14B4-CCD1-8FB9-D86370D56C91}"/>
              </a:ext>
            </a:extLst>
          </p:cNvPr>
          <p:cNvSpPr txBox="1"/>
          <p:nvPr/>
        </p:nvSpPr>
        <p:spPr>
          <a:xfrm>
            <a:off x="7698237" y="2489447"/>
            <a:ext cx="4717279" cy="369332"/>
          </a:xfrm>
          <a:prstGeom prst="rect">
            <a:avLst/>
          </a:prstGeom>
          <a:noFill/>
        </p:spPr>
        <p:txBody>
          <a:bodyPr wrap="square" rtlCol="0">
            <a:spAutoFit/>
          </a:bodyPr>
          <a:lstStyle/>
          <a:p>
            <a:r>
              <a:rPr lang="en-US" b="1" noProof="0">
                <a:solidFill>
                  <a:srgbClr val="FF0000"/>
                </a:solidFill>
                <a:latin typeface="Avenir Book" panose="02000503020000020003" pitchFamily="2" charset="0"/>
              </a:rPr>
              <a:t>Low Trajectory Predictability </a:t>
            </a:r>
          </a:p>
        </p:txBody>
      </p:sp>
      <p:cxnSp>
        <p:nvCxnSpPr>
          <p:cNvPr id="8" name="Gerade Verbindung mit Pfeil 7">
            <a:extLst>
              <a:ext uri="{FF2B5EF4-FFF2-40B4-BE49-F238E27FC236}">
                <a16:creationId xmlns:a16="http://schemas.microsoft.com/office/drawing/2014/main" id="{1C27711B-6BB8-5CD2-9CEA-AE3FCE1C4AB2}"/>
              </a:ext>
            </a:extLst>
          </p:cNvPr>
          <p:cNvCxnSpPr>
            <a:cxnSpLocks/>
          </p:cNvCxnSpPr>
          <p:nvPr/>
        </p:nvCxnSpPr>
        <p:spPr>
          <a:xfrm flipV="1">
            <a:off x="4042161" y="1786071"/>
            <a:ext cx="2053839" cy="1580972"/>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475C741B-E034-C71F-445F-1309D7EA3170}"/>
              </a:ext>
            </a:extLst>
          </p:cNvPr>
          <p:cNvCxnSpPr>
            <a:cxnSpLocks/>
          </p:cNvCxnSpPr>
          <p:nvPr/>
        </p:nvCxnSpPr>
        <p:spPr>
          <a:xfrm flipV="1">
            <a:off x="6793907" y="2931207"/>
            <a:ext cx="2623558" cy="1264778"/>
          </a:xfrm>
          <a:prstGeom prst="straightConnector1">
            <a:avLst/>
          </a:prstGeom>
          <a:ln>
            <a:solidFill>
              <a:schemeClr val="bg1"/>
            </a:solidFill>
            <a:tailEnd type="oval" w="lg" len="lg"/>
          </a:ln>
          <a:effectLst>
            <a:glow rad="635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9967469B-C253-FE0F-E069-069A5DAB8007}"/>
              </a:ext>
            </a:extLst>
          </p:cNvPr>
          <p:cNvSpPr txBox="1"/>
          <p:nvPr/>
        </p:nvSpPr>
        <p:spPr>
          <a:xfrm>
            <a:off x="9367614" y="5011176"/>
            <a:ext cx="2512365" cy="369332"/>
          </a:xfrm>
          <a:prstGeom prst="rect">
            <a:avLst/>
          </a:prstGeom>
          <a:noFill/>
        </p:spPr>
        <p:txBody>
          <a:bodyPr wrap="square" rtlCol="0">
            <a:spAutoFit/>
          </a:bodyPr>
          <a:lstStyle/>
          <a:p>
            <a:r>
              <a:rPr lang="en-US" b="1" noProof="0">
                <a:solidFill>
                  <a:schemeClr val="bg1"/>
                </a:solidFill>
                <a:latin typeface="Avenir Book" panose="02000503020000020003" pitchFamily="2" charset="0"/>
              </a:rPr>
              <a:t>Distance</a:t>
            </a:r>
          </a:p>
        </p:txBody>
      </p:sp>
      <p:sp>
        <p:nvSpPr>
          <p:cNvPr id="18" name="Textfeld 17">
            <a:extLst>
              <a:ext uri="{FF2B5EF4-FFF2-40B4-BE49-F238E27FC236}">
                <a16:creationId xmlns:a16="http://schemas.microsoft.com/office/drawing/2014/main" id="{B453AB07-6DD6-74E9-A9CD-B5D115CF35D6}"/>
              </a:ext>
            </a:extLst>
          </p:cNvPr>
          <p:cNvSpPr txBox="1"/>
          <p:nvPr/>
        </p:nvSpPr>
        <p:spPr>
          <a:xfrm>
            <a:off x="7870677" y="5232655"/>
            <a:ext cx="905854" cy="369332"/>
          </a:xfrm>
          <a:prstGeom prst="rect">
            <a:avLst/>
          </a:prstGeom>
          <a:noFill/>
        </p:spPr>
        <p:txBody>
          <a:bodyPr wrap="square" rtlCol="0">
            <a:spAutoFit/>
          </a:bodyPr>
          <a:lstStyle/>
          <a:p>
            <a:r>
              <a:rPr lang="en-US" b="1" noProof="0">
                <a:solidFill>
                  <a:schemeClr val="bg1"/>
                </a:solidFill>
                <a:latin typeface="Avenir Book" panose="02000503020000020003" pitchFamily="2" charset="0"/>
              </a:rPr>
              <a:t>Target</a:t>
            </a:r>
          </a:p>
        </p:txBody>
      </p:sp>
      <p:sp>
        <p:nvSpPr>
          <p:cNvPr id="19" name="Textfeld 18">
            <a:extLst>
              <a:ext uri="{FF2B5EF4-FFF2-40B4-BE49-F238E27FC236}">
                <a16:creationId xmlns:a16="http://schemas.microsoft.com/office/drawing/2014/main" id="{5E7CFCAD-14C8-8684-04D9-637CB608660B}"/>
              </a:ext>
            </a:extLst>
          </p:cNvPr>
          <p:cNvSpPr txBox="1"/>
          <p:nvPr/>
        </p:nvSpPr>
        <p:spPr>
          <a:xfrm>
            <a:off x="1986633" y="936125"/>
            <a:ext cx="1119499" cy="369332"/>
          </a:xfrm>
          <a:prstGeom prst="rect">
            <a:avLst/>
          </a:prstGeom>
          <a:noFill/>
        </p:spPr>
        <p:txBody>
          <a:bodyPr wrap="square" rtlCol="0">
            <a:spAutoFit/>
          </a:bodyPr>
          <a:lstStyle/>
          <a:p>
            <a:r>
              <a:rPr lang="en-US" b="1" noProof="0">
                <a:solidFill>
                  <a:schemeClr val="bg1"/>
                </a:solidFill>
                <a:latin typeface="Avenir Book" panose="02000503020000020003" pitchFamily="2" charset="0"/>
              </a:rPr>
              <a:t>Altitude</a:t>
            </a:r>
          </a:p>
        </p:txBody>
      </p:sp>
      <p:sp>
        <p:nvSpPr>
          <p:cNvPr id="20" name="Textfeld 19">
            <a:extLst>
              <a:ext uri="{FF2B5EF4-FFF2-40B4-BE49-F238E27FC236}">
                <a16:creationId xmlns:a16="http://schemas.microsoft.com/office/drawing/2014/main" id="{4973A434-0F06-1FCB-844A-0982F9C405DA}"/>
              </a:ext>
            </a:extLst>
          </p:cNvPr>
          <p:cNvSpPr txBox="1"/>
          <p:nvPr/>
        </p:nvSpPr>
        <p:spPr>
          <a:xfrm>
            <a:off x="501445" y="382174"/>
            <a:ext cx="10854813" cy="523220"/>
          </a:xfrm>
          <a:prstGeom prst="rect">
            <a:avLst/>
          </a:prstGeom>
          <a:noFill/>
        </p:spPr>
        <p:txBody>
          <a:bodyPr wrap="square" rtlCol="0">
            <a:spAutoFit/>
          </a:bodyPr>
          <a:lstStyle/>
          <a:p>
            <a:pPr algn="ctr"/>
            <a:r>
              <a:rPr lang="en-US" sz="2800" b="1" noProof="0">
                <a:solidFill>
                  <a:schemeClr val="bg1"/>
                </a:solidFill>
                <a:latin typeface="Avenir Book" panose="02000503020000020003" pitchFamily="2" charset="0"/>
              </a:rPr>
              <a:t>Limitations of C-RAM Systems in Countering UAV Threats</a:t>
            </a:r>
          </a:p>
        </p:txBody>
      </p:sp>
    </p:spTree>
    <p:extLst>
      <p:ext uri="{BB962C8B-B14F-4D97-AF65-F5344CB8AC3E}">
        <p14:creationId xmlns:p14="http://schemas.microsoft.com/office/powerpoint/2010/main" val="138193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1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F658F0-AC19-B8B5-C8A2-26BAD1CFCDC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7C8184-6191-B5FD-4FAF-EF63FB2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5" name="Inhaltsplatzhalter 4">
            <a:extLst>
              <a:ext uri="{FF2B5EF4-FFF2-40B4-BE49-F238E27FC236}">
                <a16:creationId xmlns:a16="http://schemas.microsoft.com/office/drawing/2014/main" id="{AE613DAD-619A-322A-A253-8F499C998454}"/>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0"/>
                    </a14:imgEffect>
                  </a14:imgLayer>
                </a14:imgProps>
              </a:ext>
            </a:extLst>
          </a:blip>
          <a:srcRect t="19"/>
          <a:stretch/>
        </p:blipFill>
        <p:spPr>
          <a:xfrm>
            <a:off x="20" y="1282"/>
            <a:ext cx="12191980" cy="6856718"/>
          </a:xfrm>
          <a:prstGeom prst="rect">
            <a:avLst/>
          </a:prstGeom>
        </p:spPr>
      </p:pic>
      <p:sp>
        <p:nvSpPr>
          <p:cNvPr id="6" name="Rechteck 5">
            <a:extLst>
              <a:ext uri="{FF2B5EF4-FFF2-40B4-BE49-F238E27FC236}">
                <a16:creationId xmlns:a16="http://schemas.microsoft.com/office/drawing/2014/main" id="{456D4C13-E196-8498-6967-47411EFFD76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lumMod val="90000"/>
              <a:lumOff val="1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feld 11">
            <a:extLst>
              <a:ext uri="{FF2B5EF4-FFF2-40B4-BE49-F238E27FC236}">
                <a16:creationId xmlns:a16="http://schemas.microsoft.com/office/drawing/2014/main" id="{DFB09645-A3DC-9F7C-74C8-133601854D26}"/>
              </a:ext>
            </a:extLst>
          </p:cNvPr>
          <p:cNvSpPr txBox="1"/>
          <p:nvPr/>
        </p:nvSpPr>
        <p:spPr>
          <a:xfrm>
            <a:off x="501445" y="382174"/>
            <a:ext cx="10854813" cy="523220"/>
          </a:xfrm>
          <a:prstGeom prst="rect">
            <a:avLst/>
          </a:prstGeom>
          <a:noFill/>
        </p:spPr>
        <p:txBody>
          <a:bodyPr wrap="square" rtlCol="0">
            <a:spAutoFit/>
          </a:bodyPr>
          <a:lstStyle/>
          <a:p>
            <a:pPr algn="ctr"/>
            <a:r>
              <a:rPr lang="en-US" sz="2800" b="1" i="0" u="none" strike="noStrike" noProof="0" dirty="0">
                <a:solidFill>
                  <a:schemeClr val="bg1"/>
                </a:solidFill>
                <a:effectLst/>
                <a:latin typeface="Avenir Book" panose="02000503020000020003" pitchFamily="2" charset="0"/>
              </a:rPr>
              <a:t>Defense Systems against Threats from Drones (C-UAS)</a:t>
            </a:r>
            <a:endParaRPr lang="en-US" sz="2800" b="1" noProof="0" dirty="0">
              <a:solidFill>
                <a:schemeClr val="bg1"/>
              </a:solidFill>
              <a:latin typeface="Avenir Book" panose="02000503020000020003" pitchFamily="2" charset="0"/>
            </a:endParaRPr>
          </a:p>
        </p:txBody>
      </p:sp>
      <p:sp>
        <p:nvSpPr>
          <p:cNvPr id="19" name="Textfeld 18">
            <a:extLst>
              <a:ext uri="{FF2B5EF4-FFF2-40B4-BE49-F238E27FC236}">
                <a16:creationId xmlns:a16="http://schemas.microsoft.com/office/drawing/2014/main" id="{65194F91-B3A5-F834-D708-F10F04FF2E00}"/>
              </a:ext>
            </a:extLst>
          </p:cNvPr>
          <p:cNvSpPr txBox="1"/>
          <p:nvPr/>
        </p:nvSpPr>
        <p:spPr>
          <a:xfrm>
            <a:off x="501445" y="1354653"/>
            <a:ext cx="10412362"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noProof="0" dirty="0">
                <a:solidFill>
                  <a:schemeClr val="bg1"/>
                </a:solidFill>
                <a:latin typeface="Avenir Book" panose="02000503020000020003" pitchFamily="2" charset="0"/>
              </a:rPr>
              <a:t>Soft-Kill (Non-destructive)</a:t>
            </a:r>
          </a:p>
          <a:p>
            <a:pPr marL="742950" lvl="1" indent="-285750">
              <a:buFont typeface="Arial" panose="020B0604020202020204" pitchFamily="34" charset="0"/>
              <a:buChar char="•"/>
            </a:pPr>
            <a:r>
              <a:rPr lang="en-US" sz="2000" dirty="0">
                <a:solidFill>
                  <a:schemeClr val="bg1"/>
                </a:solidFill>
                <a:latin typeface="Avenir Book" panose="02000503020000020003" pitchFamily="2" charset="0"/>
              </a:rPr>
              <a:t>Net launcher</a:t>
            </a:r>
          </a:p>
          <a:p>
            <a:pPr marL="742950" lvl="1" indent="-285750">
              <a:buFont typeface="Arial" panose="020B0604020202020204" pitchFamily="34" charset="0"/>
              <a:buChar char="•"/>
            </a:pPr>
            <a:r>
              <a:rPr lang="en-US" sz="2000" dirty="0">
                <a:solidFill>
                  <a:schemeClr val="bg1"/>
                </a:solidFill>
                <a:latin typeface="Avenir Book" panose="02000503020000020003" pitchFamily="2" charset="0"/>
              </a:rPr>
              <a:t>Jamming (RF &amp; GNSS)</a:t>
            </a:r>
          </a:p>
          <a:p>
            <a:pPr marL="742950" lvl="1" indent="-285750">
              <a:buFont typeface="Arial" panose="020B0604020202020204" pitchFamily="34" charset="0"/>
              <a:buChar char="•"/>
            </a:pPr>
            <a:r>
              <a:rPr lang="en-US" sz="2000" dirty="0">
                <a:solidFill>
                  <a:schemeClr val="bg1"/>
                </a:solidFill>
                <a:latin typeface="Avenir Book" panose="02000503020000020003" pitchFamily="2" charset="0"/>
              </a:rPr>
              <a:t>Spoofing </a:t>
            </a:r>
          </a:p>
          <a:p>
            <a:pPr marL="742950" lvl="1" indent="-285750">
              <a:buFont typeface="Arial" panose="020B0604020202020204" pitchFamily="34" charset="0"/>
              <a:buChar char="•"/>
            </a:pPr>
            <a:r>
              <a:rPr lang="en-US" sz="2000" dirty="0">
                <a:solidFill>
                  <a:schemeClr val="bg1"/>
                </a:solidFill>
                <a:latin typeface="Avenir Book" panose="02000503020000020003" pitchFamily="2" charset="0"/>
              </a:rPr>
              <a:t>Protocol Takeover</a:t>
            </a:r>
            <a:br>
              <a:rPr lang="en-US" sz="2000" noProof="0" dirty="0">
                <a:solidFill>
                  <a:schemeClr val="bg1"/>
                </a:solidFill>
                <a:latin typeface="Avenir Book" panose="02000503020000020003" pitchFamily="2" charset="0"/>
              </a:rPr>
            </a:br>
            <a:endParaRPr lang="en-US" sz="2000" noProof="0" dirty="0">
              <a:solidFill>
                <a:schemeClr val="bg1"/>
              </a:solidFill>
              <a:latin typeface="Avenir Book" panose="02000503020000020003" pitchFamily="2" charset="0"/>
            </a:endParaRPr>
          </a:p>
        </p:txBody>
      </p:sp>
      <p:pic>
        <p:nvPicPr>
          <p:cNvPr id="21" name="ZusammenfassungAbschuessePraesentationstag.mp4">
            <a:hlinkClick r:id="" action="ppaction://media"/>
            <a:extLst>
              <a:ext uri="{FF2B5EF4-FFF2-40B4-BE49-F238E27FC236}">
                <a16:creationId xmlns:a16="http://schemas.microsoft.com/office/drawing/2014/main" id="{391738F7-E709-647B-0FBB-0F2ED0C0DF3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9154" y="1286286"/>
            <a:ext cx="7714877" cy="4339618"/>
          </a:xfrm>
          <a:prstGeom prst="rect">
            <a:avLst/>
          </a:prstGeom>
        </p:spPr>
      </p:pic>
    </p:spTree>
    <p:extLst>
      <p:ext uri="{BB962C8B-B14F-4D97-AF65-F5344CB8AC3E}">
        <p14:creationId xmlns:p14="http://schemas.microsoft.com/office/powerpoint/2010/main" val="125080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960" fill="hold"/>
                                        <p:tgtEl>
                                          <p:spTgt spid="21"/>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1"/>
                </p:tgtEl>
              </p:cMediaNode>
            </p:vide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1069</Words>
  <Application>Microsoft Macintosh PowerPoint</Application>
  <PresentationFormat>Breitbild</PresentationFormat>
  <Paragraphs>224</Paragraphs>
  <Slides>18</Slides>
  <Notes>15</Notes>
  <HiddenSlides>0</HiddenSlides>
  <MMClips>9</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Aptos</vt:lpstr>
      <vt:lpstr>Aptos Display</vt:lpstr>
      <vt:lpstr>Arial</vt:lpstr>
      <vt:lpstr>Avenir Book</vt:lpstr>
      <vt:lpstr>Avenir Heavy</vt:lpstr>
      <vt:lpstr>Cambria Math</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Tebbe</dc:creator>
  <cp:lastModifiedBy>Kevin Tebbe</cp:lastModifiedBy>
  <cp:revision>1</cp:revision>
  <dcterms:created xsi:type="dcterms:W3CDTF">2025-04-25T07:23:23Z</dcterms:created>
  <dcterms:modified xsi:type="dcterms:W3CDTF">2025-05-06T21:40:44Z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fd2079b-6d85-4185-8122-5cca51dad164_Enabled">
    <vt:lpwstr>true</vt:lpwstr>
  </property>
  <property fmtid="{D5CDD505-2E9C-101B-9397-08002B2CF9AE}" pid="3" name="MSIP_Label_8fd2079b-6d85-4185-8122-5cca51dad164_SetDate">
    <vt:lpwstr>2025-04-25T09:54:33Z</vt:lpwstr>
  </property>
  <property fmtid="{D5CDD505-2E9C-101B-9397-08002B2CF9AE}" pid="4" name="MSIP_Label_8fd2079b-6d85-4185-8122-5cca51dad164_Method">
    <vt:lpwstr>Privileged</vt:lpwstr>
  </property>
  <property fmtid="{D5CDD505-2E9C-101B-9397-08002B2CF9AE}" pid="5" name="MSIP_Label_8fd2079b-6d85-4185-8122-5cca51dad164_Name">
    <vt:lpwstr>Öffentlich</vt:lpwstr>
  </property>
  <property fmtid="{D5CDD505-2E9C-101B-9397-08002B2CF9AE}" pid="6" name="MSIP_Label_8fd2079b-6d85-4185-8122-5cca51dad164_SiteId">
    <vt:lpwstr>5832f73f-b0fa-45a0-80d9-7e32bd7fa822</vt:lpwstr>
  </property>
  <property fmtid="{D5CDD505-2E9C-101B-9397-08002B2CF9AE}" pid="7" name="MSIP_Label_8fd2079b-6d85-4185-8122-5cca51dad164_ActionId">
    <vt:lpwstr>4ec9c536-e304-497b-bc9b-e0a5aaa43664</vt:lpwstr>
  </property>
  <property fmtid="{D5CDD505-2E9C-101B-9397-08002B2CF9AE}" pid="8" name="MSIP_Label_8fd2079b-6d85-4185-8122-5cca51dad164_ContentBits">
    <vt:lpwstr>0</vt:lpwstr>
  </property>
  <property fmtid="{D5CDD505-2E9C-101B-9397-08002B2CF9AE}" pid="9" name="MSIP_Label_8fd2079b-6d85-4185-8122-5cca51dad164_Tag">
    <vt:lpwstr>50, 0, 1, 1</vt:lpwstr>
  </property>
</Properties>
</file>