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80" r:id="rId3"/>
    <p:sldId id="276" r:id="rId4"/>
    <p:sldId id="274" r:id="rId5"/>
    <p:sldId id="275" r:id="rId6"/>
    <p:sldId id="289" r:id="rId7"/>
    <p:sldId id="281" r:id="rId8"/>
    <p:sldId id="277" r:id="rId9"/>
    <p:sldId id="285" r:id="rId10"/>
    <p:sldId id="279" r:id="rId11"/>
    <p:sldId id="291" r:id="rId12"/>
    <p:sldId id="294" r:id="rId13"/>
    <p:sldId id="282" r:id="rId14"/>
    <p:sldId id="283" r:id="rId15"/>
    <p:sldId id="292" r:id="rId16"/>
    <p:sldId id="284" r:id="rId17"/>
    <p:sldId id="293" r:id="rId18"/>
    <p:sldId id="278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05E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0194" autoAdjust="0"/>
  </p:normalViewPr>
  <p:slideViewPr>
    <p:cSldViewPr snapToGrid="0">
      <p:cViewPr>
        <p:scale>
          <a:sx n="50" d="100"/>
          <a:sy n="50" d="100"/>
        </p:scale>
        <p:origin x="1464" y="6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B58BE-300F-4079-9409-E62FE674136D}" type="datetimeFigureOut">
              <a:rPr lang="ro-RO" smtClean="0"/>
              <a:t>06.05.2025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F4E24-80A6-4649-92B8-B7E3FA79A860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1572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F4E24-80A6-4649-92B8-B7E3FA79A860}" type="slidenum">
              <a:rPr lang="ro-RO" smtClean="0"/>
              <a:t>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42894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access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competition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resources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or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customer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satisfaction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o-R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F4E24-80A6-4649-92B8-B7E3FA79A860}" type="slidenum">
              <a:rPr lang="ro-RO" smtClean="0"/>
              <a:t>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66740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AI, the Internet of Things (IoT), blockchain, or robotics 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F4E24-80A6-4649-92B8-B7E3FA79A860}" type="slidenum">
              <a:rPr lang="ro-RO" smtClean="0"/>
              <a:t>12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40322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Delivery of false or counterfeit IT solutions;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b) Unauthorized production;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c) Fraudulent manipulation of software and hardware products, as well as computer systems and networks;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d) Insertion of false or counterfeit software and hardware components;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e) Software and hardware services that are dangerous for operation;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f) Cyber espionage;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g) Unintentional compromises of computer systems and networks;</a:t>
            </a:r>
          </a:p>
          <a:p>
            <a:r>
              <a:rPr lang="en-US" dirty="0">
                <a:solidFill>
                  <a:srgbClr val="000000"/>
                </a:solidFill>
                <a:effectLst/>
              </a:rPr>
              <a:t>h) Deficient manufacturing practices and development of software and hardware products.</a:t>
            </a:r>
          </a:p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F4E24-80A6-4649-92B8-B7E3FA79A860}" type="slidenum">
              <a:rPr lang="ro-RO" smtClean="0"/>
              <a:t>14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2614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4D2572C-3573-4BEC-8411-A61FD1E31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852" y="-1704268"/>
            <a:ext cx="13410938" cy="895850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912DC5-B5D9-440B-9BBF-D80DD6E437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21" y="328114"/>
            <a:ext cx="2391757" cy="11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0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C1922-E999-4427-A7C7-726A4F97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1348C9-26A5-4D9D-ADAB-53E193C4D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569712-C130-4A1E-A7E9-8446787A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752077-288B-45C2-B1CB-44B3CA74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32B62E-A733-4806-A670-E2EFDAFC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884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BD672-C4A6-4F11-887B-3B6781C7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488033-CB60-4C69-B610-3D927F33D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958B86-3767-436B-A24A-A94383E08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0F5526-6146-4F8E-8C44-D8BE25ABE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F7B4A8A-322D-472A-9D4F-B7064AB1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CE72FE-5FCF-4700-B728-072B93D9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28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76B8A-E2C7-4DF3-8680-F7A8C32CF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95A80A-FF48-46E8-99F6-0AC00EB77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1CF1DC-86C2-41B4-B9D5-A747332ED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7EAAB0A-79E1-4B34-AAB0-B640296DB4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1EDF6A1-8642-4FB7-BAC5-AEA05BF58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B4C9600-1E69-4115-8912-FAF13FDD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2693FCD-3075-40F5-9B1B-80BD4F18D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9CE442F-B768-4C28-BDB5-B1F3CA257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924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6C941-62FC-4228-AE46-0C7EA1627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3BA955-450C-45F8-A0A8-BC10ACE61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7CD8EE-8D9E-4BA8-AE5F-C0D9F4F8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E2B712-3EA0-46F9-856B-1D8C4466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941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9F209D5-44DF-42B4-8239-72AC0EFD7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7EBD8E-AAC7-4701-A9A2-6B920E3C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27FEEB-66ED-4058-9DC5-3712E1810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8229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ED774-C183-4AB8-8A5E-55331C30D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F43404-DD7D-4D65-827D-A5BCC1B3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59F9A8-8D0B-4F3F-AB80-340B53DF9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00CE7B-09E6-4D59-B6DF-5CF708A57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1BBDE3-AA88-4EC1-9AF7-98BD103AF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322402-C8C3-4C1D-971B-06D0E9FC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572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FD78E-A703-470D-A078-59F46EDDD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5082B1C-6B65-4F35-A5CF-565E374E2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3EA199-1E0B-43DE-B2DA-17BA3D2EF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A6DDF7-2D98-4C65-A55C-D5F1D741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5B538D-0C54-43B9-BA5E-F396FFB6D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8F49F3-D0DB-4101-8668-C64C1CB4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756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FD288-0888-4DF7-BBD5-624933C9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53A60E-A079-4A12-A8CF-6C2DC009A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9562D4-E2B6-4947-8876-C612A17E5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6E978E-F604-434E-BD05-28993286E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2D9627-762A-49DE-9561-83D354A4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189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1DEB0C6-2068-4614-A367-BEE5CF2C4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F6E807-FE42-4104-9F41-77C2DC143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174C28-E917-4D18-80E2-F0E9DC0E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4AE3A0-6A43-42AC-8C92-F94184B3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BBCA52-D876-4137-930F-368A15E0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659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912DC5-B5D9-440B-9BBF-D80DD6E43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C14B7C-BA1F-4A4B-8950-1ADF0CB0124C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3" y="5378335"/>
            <a:ext cx="1262785" cy="13549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601603-51F1-4F45-A999-27CD0A22AB76}"/>
              </a:ext>
            </a:extLst>
          </p:cNvPr>
          <p:cNvSpPr/>
          <p:nvPr userDrawn="1"/>
        </p:nvSpPr>
        <p:spPr>
          <a:xfrm>
            <a:off x="2044931" y="1034934"/>
            <a:ext cx="9725891" cy="191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5E6439-8E51-4436-8A02-52DE827F690C}"/>
              </a:ext>
            </a:extLst>
          </p:cNvPr>
          <p:cNvSpPr/>
          <p:nvPr userDrawn="1"/>
        </p:nvSpPr>
        <p:spPr>
          <a:xfrm>
            <a:off x="351906" y="1034934"/>
            <a:ext cx="1601585" cy="1911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767835-4833-4D39-9603-3CC1487EBBD9}"/>
              </a:ext>
            </a:extLst>
          </p:cNvPr>
          <p:cNvSpPr/>
          <p:nvPr userDrawn="1"/>
        </p:nvSpPr>
        <p:spPr>
          <a:xfrm>
            <a:off x="3067396" y="5719157"/>
            <a:ext cx="8703426" cy="505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dirty="0"/>
              <a:t>„Carol I” </a:t>
            </a:r>
            <a:r>
              <a:rPr lang="en-US" sz="2000" dirty="0"/>
              <a:t>National </a:t>
            </a:r>
            <a:r>
              <a:rPr lang="en-US" sz="2000" dirty="0" err="1"/>
              <a:t>Defence</a:t>
            </a:r>
            <a:r>
              <a:rPr lang="en-US" sz="2000" dirty="0"/>
              <a:t> University</a:t>
            </a:r>
            <a:endParaRPr lang="ro-RO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2235E4-26CD-4914-85C1-D9C551E0C34D}"/>
              </a:ext>
            </a:extLst>
          </p:cNvPr>
          <p:cNvSpPr/>
          <p:nvPr userDrawn="1"/>
        </p:nvSpPr>
        <p:spPr>
          <a:xfrm>
            <a:off x="1338348" y="5719157"/>
            <a:ext cx="1603485" cy="5056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AB62B58E-8C4B-4B5E-9D88-5F56FF794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599" y="5778616"/>
            <a:ext cx="1570234" cy="446231"/>
          </a:xfrm>
        </p:spPr>
        <p:txBody>
          <a:bodyPr/>
          <a:lstStyle>
            <a:lvl1pPr>
              <a:defRPr lang="de-DE" sz="16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o-RO" dirty="0"/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8A916BA0-C2CD-412A-80EE-CF365F74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1" y="5778616"/>
            <a:ext cx="2743200" cy="365125"/>
          </a:xfrm>
        </p:spPr>
        <p:txBody>
          <a:bodyPr vert="horz" lIns="91440" tIns="45720" rIns="91440" bIns="45720" rtlCol="0" anchor="ctr"/>
          <a:lstStyle>
            <a:lvl1pPr algn="r">
              <a:defRPr lang="de-DE" sz="1600" smtClean="0">
                <a:solidFill>
                  <a:schemeClr val="lt1"/>
                </a:solidFill>
              </a:defRPr>
            </a:lvl1pPr>
          </a:lstStyle>
          <a:p>
            <a:fld id="{42715459-ECF9-4E7A-A4E2-BF182694A79C}" type="slidenum">
              <a:rPr lang="ro-RO" smtClean="0"/>
              <a:pPr/>
              <a:t>‹#›</a:t>
            </a:fld>
            <a:endParaRPr lang="ro-RO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B28C851-1DCB-435F-8D75-647E77DA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698" y="298248"/>
            <a:ext cx="9725891" cy="669809"/>
          </a:xfrm>
        </p:spPr>
        <p:txBody>
          <a:bodyPr>
            <a:normAutofit/>
          </a:bodyPr>
          <a:lstStyle>
            <a:lvl1pPr algn="ctr">
              <a:defRPr sz="4000"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0D8602C6-A7A6-4775-A64F-EA97A20B3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295" y="1526843"/>
            <a:ext cx="10515600" cy="4351338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78301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7BAF86-2B2A-4FAC-A55B-9E03FD120A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905"/>
            <a:ext cx="1104644" cy="1312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6F2562-72EB-4D3A-85E6-38AA0C04F72C}"/>
              </a:ext>
            </a:extLst>
          </p:cNvPr>
          <p:cNvSpPr txBox="1"/>
          <p:nvPr userDrawn="1"/>
        </p:nvSpPr>
        <p:spPr>
          <a:xfrm>
            <a:off x="7646756" y="6309030"/>
            <a:ext cx="5252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„Carol I”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National 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Defence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 University</a:t>
            </a:r>
            <a:endParaRPr lang="ro-RO" sz="1800" b="1" dirty="0">
              <a:solidFill>
                <a:schemeClr val="bg1">
                  <a:lumMod val="75000"/>
                </a:schemeClr>
              </a:solidFill>
              <a:highlight>
                <a:srgbClr val="0000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CDCC0-E642-4EC9-96CC-2E9C76AD66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79102" y="15902"/>
            <a:ext cx="1789045" cy="834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0F02FC-5572-4067-BC2C-ECB3C697723E}"/>
              </a:ext>
            </a:extLst>
          </p:cNvPr>
          <p:cNvSpPr txBox="1"/>
          <p:nvPr userDrawn="1"/>
        </p:nvSpPr>
        <p:spPr>
          <a:xfrm>
            <a:off x="1195852" y="6309030"/>
            <a:ext cx="6451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42715459-ECF9-4E7A-A4E2-BF182694A79C}" type="slidenum">
              <a:rPr lang="ro-RO" smtClean="0">
                <a:solidFill>
                  <a:schemeClr val="bg1"/>
                </a:solidFill>
              </a:rPr>
              <a:pPr/>
              <a:t>‹#›</a:t>
            </a:fld>
            <a:endParaRPr lang="ro-R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8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611EF4-04E9-4CBF-ABDD-2753767335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905"/>
            <a:ext cx="1104644" cy="1312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5F037F-D9DA-4B3C-A897-7A6C6E684657}"/>
              </a:ext>
            </a:extLst>
          </p:cNvPr>
          <p:cNvSpPr txBox="1"/>
          <p:nvPr userDrawn="1"/>
        </p:nvSpPr>
        <p:spPr>
          <a:xfrm>
            <a:off x="7646756" y="6309030"/>
            <a:ext cx="5252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„Carol I”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National 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Defence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 University</a:t>
            </a:r>
            <a:endParaRPr lang="ro-RO" sz="1800" b="1" dirty="0">
              <a:solidFill>
                <a:schemeClr val="bg1">
                  <a:lumMod val="75000"/>
                </a:schemeClr>
              </a:solidFill>
              <a:highlight>
                <a:srgbClr val="000000"/>
              </a:highligh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2B4D3B-E386-49E5-8176-93D4A4A62F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79102" y="15902"/>
            <a:ext cx="1789045" cy="834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A4807-922B-499F-8715-91260ECBAF2C}"/>
              </a:ext>
            </a:extLst>
          </p:cNvPr>
          <p:cNvSpPr txBox="1"/>
          <p:nvPr userDrawn="1"/>
        </p:nvSpPr>
        <p:spPr>
          <a:xfrm>
            <a:off x="1195852" y="6315293"/>
            <a:ext cx="6451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42715459-ECF9-4E7A-A4E2-BF182694A79C}" type="slidenum">
              <a:rPr lang="ro-RO" smtClean="0">
                <a:solidFill>
                  <a:schemeClr val="bg1"/>
                </a:solidFill>
              </a:rPr>
              <a:pPr/>
              <a:t>‹#›</a:t>
            </a:fld>
            <a:endParaRPr lang="ro-R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3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95B4B8-99E9-40F0-A9AE-EA27DC01F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905"/>
            <a:ext cx="1104644" cy="1312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301FA8-78BF-4792-9D4B-83C831AA6164}"/>
              </a:ext>
            </a:extLst>
          </p:cNvPr>
          <p:cNvSpPr txBox="1"/>
          <p:nvPr userDrawn="1"/>
        </p:nvSpPr>
        <p:spPr>
          <a:xfrm>
            <a:off x="7646756" y="6309030"/>
            <a:ext cx="5252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„Carol I”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National 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Defence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 University</a:t>
            </a:r>
            <a:endParaRPr lang="ro-RO" sz="1800" b="1" dirty="0">
              <a:solidFill>
                <a:schemeClr val="bg1">
                  <a:lumMod val="75000"/>
                </a:schemeClr>
              </a:solidFill>
              <a:highlight>
                <a:srgbClr val="000000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2FDAF-246C-48E0-A565-7F4DE64829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79102" y="15902"/>
            <a:ext cx="1789045" cy="834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664E36-15E0-4AC4-8894-5B9E40F96367}"/>
              </a:ext>
            </a:extLst>
          </p:cNvPr>
          <p:cNvSpPr txBox="1"/>
          <p:nvPr userDrawn="1"/>
        </p:nvSpPr>
        <p:spPr>
          <a:xfrm>
            <a:off x="1195852" y="6315293"/>
            <a:ext cx="6451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42715459-ECF9-4E7A-A4E2-BF182694A79C}" type="slidenum">
              <a:rPr lang="ro-RO" smtClean="0">
                <a:solidFill>
                  <a:schemeClr val="bg1"/>
                </a:solidFill>
              </a:rPr>
              <a:pPr/>
              <a:t>‹#›</a:t>
            </a:fld>
            <a:endParaRPr lang="ro-R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6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6903FA-0383-4D2A-8ACC-1054680BE0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905"/>
            <a:ext cx="1104644" cy="1312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8353AA-EEE0-4529-B42F-4F7EECBC5266}"/>
              </a:ext>
            </a:extLst>
          </p:cNvPr>
          <p:cNvSpPr txBox="1"/>
          <p:nvPr userDrawn="1"/>
        </p:nvSpPr>
        <p:spPr>
          <a:xfrm>
            <a:off x="7646756" y="6309030"/>
            <a:ext cx="5252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„Carol I”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National 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Defence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 University</a:t>
            </a:r>
            <a:endParaRPr lang="ro-RO" sz="1800" b="1" dirty="0">
              <a:solidFill>
                <a:schemeClr val="bg1">
                  <a:lumMod val="75000"/>
                </a:schemeClr>
              </a:solidFill>
              <a:highlight>
                <a:srgbClr val="000000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48ADD8-321C-48FA-86E1-36B87A22CA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79102" y="15902"/>
            <a:ext cx="1789045" cy="834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6BAAED-2A26-41B2-A8F5-F7D79BCBCDE6}"/>
              </a:ext>
            </a:extLst>
          </p:cNvPr>
          <p:cNvSpPr txBox="1"/>
          <p:nvPr userDrawn="1"/>
        </p:nvSpPr>
        <p:spPr>
          <a:xfrm>
            <a:off x="1195852" y="6309030"/>
            <a:ext cx="6451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42715459-ECF9-4E7A-A4E2-BF182694A79C}" type="slidenum">
              <a:rPr lang="ro-RO" smtClean="0">
                <a:solidFill>
                  <a:schemeClr val="bg1"/>
                </a:solidFill>
              </a:rPr>
              <a:pPr/>
              <a:t>‹#›</a:t>
            </a:fld>
            <a:endParaRPr lang="ro-R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3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B879AB-EDCD-4C8A-AC98-F373C37210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905"/>
            <a:ext cx="1104644" cy="1312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6FD47A-4A24-4139-BA3E-55E9B0C236D7}"/>
              </a:ext>
            </a:extLst>
          </p:cNvPr>
          <p:cNvSpPr txBox="1"/>
          <p:nvPr userDrawn="1"/>
        </p:nvSpPr>
        <p:spPr>
          <a:xfrm>
            <a:off x="7646756" y="6309030"/>
            <a:ext cx="5252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„Carol I”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National 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Defence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 University</a:t>
            </a:r>
            <a:endParaRPr lang="ro-RO" sz="1800" b="1" dirty="0">
              <a:solidFill>
                <a:schemeClr val="bg1">
                  <a:lumMod val="75000"/>
                </a:schemeClr>
              </a:solidFill>
              <a:highlight>
                <a:srgbClr val="000000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4FE2FA-3D78-405C-85E2-606E45EE12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79102" y="15902"/>
            <a:ext cx="1789045" cy="834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DEBD42-4C17-42B9-B68C-E9C57F6F55D8}"/>
              </a:ext>
            </a:extLst>
          </p:cNvPr>
          <p:cNvSpPr txBox="1"/>
          <p:nvPr userDrawn="1"/>
        </p:nvSpPr>
        <p:spPr>
          <a:xfrm>
            <a:off x="1195852" y="6309030"/>
            <a:ext cx="6451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42715459-ECF9-4E7A-A4E2-BF182694A79C}" type="slidenum">
              <a:rPr lang="ro-RO" smtClean="0">
                <a:solidFill>
                  <a:schemeClr val="bg1"/>
                </a:solidFill>
              </a:rPr>
              <a:pPr/>
              <a:t>‹#›</a:t>
            </a:fld>
            <a:endParaRPr lang="ro-R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22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58AC6-FA92-4C87-9DA2-AA4FB1601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8D37A1-5F14-4FD2-8B00-C527B7582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D01760-4FA8-44CC-8232-7013F15E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7C0271-D129-41BF-A63E-481FB09F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02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38CAE-85B7-4E73-BC51-2FACECF1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9CA0D2-D1E8-42FF-9690-F42AD0217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97122A-8DF4-4F89-93BB-75A8488F1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574E21-DB00-4418-B5E5-2B48F859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B139C7-44A6-44FB-98B2-358EC028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615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E6C79DE-2748-4B49-871C-5DFD6692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99E9A0-E185-45E5-9CAA-A4EBCC967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FD4FC3-C741-49AA-9242-A731C9BBD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7B44B9-EBE7-41A7-817B-5E3276162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78F927-8BB3-4B2D-B7CE-3C0BD77D0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15459-ECF9-4E7A-A4E2-BF182694A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13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6" r:id="rId3"/>
    <p:sldLayoutId id="2147483662" r:id="rId4"/>
    <p:sldLayoutId id="2147483665" r:id="rId5"/>
    <p:sldLayoutId id="2147483663" r:id="rId6"/>
    <p:sldLayoutId id="2147483664" r:id="rId7"/>
    <p:sldLayoutId id="2147483660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BC332B6-9943-429F-B6B7-EC2E07B905D2}"/>
              </a:ext>
            </a:extLst>
          </p:cNvPr>
          <p:cNvSpPr txBox="1"/>
          <p:nvPr/>
        </p:nvSpPr>
        <p:spPr>
          <a:xfrm>
            <a:off x="1958455" y="1720840"/>
            <a:ext cx="86435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Resilience and agility: </a:t>
            </a:r>
          </a:p>
          <a:p>
            <a:pPr algn="ctr"/>
            <a:r>
              <a:rPr lang="en-US" sz="6000" dirty="0"/>
              <a:t>supply chain requirements </a:t>
            </a:r>
          </a:p>
          <a:p>
            <a:pPr algn="ctr"/>
            <a:r>
              <a:rPr lang="en-US" sz="6000" dirty="0"/>
              <a:t>in military operations</a:t>
            </a:r>
            <a:endParaRPr lang="de-DE" sz="6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CAE819-A14F-4986-9679-1F5DF9A5A691}"/>
              </a:ext>
            </a:extLst>
          </p:cNvPr>
          <p:cNvSpPr txBox="1"/>
          <p:nvPr/>
        </p:nvSpPr>
        <p:spPr>
          <a:xfrm>
            <a:off x="-1" y="5255716"/>
            <a:ext cx="12192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Major Superior Instructor Ana-Maria Merlusca, PhD Candidate</a:t>
            </a:r>
          </a:p>
          <a:p>
            <a:r>
              <a:rPr lang="ro-RO" sz="3200" dirty="0" err="1"/>
              <a:t>Military</a:t>
            </a:r>
            <a:r>
              <a:rPr lang="ro-RO" sz="3200" dirty="0"/>
              <a:t> </a:t>
            </a:r>
            <a:r>
              <a:rPr lang="de-DE" sz="3200" dirty="0"/>
              <a:t>Student Matei-Alexandru Ropotan</a:t>
            </a:r>
          </a:p>
          <a:p>
            <a:r>
              <a:rPr lang="ro-RO" sz="3200" i="1" dirty="0"/>
              <a:t>„Carol I” National Defence University, </a:t>
            </a:r>
            <a:r>
              <a:rPr lang="ro-RO" sz="3200" i="1" dirty="0" err="1"/>
              <a:t>Bucharest</a:t>
            </a:r>
            <a:endParaRPr lang="de-DE" sz="3200" i="1" dirty="0"/>
          </a:p>
        </p:txBody>
      </p:sp>
    </p:spTree>
    <p:extLst>
      <p:ext uri="{BB962C8B-B14F-4D97-AF65-F5344CB8AC3E}">
        <p14:creationId xmlns:p14="http://schemas.microsoft.com/office/powerpoint/2010/main" val="5049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FF8C0C35-BD86-4909-B67F-475CD36187C1}"/>
              </a:ext>
            </a:extLst>
          </p:cNvPr>
          <p:cNvGrpSpPr/>
          <p:nvPr/>
        </p:nvGrpSpPr>
        <p:grpSpPr>
          <a:xfrm>
            <a:off x="588057" y="1808151"/>
            <a:ext cx="3856005" cy="3241698"/>
            <a:chOff x="588057" y="489291"/>
            <a:chExt cx="7012893" cy="589565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A1FAED9-B69E-4EFE-866F-2A03B711EF2E}"/>
                </a:ext>
              </a:extLst>
            </p:cNvPr>
            <p:cNvGrpSpPr/>
            <p:nvPr/>
          </p:nvGrpSpPr>
          <p:grpSpPr>
            <a:xfrm>
              <a:off x="588057" y="489291"/>
              <a:ext cx="7012893" cy="5895657"/>
              <a:chOff x="588057" y="489291"/>
              <a:chExt cx="7012893" cy="5895657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4613D52A-D94D-4636-B220-46D3EC3BF6EC}"/>
                  </a:ext>
                </a:extLst>
              </p:cNvPr>
              <p:cNvSpPr/>
              <p:nvPr/>
            </p:nvSpPr>
            <p:spPr>
              <a:xfrm>
                <a:off x="588057" y="489291"/>
                <a:ext cx="5731815" cy="5895657"/>
              </a:xfrm>
              <a:custGeom>
                <a:avLst/>
                <a:gdLst>
                  <a:gd name="connsiteX0" fmla="*/ 2900635 w 5731815"/>
                  <a:gd name="connsiteY0" fmla="*/ 0 h 5895657"/>
                  <a:gd name="connsiteX1" fmla="*/ 2939708 w 5731815"/>
                  <a:gd name="connsiteY1" fmla="*/ 611 h 5895657"/>
                  <a:gd name="connsiteX2" fmla="*/ 2939708 w 5731815"/>
                  <a:gd name="connsiteY2" fmla="*/ 1068227 h 5895657"/>
                  <a:gd name="connsiteX3" fmla="*/ 2919437 w 5731815"/>
                  <a:gd name="connsiteY3" fmla="*/ 1067354 h 5895657"/>
                  <a:gd name="connsiteX4" fmla="*/ 1061610 w 5731815"/>
                  <a:gd name="connsiteY4" fmla="*/ 2959366 h 5895657"/>
                  <a:gd name="connsiteX5" fmla="*/ 2950199 w 5731815"/>
                  <a:gd name="connsiteY5" fmla="*/ 4818902 h 5895657"/>
                  <a:gd name="connsiteX6" fmla="*/ 4729170 w 5731815"/>
                  <a:gd name="connsiteY6" fmla="*/ 3499518 h 5895657"/>
                  <a:gd name="connsiteX7" fmla="*/ 4747685 w 5731815"/>
                  <a:gd name="connsiteY7" fmla="*/ 3425483 h 5895657"/>
                  <a:gd name="connsiteX8" fmla="*/ 5338746 w 5731815"/>
                  <a:gd name="connsiteY8" fmla="*/ 3425483 h 5895657"/>
                  <a:gd name="connsiteX9" fmla="*/ 5303677 w 5731815"/>
                  <a:gd name="connsiteY9" fmla="*/ 3583197 h 5895657"/>
                  <a:gd name="connsiteX10" fmla="*/ 5334442 w 5731815"/>
                  <a:gd name="connsiteY10" fmla="*/ 3636182 h 5895657"/>
                  <a:gd name="connsiteX11" fmla="*/ 5717289 w 5731815"/>
                  <a:gd name="connsiteY11" fmla="*/ 3848114 h 5895657"/>
                  <a:gd name="connsiteX12" fmla="*/ 5727544 w 5731815"/>
                  <a:gd name="connsiteY12" fmla="*/ 3889135 h 5895657"/>
                  <a:gd name="connsiteX13" fmla="*/ 5609612 w 5731815"/>
                  <a:gd name="connsiteY13" fmla="*/ 4186524 h 5895657"/>
                  <a:gd name="connsiteX14" fmla="*/ 5568594 w 5731815"/>
                  <a:gd name="connsiteY14" fmla="*/ 4207032 h 5895657"/>
                  <a:gd name="connsiteX15" fmla="*/ 5238730 w 5731815"/>
                  <a:gd name="connsiteY15" fmla="*/ 4140376 h 5895657"/>
                  <a:gd name="connsiteX16" fmla="*/ 5143018 w 5731815"/>
                  <a:gd name="connsiteY16" fmla="*/ 4094230 h 5895657"/>
                  <a:gd name="connsiteX17" fmla="*/ 5095163 w 5731815"/>
                  <a:gd name="connsiteY17" fmla="*/ 4107904 h 5895657"/>
                  <a:gd name="connsiteX18" fmla="*/ 4879813 w 5731815"/>
                  <a:gd name="connsiteY18" fmla="*/ 4441183 h 5895657"/>
                  <a:gd name="connsiteX19" fmla="*/ 4886650 w 5731815"/>
                  <a:gd name="connsiteY19" fmla="*/ 4499293 h 5895657"/>
                  <a:gd name="connsiteX20" fmla="*/ 5084908 w 5731815"/>
                  <a:gd name="connsiteY20" fmla="*/ 4736863 h 5895657"/>
                  <a:gd name="connsiteX21" fmla="*/ 5119092 w 5731815"/>
                  <a:gd name="connsiteY21" fmla="*/ 4786430 h 5895657"/>
                  <a:gd name="connsiteX22" fmla="*/ 5110546 w 5731815"/>
                  <a:gd name="connsiteY22" fmla="*/ 4935125 h 5895657"/>
                  <a:gd name="connsiteX23" fmla="*/ 4939632 w 5731815"/>
                  <a:gd name="connsiteY23" fmla="*/ 5109454 h 5895657"/>
                  <a:gd name="connsiteX24" fmla="*/ 4876394 w 5731815"/>
                  <a:gd name="connsiteY24" fmla="*/ 5114582 h 5895657"/>
                  <a:gd name="connsiteX25" fmla="*/ 4616605 w 5731815"/>
                  <a:gd name="connsiteY25" fmla="*/ 4941958 h 5895657"/>
                  <a:gd name="connsiteX26" fmla="*/ 4537988 w 5731815"/>
                  <a:gd name="connsiteY26" fmla="*/ 4858214 h 5895657"/>
                  <a:gd name="connsiteX27" fmla="*/ 4481584 w 5731815"/>
                  <a:gd name="connsiteY27" fmla="*/ 4851377 h 5895657"/>
                  <a:gd name="connsiteX28" fmla="*/ 4155141 w 5731815"/>
                  <a:gd name="connsiteY28" fmla="*/ 5076982 h 5895657"/>
                  <a:gd name="connsiteX29" fmla="*/ 4136340 w 5731815"/>
                  <a:gd name="connsiteY29" fmla="*/ 5116291 h 5895657"/>
                  <a:gd name="connsiteX30" fmla="*/ 4254269 w 5731815"/>
                  <a:gd name="connsiteY30" fmla="*/ 5505974 h 5895657"/>
                  <a:gd name="connsiteX31" fmla="*/ 4202996 w 5731815"/>
                  <a:gd name="connsiteY31" fmla="*/ 5608523 h 5895657"/>
                  <a:gd name="connsiteX32" fmla="*/ 3960298 w 5731815"/>
                  <a:gd name="connsiteY32" fmla="*/ 5712778 h 5895657"/>
                  <a:gd name="connsiteX33" fmla="*/ 3903898 w 5731815"/>
                  <a:gd name="connsiteY33" fmla="*/ 5695689 h 5895657"/>
                  <a:gd name="connsiteX34" fmla="*/ 3727856 w 5731815"/>
                  <a:gd name="connsiteY34" fmla="*/ 5432481 h 5895657"/>
                  <a:gd name="connsiteX35" fmla="*/ 3686838 w 5731815"/>
                  <a:gd name="connsiteY35" fmla="*/ 5321389 h 5895657"/>
                  <a:gd name="connsiteX36" fmla="*/ 3642399 w 5731815"/>
                  <a:gd name="connsiteY36" fmla="*/ 5297460 h 5895657"/>
                  <a:gd name="connsiteX37" fmla="*/ 3245882 w 5731815"/>
                  <a:gd name="connsiteY37" fmla="*/ 5381208 h 5895657"/>
                  <a:gd name="connsiteX38" fmla="*/ 3220244 w 5731815"/>
                  <a:gd name="connsiteY38" fmla="*/ 5415389 h 5895657"/>
                  <a:gd name="connsiteX39" fmla="*/ 3172390 w 5731815"/>
                  <a:gd name="connsiteY39" fmla="*/ 5854639 h 5895657"/>
                  <a:gd name="connsiteX40" fmla="*/ 3133078 w 5731815"/>
                  <a:gd name="connsiteY40" fmla="*/ 5888820 h 5895657"/>
                  <a:gd name="connsiteX41" fmla="*/ 2967291 w 5731815"/>
                  <a:gd name="connsiteY41" fmla="*/ 5895657 h 5895657"/>
                  <a:gd name="connsiteX42" fmla="*/ 2963873 w 5731815"/>
                  <a:gd name="connsiteY42" fmla="*/ 5881983 h 5895657"/>
                  <a:gd name="connsiteX43" fmla="*/ 2823724 w 5731815"/>
                  <a:gd name="connsiteY43" fmla="*/ 5881983 h 5895657"/>
                  <a:gd name="connsiteX44" fmla="*/ 2780997 w 5731815"/>
                  <a:gd name="connsiteY44" fmla="*/ 5846093 h 5895657"/>
                  <a:gd name="connsiteX45" fmla="*/ 2716051 w 5731815"/>
                  <a:gd name="connsiteY45" fmla="*/ 5519647 h 5895657"/>
                  <a:gd name="connsiteX46" fmla="*/ 2722888 w 5731815"/>
                  <a:gd name="connsiteY46" fmla="*/ 5422226 h 5895657"/>
                  <a:gd name="connsiteX47" fmla="*/ 2688703 w 5731815"/>
                  <a:gd name="connsiteY47" fmla="*/ 5377790 h 5895657"/>
                  <a:gd name="connsiteX48" fmla="*/ 2302439 w 5731815"/>
                  <a:gd name="connsiteY48" fmla="*/ 5306006 h 5895657"/>
                  <a:gd name="connsiteX49" fmla="*/ 2252875 w 5731815"/>
                  <a:gd name="connsiteY49" fmla="*/ 5335060 h 5895657"/>
                  <a:gd name="connsiteX50" fmla="*/ 2037522 w 5731815"/>
                  <a:gd name="connsiteY50" fmla="*/ 5721324 h 5895657"/>
                  <a:gd name="connsiteX51" fmla="*/ 1999922 w 5731815"/>
                  <a:gd name="connsiteY51" fmla="*/ 5731579 h 5895657"/>
                  <a:gd name="connsiteX52" fmla="*/ 1699115 w 5731815"/>
                  <a:gd name="connsiteY52" fmla="*/ 5611941 h 5895657"/>
                  <a:gd name="connsiteX53" fmla="*/ 1680314 w 5731815"/>
                  <a:gd name="connsiteY53" fmla="*/ 5570920 h 5895657"/>
                  <a:gd name="connsiteX54" fmla="*/ 1746969 w 5731815"/>
                  <a:gd name="connsiteY54" fmla="*/ 5244478 h 5895657"/>
                  <a:gd name="connsiteX55" fmla="*/ 1794827 w 5731815"/>
                  <a:gd name="connsiteY55" fmla="*/ 5143638 h 5895657"/>
                  <a:gd name="connsiteX56" fmla="*/ 1781153 w 5731815"/>
                  <a:gd name="connsiteY56" fmla="*/ 5099199 h 5895657"/>
                  <a:gd name="connsiteX57" fmla="*/ 1441038 w 5731815"/>
                  <a:gd name="connsiteY57" fmla="*/ 4878721 h 5895657"/>
                  <a:gd name="connsiteX58" fmla="*/ 1393180 w 5731815"/>
                  <a:gd name="connsiteY58" fmla="*/ 4885558 h 5895657"/>
                  <a:gd name="connsiteX59" fmla="*/ 1044518 w 5731815"/>
                  <a:gd name="connsiteY59" fmla="*/ 5164149 h 5895657"/>
                  <a:gd name="connsiteX60" fmla="*/ 1003497 w 5731815"/>
                  <a:gd name="connsiteY60" fmla="*/ 5159021 h 5895657"/>
                  <a:gd name="connsiteX61" fmla="*/ 774473 w 5731815"/>
                  <a:gd name="connsiteY61" fmla="*/ 4936834 h 5895657"/>
                  <a:gd name="connsiteX62" fmla="*/ 771054 w 5731815"/>
                  <a:gd name="connsiteY62" fmla="*/ 4892394 h 5895657"/>
                  <a:gd name="connsiteX63" fmla="*/ 957351 w 5731815"/>
                  <a:gd name="connsiteY63" fmla="*/ 4615516 h 5895657"/>
                  <a:gd name="connsiteX64" fmla="*/ 1035972 w 5731815"/>
                  <a:gd name="connsiteY64" fmla="*/ 4543732 h 5895657"/>
                  <a:gd name="connsiteX65" fmla="*/ 1042808 w 5731815"/>
                  <a:gd name="connsiteY65" fmla="*/ 4490750 h 5895657"/>
                  <a:gd name="connsiteX66" fmla="*/ 815494 w 5731815"/>
                  <a:gd name="connsiteY66" fmla="*/ 4159177 h 5895657"/>
                  <a:gd name="connsiteX67" fmla="*/ 764217 w 5731815"/>
                  <a:gd name="connsiteY67" fmla="*/ 4150631 h 5895657"/>
                  <a:gd name="connsiteX68" fmla="*/ 340354 w 5731815"/>
                  <a:gd name="connsiteY68" fmla="*/ 4271978 h 5895657"/>
                  <a:gd name="connsiteX69" fmla="*/ 304464 w 5731815"/>
                  <a:gd name="connsiteY69" fmla="*/ 4249762 h 5895657"/>
                  <a:gd name="connsiteX70" fmla="*/ 177985 w 5731815"/>
                  <a:gd name="connsiteY70" fmla="*/ 3955791 h 5895657"/>
                  <a:gd name="connsiteX71" fmla="*/ 193368 w 5731815"/>
                  <a:gd name="connsiteY71" fmla="*/ 3913061 h 5895657"/>
                  <a:gd name="connsiteX72" fmla="*/ 471956 w 5731815"/>
                  <a:gd name="connsiteY72" fmla="*/ 3728476 h 5895657"/>
                  <a:gd name="connsiteX73" fmla="*/ 576214 w 5731815"/>
                  <a:gd name="connsiteY73" fmla="*/ 3690874 h 5895657"/>
                  <a:gd name="connsiteX74" fmla="*/ 598434 w 5731815"/>
                  <a:gd name="connsiteY74" fmla="*/ 3649856 h 5895657"/>
                  <a:gd name="connsiteX75" fmla="*/ 512977 w 5731815"/>
                  <a:gd name="connsiteY75" fmla="*/ 3249918 h 5895657"/>
                  <a:gd name="connsiteX76" fmla="*/ 477084 w 5731815"/>
                  <a:gd name="connsiteY76" fmla="*/ 3224280 h 5895657"/>
                  <a:gd name="connsiteX77" fmla="*/ 34418 w 5731815"/>
                  <a:gd name="connsiteY77" fmla="*/ 3174716 h 5895657"/>
                  <a:gd name="connsiteX78" fmla="*/ 7071 w 5731815"/>
                  <a:gd name="connsiteY78" fmla="*/ 3142241 h 5895657"/>
                  <a:gd name="connsiteX79" fmla="*/ 1947 w 5731815"/>
                  <a:gd name="connsiteY79" fmla="*/ 2817508 h 5895657"/>
                  <a:gd name="connsiteX80" fmla="*/ 34418 w 5731815"/>
                  <a:gd name="connsiteY80" fmla="*/ 2785033 h 5895657"/>
                  <a:gd name="connsiteX81" fmla="*/ 365992 w 5731815"/>
                  <a:gd name="connsiteY81" fmla="*/ 2718377 h 5895657"/>
                  <a:gd name="connsiteX82" fmla="*/ 463410 w 5731815"/>
                  <a:gd name="connsiteY82" fmla="*/ 2725214 h 5895657"/>
                  <a:gd name="connsiteX83" fmla="*/ 507849 w 5731815"/>
                  <a:gd name="connsiteY83" fmla="*/ 2689321 h 5895657"/>
                  <a:gd name="connsiteX84" fmla="*/ 577924 w 5731815"/>
                  <a:gd name="connsiteY84" fmla="*/ 2308184 h 5895657"/>
                  <a:gd name="connsiteX85" fmla="*/ 543739 w 5731815"/>
                  <a:gd name="connsiteY85" fmla="*/ 2253492 h 5895657"/>
                  <a:gd name="connsiteX86" fmla="*/ 162606 w 5731815"/>
                  <a:gd name="connsiteY86" fmla="*/ 2039851 h 5895657"/>
                  <a:gd name="connsiteX87" fmla="*/ 152347 w 5731815"/>
                  <a:gd name="connsiteY87" fmla="*/ 2007376 h 5895657"/>
                  <a:gd name="connsiteX88" fmla="*/ 273698 w 5731815"/>
                  <a:gd name="connsiteY88" fmla="*/ 1701441 h 5895657"/>
                  <a:gd name="connsiteX89" fmla="*/ 311297 w 5731815"/>
                  <a:gd name="connsiteY89" fmla="*/ 1684352 h 5895657"/>
                  <a:gd name="connsiteX90" fmla="*/ 742001 w 5731815"/>
                  <a:gd name="connsiteY90" fmla="*/ 1798863 h 5895657"/>
                  <a:gd name="connsiteX91" fmla="*/ 784728 w 5731815"/>
                  <a:gd name="connsiteY91" fmla="*/ 1785189 h 5895657"/>
                  <a:gd name="connsiteX92" fmla="*/ 1001787 w 5731815"/>
                  <a:gd name="connsiteY92" fmla="*/ 1448491 h 5895657"/>
                  <a:gd name="connsiteX93" fmla="*/ 1003497 w 5731815"/>
                  <a:gd name="connsiteY93" fmla="*/ 1402343 h 5895657"/>
                  <a:gd name="connsiteX94" fmla="*/ 789856 w 5731815"/>
                  <a:gd name="connsiteY94" fmla="*/ 1149393 h 5895657"/>
                  <a:gd name="connsiteX95" fmla="*/ 757384 w 5731815"/>
                  <a:gd name="connsiteY95" fmla="*/ 1103245 h 5895657"/>
                  <a:gd name="connsiteX96" fmla="*/ 764217 w 5731815"/>
                  <a:gd name="connsiteY96" fmla="*/ 961387 h 5895657"/>
                  <a:gd name="connsiteX97" fmla="*/ 940259 w 5731815"/>
                  <a:gd name="connsiteY97" fmla="*/ 781930 h 5895657"/>
                  <a:gd name="connsiteX98" fmla="*/ 994951 w 5731815"/>
                  <a:gd name="connsiteY98" fmla="*/ 776802 h 5895657"/>
                  <a:gd name="connsiteX99" fmla="*/ 1261577 w 5731815"/>
                  <a:gd name="connsiteY99" fmla="*/ 954550 h 5895657"/>
                  <a:gd name="connsiteX100" fmla="*/ 1335070 w 5731815"/>
                  <a:gd name="connsiteY100" fmla="*/ 1031461 h 5895657"/>
                  <a:gd name="connsiteX101" fmla="*/ 1398307 w 5731815"/>
                  <a:gd name="connsiteY101" fmla="*/ 1040007 h 5895657"/>
                  <a:gd name="connsiteX102" fmla="*/ 1721335 w 5731815"/>
                  <a:gd name="connsiteY102" fmla="*/ 817820 h 5895657"/>
                  <a:gd name="connsiteX103" fmla="*/ 1738423 w 5731815"/>
                  <a:gd name="connsiteY103" fmla="*/ 775093 h 5895657"/>
                  <a:gd name="connsiteX104" fmla="*/ 1630750 w 5731815"/>
                  <a:gd name="connsiteY104" fmla="*/ 423009 h 5895657"/>
                  <a:gd name="connsiteX105" fmla="*/ 1704242 w 5731815"/>
                  <a:gd name="connsiteY105" fmla="*/ 272606 h 5895657"/>
                  <a:gd name="connsiteX106" fmla="*/ 1916174 w 5731815"/>
                  <a:gd name="connsiteY106" fmla="*/ 183733 h 5895657"/>
                  <a:gd name="connsiteX107" fmla="*/ 1972575 w 5731815"/>
                  <a:gd name="connsiteY107" fmla="*/ 199113 h 5895657"/>
                  <a:gd name="connsiteX108" fmla="*/ 2148617 w 5731815"/>
                  <a:gd name="connsiteY108" fmla="*/ 462321 h 5895657"/>
                  <a:gd name="connsiteX109" fmla="*/ 2189638 w 5731815"/>
                  <a:gd name="connsiteY109" fmla="*/ 569995 h 5895657"/>
                  <a:gd name="connsiteX110" fmla="*/ 2237492 w 5731815"/>
                  <a:gd name="connsiteY110" fmla="*/ 597342 h 5895657"/>
                  <a:gd name="connsiteX111" fmla="*/ 2625466 w 5731815"/>
                  <a:gd name="connsiteY111" fmla="*/ 515303 h 5895657"/>
                  <a:gd name="connsiteX112" fmla="*/ 2656228 w 5731815"/>
                  <a:gd name="connsiteY112" fmla="*/ 475995 h 5895657"/>
                  <a:gd name="connsiteX113" fmla="*/ 2705795 w 5731815"/>
                  <a:gd name="connsiteY113" fmla="*/ 36748 h 5895657"/>
                  <a:gd name="connsiteX114" fmla="*/ 2736558 w 5731815"/>
                  <a:gd name="connsiteY114" fmla="*/ 7692 h 5895657"/>
                  <a:gd name="connsiteX115" fmla="*/ 2900635 w 5731815"/>
                  <a:gd name="connsiteY115" fmla="*/ 0 h 589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5731815" h="5895657">
                    <a:moveTo>
                      <a:pt x="2900635" y="0"/>
                    </a:moveTo>
                    <a:lnTo>
                      <a:pt x="2939708" y="611"/>
                    </a:lnTo>
                    <a:lnTo>
                      <a:pt x="2939708" y="1068227"/>
                    </a:lnTo>
                    <a:lnTo>
                      <a:pt x="2919437" y="1067354"/>
                    </a:lnTo>
                    <a:cubicBezTo>
                      <a:pt x="1893958" y="1074191"/>
                      <a:pt x="1054770" y="1891157"/>
                      <a:pt x="1061610" y="2959366"/>
                    </a:cubicBezTo>
                    <a:cubicBezTo>
                      <a:pt x="1070152" y="3983135"/>
                      <a:pt x="1885412" y="4810356"/>
                      <a:pt x="2950199" y="4818902"/>
                    </a:cubicBezTo>
                    <a:cubicBezTo>
                      <a:pt x="3780626" y="4805015"/>
                      <a:pt x="4493709" y="4273241"/>
                      <a:pt x="4729170" y="3499518"/>
                    </a:cubicBezTo>
                    <a:lnTo>
                      <a:pt x="4747685" y="3425483"/>
                    </a:lnTo>
                    <a:lnTo>
                      <a:pt x="5338746" y="3425483"/>
                    </a:lnTo>
                    <a:lnTo>
                      <a:pt x="5303677" y="3583197"/>
                    </a:lnTo>
                    <a:cubicBezTo>
                      <a:pt x="5295131" y="3613963"/>
                      <a:pt x="5305386" y="3629345"/>
                      <a:pt x="5334442" y="3636182"/>
                    </a:cubicBezTo>
                    <a:cubicBezTo>
                      <a:pt x="5481428" y="3672072"/>
                      <a:pt x="5589105" y="3778040"/>
                      <a:pt x="5717289" y="3848114"/>
                    </a:cubicBezTo>
                    <a:cubicBezTo>
                      <a:pt x="5734381" y="3858369"/>
                      <a:pt x="5734381" y="3872043"/>
                      <a:pt x="5727544" y="3889135"/>
                    </a:cubicBezTo>
                    <a:cubicBezTo>
                      <a:pt x="5693360" y="3989972"/>
                      <a:pt x="5652342" y="4089103"/>
                      <a:pt x="5609612" y="4186524"/>
                    </a:cubicBezTo>
                    <a:cubicBezTo>
                      <a:pt x="5601066" y="4205322"/>
                      <a:pt x="5589105" y="4212159"/>
                      <a:pt x="5568594" y="4207032"/>
                    </a:cubicBezTo>
                    <a:cubicBezTo>
                      <a:pt x="5459208" y="4184815"/>
                      <a:pt x="5348116" y="4164305"/>
                      <a:pt x="5238730" y="4140376"/>
                    </a:cubicBezTo>
                    <a:cubicBezTo>
                      <a:pt x="5204549" y="4131830"/>
                      <a:pt x="5173783" y="4111322"/>
                      <a:pt x="5143018" y="4094230"/>
                    </a:cubicBezTo>
                    <a:cubicBezTo>
                      <a:pt x="5120801" y="4082266"/>
                      <a:pt x="5108837" y="4083975"/>
                      <a:pt x="5095163" y="4107904"/>
                    </a:cubicBezTo>
                    <a:cubicBezTo>
                      <a:pt x="5031926" y="4224124"/>
                      <a:pt x="4961852" y="4336928"/>
                      <a:pt x="4879813" y="4441183"/>
                    </a:cubicBezTo>
                    <a:cubicBezTo>
                      <a:pt x="4861012" y="4465112"/>
                      <a:pt x="4857593" y="4480495"/>
                      <a:pt x="4886650" y="4499293"/>
                    </a:cubicBezTo>
                    <a:cubicBezTo>
                      <a:pt x="4977234" y="4557406"/>
                      <a:pt x="5021670" y="4654824"/>
                      <a:pt x="5084908" y="4736863"/>
                    </a:cubicBezTo>
                    <a:cubicBezTo>
                      <a:pt x="5096872" y="4752246"/>
                      <a:pt x="5107128" y="4769338"/>
                      <a:pt x="5119092" y="4786430"/>
                    </a:cubicBezTo>
                    <a:cubicBezTo>
                      <a:pt x="5187457" y="4885558"/>
                      <a:pt x="5184039" y="4851377"/>
                      <a:pt x="5110546" y="4935125"/>
                    </a:cubicBezTo>
                    <a:cubicBezTo>
                      <a:pt x="5057564" y="4996653"/>
                      <a:pt x="4996032" y="5051344"/>
                      <a:pt x="4939632" y="5109454"/>
                    </a:cubicBezTo>
                    <a:cubicBezTo>
                      <a:pt x="4919121" y="5131674"/>
                      <a:pt x="4902033" y="5131674"/>
                      <a:pt x="4876394" y="5114582"/>
                    </a:cubicBezTo>
                    <a:cubicBezTo>
                      <a:pt x="4790937" y="5056472"/>
                      <a:pt x="4703771" y="4998362"/>
                      <a:pt x="4616605" y="4941958"/>
                    </a:cubicBezTo>
                    <a:cubicBezTo>
                      <a:pt x="4584133" y="4919742"/>
                      <a:pt x="4561913" y="4887267"/>
                      <a:pt x="4537988" y="4858214"/>
                    </a:cubicBezTo>
                    <a:cubicBezTo>
                      <a:pt x="4519186" y="4835994"/>
                      <a:pt x="4503803" y="4832575"/>
                      <a:pt x="4481584" y="4851377"/>
                    </a:cubicBezTo>
                    <a:cubicBezTo>
                      <a:pt x="4379035" y="4935125"/>
                      <a:pt x="4269652" y="5010326"/>
                      <a:pt x="4155141" y="5076982"/>
                    </a:cubicBezTo>
                    <a:cubicBezTo>
                      <a:pt x="4139759" y="5085528"/>
                      <a:pt x="4122666" y="5094074"/>
                      <a:pt x="4136340" y="5116291"/>
                    </a:cubicBezTo>
                    <a:cubicBezTo>
                      <a:pt x="4214961" y="5234223"/>
                      <a:pt x="4220088" y="5374371"/>
                      <a:pt x="4254269" y="5505974"/>
                    </a:cubicBezTo>
                    <a:cubicBezTo>
                      <a:pt x="4274779" y="5582885"/>
                      <a:pt x="4279907" y="5572630"/>
                      <a:pt x="4202996" y="5608523"/>
                    </a:cubicBezTo>
                    <a:cubicBezTo>
                      <a:pt x="4122666" y="5646122"/>
                      <a:pt x="4040628" y="5678597"/>
                      <a:pt x="3960298" y="5712778"/>
                    </a:cubicBezTo>
                    <a:cubicBezTo>
                      <a:pt x="3934660" y="5723033"/>
                      <a:pt x="3919281" y="5719615"/>
                      <a:pt x="3903898" y="5695689"/>
                    </a:cubicBezTo>
                    <a:cubicBezTo>
                      <a:pt x="3845788" y="5606814"/>
                      <a:pt x="3785969" y="5521357"/>
                      <a:pt x="3727856" y="5432481"/>
                    </a:cubicBezTo>
                    <a:cubicBezTo>
                      <a:pt x="3705639" y="5398300"/>
                      <a:pt x="3697093" y="5358988"/>
                      <a:pt x="3686838" y="5321389"/>
                    </a:cubicBezTo>
                    <a:cubicBezTo>
                      <a:pt x="3680001" y="5297460"/>
                      <a:pt x="3668037" y="5290623"/>
                      <a:pt x="3642399" y="5297460"/>
                    </a:cubicBezTo>
                    <a:cubicBezTo>
                      <a:pt x="3512505" y="5336769"/>
                      <a:pt x="3380903" y="5364116"/>
                      <a:pt x="3245882" y="5381208"/>
                    </a:cubicBezTo>
                    <a:cubicBezTo>
                      <a:pt x="3223662" y="5384627"/>
                      <a:pt x="3216826" y="5394879"/>
                      <a:pt x="3220244" y="5415389"/>
                    </a:cubicBezTo>
                    <a:cubicBezTo>
                      <a:pt x="3244173" y="5565793"/>
                      <a:pt x="3189479" y="5707650"/>
                      <a:pt x="3172390" y="5854639"/>
                    </a:cubicBezTo>
                    <a:cubicBezTo>
                      <a:pt x="3168971" y="5880274"/>
                      <a:pt x="3155297" y="5888820"/>
                      <a:pt x="3133078" y="5888820"/>
                    </a:cubicBezTo>
                    <a:cubicBezTo>
                      <a:pt x="3078387" y="5890529"/>
                      <a:pt x="3021986" y="5893948"/>
                      <a:pt x="2967291" y="5895657"/>
                    </a:cubicBezTo>
                    <a:cubicBezTo>
                      <a:pt x="2963873" y="5883692"/>
                      <a:pt x="2963873" y="5883692"/>
                      <a:pt x="2963873" y="5881983"/>
                    </a:cubicBezTo>
                    <a:cubicBezTo>
                      <a:pt x="2917728" y="5881983"/>
                      <a:pt x="2869870" y="5881983"/>
                      <a:pt x="2823724" y="5881983"/>
                    </a:cubicBezTo>
                    <a:cubicBezTo>
                      <a:pt x="2798086" y="5881983"/>
                      <a:pt x="2784416" y="5871728"/>
                      <a:pt x="2780997" y="5846093"/>
                    </a:cubicBezTo>
                    <a:cubicBezTo>
                      <a:pt x="2760487" y="5736707"/>
                      <a:pt x="2736558" y="5629030"/>
                      <a:pt x="2716051" y="5519647"/>
                    </a:cubicBezTo>
                    <a:cubicBezTo>
                      <a:pt x="2709214" y="5487172"/>
                      <a:pt x="2719469" y="5454701"/>
                      <a:pt x="2722888" y="5422226"/>
                    </a:cubicBezTo>
                    <a:cubicBezTo>
                      <a:pt x="2726306" y="5394879"/>
                      <a:pt x="2719469" y="5381208"/>
                      <a:pt x="2688703" y="5377790"/>
                    </a:cubicBezTo>
                    <a:cubicBezTo>
                      <a:pt x="2558810" y="5364116"/>
                      <a:pt x="2428914" y="5340187"/>
                      <a:pt x="2302439" y="5306006"/>
                    </a:cubicBezTo>
                    <a:cubicBezTo>
                      <a:pt x="2275091" y="5299169"/>
                      <a:pt x="2259712" y="5307715"/>
                      <a:pt x="2252875" y="5335060"/>
                    </a:cubicBezTo>
                    <a:cubicBezTo>
                      <a:pt x="2216982" y="5483754"/>
                      <a:pt x="2109308" y="5591431"/>
                      <a:pt x="2037522" y="5721324"/>
                    </a:cubicBezTo>
                    <a:cubicBezTo>
                      <a:pt x="2028979" y="5736707"/>
                      <a:pt x="2015305" y="5736707"/>
                      <a:pt x="1999922" y="5731579"/>
                    </a:cubicBezTo>
                    <a:cubicBezTo>
                      <a:pt x="1897376" y="5697398"/>
                      <a:pt x="1796536" y="5656377"/>
                      <a:pt x="1699115" y="5611941"/>
                    </a:cubicBezTo>
                    <a:cubicBezTo>
                      <a:pt x="1678604" y="5603395"/>
                      <a:pt x="1676895" y="5588012"/>
                      <a:pt x="1680314" y="5570920"/>
                    </a:cubicBezTo>
                    <a:cubicBezTo>
                      <a:pt x="1702533" y="5461538"/>
                      <a:pt x="1721335" y="5352152"/>
                      <a:pt x="1746969" y="5244478"/>
                    </a:cubicBezTo>
                    <a:cubicBezTo>
                      <a:pt x="1755515" y="5208585"/>
                      <a:pt x="1776026" y="5176110"/>
                      <a:pt x="1794827" y="5143638"/>
                    </a:cubicBezTo>
                    <a:cubicBezTo>
                      <a:pt x="1806792" y="5123128"/>
                      <a:pt x="1803373" y="5111163"/>
                      <a:pt x="1781153" y="5099199"/>
                    </a:cubicBezTo>
                    <a:cubicBezTo>
                      <a:pt x="1661512" y="5035961"/>
                      <a:pt x="1548711" y="4960759"/>
                      <a:pt x="1441038" y="4878721"/>
                    </a:cubicBezTo>
                    <a:cubicBezTo>
                      <a:pt x="1422236" y="4863341"/>
                      <a:pt x="1408563" y="4863341"/>
                      <a:pt x="1393180" y="4885558"/>
                    </a:cubicBezTo>
                    <a:cubicBezTo>
                      <a:pt x="1304304" y="5010326"/>
                      <a:pt x="1162446" y="5071855"/>
                      <a:pt x="1044518" y="5164149"/>
                    </a:cubicBezTo>
                    <a:cubicBezTo>
                      <a:pt x="1029135" y="5176110"/>
                      <a:pt x="1017170" y="5170985"/>
                      <a:pt x="1003497" y="5159021"/>
                    </a:cubicBezTo>
                    <a:cubicBezTo>
                      <a:pt x="923167" y="5088947"/>
                      <a:pt x="847965" y="5012036"/>
                      <a:pt x="774473" y="4936834"/>
                    </a:cubicBezTo>
                    <a:cubicBezTo>
                      <a:pt x="760802" y="4921451"/>
                      <a:pt x="759090" y="4909486"/>
                      <a:pt x="771054" y="4892394"/>
                    </a:cubicBezTo>
                    <a:cubicBezTo>
                      <a:pt x="832582" y="4800100"/>
                      <a:pt x="894114" y="4707810"/>
                      <a:pt x="957351" y="4615516"/>
                    </a:cubicBezTo>
                    <a:cubicBezTo>
                      <a:pt x="977859" y="4586459"/>
                      <a:pt x="1008624" y="4567658"/>
                      <a:pt x="1035972" y="4543732"/>
                    </a:cubicBezTo>
                    <a:cubicBezTo>
                      <a:pt x="1056482" y="4526640"/>
                      <a:pt x="1059901" y="4511257"/>
                      <a:pt x="1042808" y="4490750"/>
                    </a:cubicBezTo>
                    <a:cubicBezTo>
                      <a:pt x="959061" y="4386492"/>
                      <a:pt x="882150" y="4277106"/>
                      <a:pt x="815494" y="4159177"/>
                    </a:cubicBezTo>
                    <a:cubicBezTo>
                      <a:pt x="800111" y="4131830"/>
                      <a:pt x="784728" y="4136957"/>
                      <a:pt x="764217" y="4150631"/>
                    </a:cubicBezTo>
                    <a:cubicBezTo>
                      <a:pt x="634324" y="4230960"/>
                      <a:pt x="482211" y="4232670"/>
                      <a:pt x="340354" y="4271978"/>
                    </a:cubicBezTo>
                    <a:cubicBezTo>
                      <a:pt x="321552" y="4277106"/>
                      <a:pt x="311297" y="4266851"/>
                      <a:pt x="304464" y="4249762"/>
                    </a:cubicBezTo>
                    <a:cubicBezTo>
                      <a:pt x="258315" y="4154049"/>
                      <a:pt x="215588" y="4054919"/>
                      <a:pt x="177985" y="3955791"/>
                    </a:cubicBezTo>
                    <a:cubicBezTo>
                      <a:pt x="171148" y="3935281"/>
                      <a:pt x="176276" y="3923316"/>
                      <a:pt x="193368" y="3913061"/>
                    </a:cubicBezTo>
                    <a:cubicBezTo>
                      <a:pt x="285662" y="3851533"/>
                      <a:pt x="376247" y="3788295"/>
                      <a:pt x="471956" y="3728476"/>
                    </a:cubicBezTo>
                    <a:cubicBezTo>
                      <a:pt x="502722" y="3709675"/>
                      <a:pt x="540321" y="3701129"/>
                      <a:pt x="576214" y="3690874"/>
                    </a:cubicBezTo>
                    <a:cubicBezTo>
                      <a:pt x="598434" y="3684037"/>
                      <a:pt x="605268" y="3673782"/>
                      <a:pt x="598434" y="3649856"/>
                    </a:cubicBezTo>
                    <a:cubicBezTo>
                      <a:pt x="559122" y="3518250"/>
                      <a:pt x="531778" y="3384939"/>
                      <a:pt x="512977" y="3249918"/>
                    </a:cubicBezTo>
                    <a:cubicBezTo>
                      <a:pt x="509559" y="3227698"/>
                      <a:pt x="499303" y="3220861"/>
                      <a:pt x="477084" y="3224280"/>
                    </a:cubicBezTo>
                    <a:cubicBezTo>
                      <a:pt x="324971" y="3249918"/>
                      <a:pt x="181404" y="3191808"/>
                      <a:pt x="34418" y="3174716"/>
                    </a:cubicBezTo>
                    <a:cubicBezTo>
                      <a:pt x="15617" y="3173007"/>
                      <a:pt x="8784" y="3161042"/>
                      <a:pt x="7071" y="3142241"/>
                    </a:cubicBezTo>
                    <a:cubicBezTo>
                      <a:pt x="-3181" y="3034567"/>
                      <a:pt x="238" y="2926891"/>
                      <a:pt x="1947" y="2817508"/>
                    </a:cubicBezTo>
                    <a:cubicBezTo>
                      <a:pt x="1947" y="2796997"/>
                      <a:pt x="15617" y="2788451"/>
                      <a:pt x="34418" y="2785033"/>
                    </a:cubicBezTo>
                    <a:cubicBezTo>
                      <a:pt x="145514" y="2762813"/>
                      <a:pt x="254896" y="2740597"/>
                      <a:pt x="365992" y="2718377"/>
                    </a:cubicBezTo>
                    <a:cubicBezTo>
                      <a:pt x="398463" y="2711540"/>
                      <a:pt x="430938" y="2721795"/>
                      <a:pt x="463410" y="2725214"/>
                    </a:cubicBezTo>
                    <a:cubicBezTo>
                      <a:pt x="490757" y="2728633"/>
                      <a:pt x="504431" y="2718377"/>
                      <a:pt x="507849" y="2689321"/>
                    </a:cubicBezTo>
                    <a:cubicBezTo>
                      <a:pt x="521523" y="2561136"/>
                      <a:pt x="545449" y="2432952"/>
                      <a:pt x="577924" y="2308184"/>
                    </a:cubicBezTo>
                    <a:cubicBezTo>
                      <a:pt x="586470" y="2275712"/>
                      <a:pt x="574505" y="2260329"/>
                      <a:pt x="543739" y="2253492"/>
                    </a:cubicBezTo>
                    <a:cubicBezTo>
                      <a:pt x="398463" y="2215893"/>
                      <a:pt x="289081" y="2109925"/>
                      <a:pt x="162606" y="2039851"/>
                    </a:cubicBezTo>
                    <a:cubicBezTo>
                      <a:pt x="148929" y="2033014"/>
                      <a:pt x="148929" y="2021050"/>
                      <a:pt x="152347" y="2007376"/>
                    </a:cubicBezTo>
                    <a:cubicBezTo>
                      <a:pt x="186531" y="1903121"/>
                      <a:pt x="229258" y="1802281"/>
                      <a:pt x="273698" y="1701441"/>
                    </a:cubicBezTo>
                    <a:cubicBezTo>
                      <a:pt x="282244" y="1682643"/>
                      <a:pt x="295917" y="1679225"/>
                      <a:pt x="311297" y="1684352"/>
                    </a:cubicBezTo>
                    <a:cubicBezTo>
                      <a:pt x="454867" y="1721952"/>
                      <a:pt x="608689" y="1718533"/>
                      <a:pt x="742001" y="1798863"/>
                    </a:cubicBezTo>
                    <a:cubicBezTo>
                      <a:pt x="764217" y="1812536"/>
                      <a:pt x="774473" y="1803990"/>
                      <a:pt x="784728" y="1785189"/>
                    </a:cubicBezTo>
                    <a:cubicBezTo>
                      <a:pt x="847965" y="1667260"/>
                      <a:pt x="921458" y="1554456"/>
                      <a:pt x="1001787" y="1448491"/>
                    </a:cubicBezTo>
                    <a:cubicBezTo>
                      <a:pt x="1012043" y="1434818"/>
                      <a:pt x="1029135" y="1419435"/>
                      <a:pt x="1003497" y="1402343"/>
                    </a:cubicBezTo>
                    <a:cubicBezTo>
                      <a:pt x="906078" y="1339105"/>
                      <a:pt x="856511" y="1238269"/>
                      <a:pt x="789856" y="1149393"/>
                    </a:cubicBezTo>
                    <a:cubicBezTo>
                      <a:pt x="777891" y="1134010"/>
                      <a:pt x="769348" y="1118627"/>
                      <a:pt x="757384" y="1103245"/>
                    </a:cubicBezTo>
                    <a:cubicBezTo>
                      <a:pt x="704398" y="1028043"/>
                      <a:pt x="702689" y="1026333"/>
                      <a:pt x="764217" y="961387"/>
                    </a:cubicBezTo>
                    <a:cubicBezTo>
                      <a:pt x="822331" y="899859"/>
                      <a:pt x="882150" y="841749"/>
                      <a:pt x="940259" y="781930"/>
                    </a:cubicBezTo>
                    <a:cubicBezTo>
                      <a:pt x="959061" y="763129"/>
                      <a:pt x="974443" y="761419"/>
                      <a:pt x="994951" y="776802"/>
                    </a:cubicBezTo>
                    <a:cubicBezTo>
                      <a:pt x="1083826" y="836621"/>
                      <a:pt x="1172702" y="894731"/>
                      <a:pt x="1261577" y="954550"/>
                    </a:cubicBezTo>
                    <a:cubicBezTo>
                      <a:pt x="1292340" y="975061"/>
                      <a:pt x="1312850" y="1004117"/>
                      <a:pt x="1335070" y="1031461"/>
                    </a:cubicBezTo>
                    <a:cubicBezTo>
                      <a:pt x="1353871" y="1057099"/>
                      <a:pt x="1370960" y="1062227"/>
                      <a:pt x="1398307" y="1040007"/>
                    </a:cubicBezTo>
                    <a:cubicBezTo>
                      <a:pt x="1499147" y="956259"/>
                      <a:pt x="1608530" y="882767"/>
                      <a:pt x="1721335" y="817820"/>
                    </a:cubicBezTo>
                    <a:cubicBezTo>
                      <a:pt x="1738423" y="807565"/>
                      <a:pt x="1753806" y="797310"/>
                      <a:pt x="1738423" y="775093"/>
                    </a:cubicBezTo>
                    <a:cubicBezTo>
                      <a:pt x="1664931" y="669125"/>
                      <a:pt x="1659806" y="542651"/>
                      <a:pt x="1630750" y="423009"/>
                    </a:cubicBezTo>
                    <a:cubicBezTo>
                      <a:pt x="1605112" y="318754"/>
                      <a:pt x="1608530" y="320464"/>
                      <a:pt x="1704242" y="272606"/>
                    </a:cubicBezTo>
                    <a:cubicBezTo>
                      <a:pt x="1772607" y="238425"/>
                      <a:pt x="1846100" y="212787"/>
                      <a:pt x="1916174" y="183733"/>
                    </a:cubicBezTo>
                    <a:cubicBezTo>
                      <a:pt x="1941812" y="173478"/>
                      <a:pt x="1957195" y="175187"/>
                      <a:pt x="1972575" y="199113"/>
                    </a:cubicBezTo>
                    <a:cubicBezTo>
                      <a:pt x="2030688" y="287989"/>
                      <a:pt x="2088798" y="375155"/>
                      <a:pt x="2148617" y="462321"/>
                    </a:cubicBezTo>
                    <a:cubicBezTo>
                      <a:pt x="2170836" y="494793"/>
                      <a:pt x="2177673" y="532395"/>
                      <a:pt x="2189638" y="569995"/>
                    </a:cubicBezTo>
                    <a:cubicBezTo>
                      <a:pt x="2198180" y="597342"/>
                      <a:pt x="2210145" y="605888"/>
                      <a:pt x="2237492" y="597342"/>
                    </a:cubicBezTo>
                    <a:cubicBezTo>
                      <a:pt x="2363967" y="559743"/>
                      <a:pt x="2493861" y="532395"/>
                      <a:pt x="2625466" y="515303"/>
                    </a:cubicBezTo>
                    <a:cubicBezTo>
                      <a:pt x="2651101" y="511885"/>
                      <a:pt x="2659647" y="501630"/>
                      <a:pt x="2656228" y="475995"/>
                    </a:cubicBezTo>
                    <a:cubicBezTo>
                      <a:pt x="2634012" y="325591"/>
                      <a:pt x="2688703" y="183733"/>
                      <a:pt x="2705795" y="36748"/>
                    </a:cubicBezTo>
                    <a:cubicBezTo>
                      <a:pt x="2707505" y="19656"/>
                      <a:pt x="2717760" y="9401"/>
                      <a:pt x="2736558" y="7692"/>
                    </a:cubicBezTo>
                    <a:cubicBezTo>
                      <a:pt x="2791251" y="1709"/>
                      <a:pt x="2845943" y="0"/>
                      <a:pt x="29006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15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B325EB-E9C4-41EF-8728-03CCA69742F7}"/>
                  </a:ext>
                </a:extLst>
              </p:cNvPr>
              <p:cNvSpPr/>
              <p:nvPr/>
            </p:nvSpPr>
            <p:spPr>
              <a:xfrm flipH="1">
                <a:off x="1635010" y="971550"/>
                <a:ext cx="5965940" cy="2951633"/>
              </a:xfrm>
              <a:custGeom>
                <a:avLst/>
                <a:gdLst>
                  <a:gd name="connsiteX0" fmla="*/ 5965877 w 5965940"/>
                  <a:gd name="connsiteY0" fmla="*/ 2951052 h 2951634"/>
                  <a:gd name="connsiteX1" fmla="*/ 5965874 w 5965940"/>
                  <a:gd name="connsiteY1" fmla="*/ 2951052 h 2951634"/>
                  <a:gd name="connsiteX2" fmla="*/ 5965877 w 5965940"/>
                  <a:gd name="connsiteY2" fmla="*/ 2951634 h 2951634"/>
                  <a:gd name="connsiteX3" fmla="*/ 2224803 w 5965940"/>
                  <a:gd name="connsiteY3" fmla="*/ 1672633 h 2951634"/>
                  <a:gd name="connsiteX4" fmla="*/ 2252320 w 5965940"/>
                  <a:gd name="connsiteY4" fmla="*/ 1702545 h 2951634"/>
                  <a:gd name="connsiteX5" fmla="*/ 2252320 w 5965940"/>
                  <a:gd name="connsiteY5" fmla="*/ 1866318 h 2951634"/>
                  <a:gd name="connsiteX6" fmla="*/ 2193129 w 5965940"/>
                  <a:gd name="connsiteY6" fmla="*/ 1866318 h 2951634"/>
                  <a:gd name="connsiteX7" fmla="*/ 2193695 w 5965940"/>
                  <a:gd name="connsiteY7" fmla="*/ 1701348 h 2951634"/>
                  <a:gd name="connsiteX8" fmla="*/ 2224803 w 5965940"/>
                  <a:gd name="connsiteY8" fmla="*/ 1672633 h 2951634"/>
                  <a:gd name="connsiteX9" fmla="*/ 2547842 w 5965940"/>
                  <a:gd name="connsiteY9" fmla="*/ 1574524 h 2951634"/>
                  <a:gd name="connsiteX10" fmla="*/ 2572969 w 5965940"/>
                  <a:gd name="connsiteY10" fmla="*/ 1600847 h 2951634"/>
                  <a:gd name="connsiteX11" fmla="*/ 2572969 w 5965940"/>
                  <a:gd name="connsiteY11" fmla="*/ 1671436 h 2951634"/>
                  <a:gd name="connsiteX12" fmla="*/ 2574165 w 5965940"/>
                  <a:gd name="connsiteY12" fmla="*/ 1671436 h 2951634"/>
                  <a:gd name="connsiteX13" fmla="*/ 2574165 w 5965940"/>
                  <a:gd name="connsiteY13" fmla="*/ 1738437 h 2951634"/>
                  <a:gd name="connsiteX14" fmla="*/ 2614844 w 5965940"/>
                  <a:gd name="connsiteY14" fmla="*/ 1777919 h 2951634"/>
                  <a:gd name="connsiteX15" fmla="*/ 2700989 w 5965940"/>
                  <a:gd name="connsiteY15" fmla="*/ 1777919 h 2951634"/>
                  <a:gd name="connsiteX16" fmla="*/ 2727310 w 5965940"/>
                  <a:gd name="connsiteY16" fmla="*/ 1801849 h 2951634"/>
                  <a:gd name="connsiteX17" fmla="*/ 2691417 w 5965940"/>
                  <a:gd name="connsiteY17" fmla="*/ 1856885 h 2951634"/>
                  <a:gd name="connsiteX18" fmla="*/ 2680232 w 5965940"/>
                  <a:gd name="connsiteY18" fmla="*/ 1866318 h 2951634"/>
                  <a:gd name="connsiteX19" fmla="*/ 2525808 w 5965940"/>
                  <a:gd name="connsiteY19" fmla="*/ 1866318 h 2951634"/>
                  <a:gd name="connsiteX20" fmla="*/ 2525112 w 5965940"/>
                  <a:gd name="connsiteY20" fmla="*/ 1599648 h 2951634"/>
                  <a:gd name="connsiteX21" fmla="*/ 2547842 w 5965940"/>
                  <a:gd name="connsiteY21" fmla="*/ 1574524 h 2951634"/>
                  <a:gd name="connsiteX22" fmla="*/ 2607665 w 5965940"/>
                  <a:gd name="connsiteY22" fmla="*/ 1231144 h 2951634"/>
                  <a:gd name="connsiteX23" fmla="*/ 2639969 w 5965940"/>
                  <a:gd name="connsiteY23" fmla="*/ 1264645 h 2951634"/>
                  <a:gd name="connsiteX24" fmla="*/ 2639969 w 5965940"/>
                  <a:gd name="connsiteY24" fmla="*/ 1429754 h 2951634"/>
                  <a:gd name="connsiteX25" fmla="*/ 2641166 w 5965940"/>
                  <a:gd name="connsiteY25" fmla="*/ 1429754 h 2951634"/>
                  <a:gd name="connsiteX26" fmla="*/ 2641166 w 5965940"/>
                  <a:gd name="connsiteY26" fmla="*/ 1592472 h 2951634"/>
                  <a:gd name="connsiteX27" fmla="*/ 2690220 w 5965940"/>
                  <a:gd name="connsiteY27" fmla="*/ 1642722 h 2951634"/>
                  <a:gd name="connsiteX28" fmla="*/ 2727310 w 5965940"/>
                  <a:gd name="connsiteY28" fmla="*/ 1706132 h 2951634"/>
                  <a:gd name="connsiteX29" fmla="*/ 2684237 w 5965940"/>
                  <a:gd name="connsiteY29" fmla="*/ 1731258 h 2951634"/>
                  <a:gd name="connsiteX30" fmla="*/ 2674666 w 5965940"/>
                  <a:gd name="connsiteY30" fmla="*/ 1730063 h 2951634"/>
                  <a:gd name="connsiteX31" fmla="*/ 2619628 w 5965940"/>
                  <a:gd name="connsiteY31" fmla="*/ 1670240 h 2951634"/>
                  <a:gd name="connsiteX32" fmla="*/ 2620827 w 5965940"/>
                  <a:gd name="connsiteY32" fmla="*/ 1556577 h 2951634"/>
                  <a:gd name="connsiteX33" fmla="*/ 2599290 w 5965940"/>
                  <a:gd name="connsiteY33" fmla="*/ 1531453 h 2951634"/>
                  <a:gd name="connsiteX34" fmla="*/ 2583736 w 5965940"/>
                  <a:gd name="connsiteY34" fmla="*/ 1530255 h 2951634"/>
                  <a:gd name="connsiteX35" fmla="*/ 2526306 w 5965940"/>
                  <a:gd name="connsiteY35" fmla="*/ 1468040 h 2951634"/>
                  <a:gd name="connsiteX36" fmla="*/ 2432984 w 5965940"/>
                  <a:gd name="connsiteY36" fmla="*/ 1308912 h 2951634"/>
                  <a:gd name="connsiteX37" fmla="*/ 2417431 w 5965940"/>
                  <a:gd name="connsiteY37" fmla="*/ 1246697 h 2951634"/>
                  <a:gd name="connsiteX38" fmla="*/ 2448538 w 5965940"/>
                  <a:gd name="connsiteY38" fmla="*/ 1231144 h 2951634"/>
                  <a:gd name="connsiteX39" fmla="*/ 2607665 w 5965940"/>
                  <a:gd name="connsiteY39" fmla="*/ 1231144 h 2951634"/>
                  <a:gd name="connsiteX40" fmla="*/ 1542988 w 5965940"/>
                  <a:gd name="connsiteY40" fmla="*/ 1125838 h 2951634"/>
                  <a:gd name="connsiteX41" fmla="*/ 1542988 w 5965940"/>
                  <a:gd name="connsiteY41" fmla="*/ 1264073 h 2951634"/>
                  <a:gd name="connsiteX42" fmla="*/ 1489378 w 5965940"/>
                  <a:gd name="connsiteY42" fmla="*/ 1274897 h 2951634"/>
                  <a:gd name="connsiteX43" fmla="*/ 1383569 w 5965940"/>
                  <a:gd name="connsiteY43" fmla="*/ 1434522 h 2951634"/>
                  <a:gd name="connsiteX44" fmla="*/ 1383569 w 5965940"/>
                  <a:gd name="connsiteY44" fmla="*/ 1866318 h 2951634"/>
                  <a:gd name="connsiteX45" fmla="*/ 1323073 w 5965940"/>
                  <a:gd name="connsiteY45" fmla="*/ 1866318 h 2951634"/>
                  <a:gd name="connsiteX46" fmla="*/ 1323073 w 5965940"/>
                  <a:gd name="connsiteY46" fmla="*/ 1125838 h 2951634"/>
                  <a:gd name="connsiteX47" fmla="*/ 2002911 w 5965940"/>
                  <a:gd name="connsiteY47" fmla="*/ 1125838 h 2951634"/>
                  <a:gd name="connsiteX48" fmla="*/ 2002911 w 5965940"/>
                  <a:gd name="connsiteY48" fmla="*/ 1263591 h 2951634"/>
                  <a:gd name="connsiteX49" fmla="*/ 1947459 w 5965940"/>
                  <a:gd name="connsiteY49" fmla="*/ 1274786 h 2951634"/>
                  <a:gd name="connsiteX50" fmla="*/ 1841653 w 5965940"/>
                  <a:gd name="connsiteY50" fmla="*/ 1434414 h 2951634"/>
                  <a:gd name="connsiteX51" fmla="*/ 1841653 w 5965940"/>
                  <a:gd name="connsiteY51" fmla="*/ 1866318 h 2951634"/>
                  <a:gd name="connsiteX52" fmla="*/ 1730051 w 5965940"/>
                  <a:gd name="connsiteY52" fmla="*/ 1866318 h 2951634"/>
                  <a:gd name="connsiteX53" fmla="*/ 1730052 w 5965940"/>
                  <a:gd name="connsiteY53" fmla="*/ 1434522 h 2951634"/>
                  <a:gd name="connsiteX54" fmla="*/ 1730051 w 5965940"/>
                  <a:gd name="connsiteY54" fmla="*/ 1434519 h 2951634"/>
                  <a:gd name="connsiteX55" fmla="*/ 1730051 w 5965940"/>
                  <a:gd name="connsiteY55" fmla="*/ 1420568 h 2951634"/>
                  <a:gd name="connsiteX56" fmla="*/ 1727234 w 5965940"/>
                  <a:gd name="connsiteY56" fmla="*/ 1420568 h 2951634"/>
                  <a:gd name="connsiteX57" fmla="*/ 1716437 w 5965940"/>
                  <a:gd name="connsiteY57" fmla="*/ 1367090 h 2951634"/>
                  <a:gd name="connsiteX58" fmla="*/ 1608327 w 5965940"/>
                  <a:gd name="connsiteY58" fmla="*/ 1269071 h 2951634"/>
                  <a:gd name="connsiteX59" fmla="*/ 1586325 w 5965940"/>
                  <a:gd name="connsiteY59" fmla="*/ 1265744 h 2951634"/>
                  <a:gd name="connsiteX60" fmla="*/ 1586325 w 5965940"/>
                  <a:gd name="connsiteY60" fmla="*/ 1125838 h 2951634"/>
                  <a:gd name="connsiteX61" fmla="*/ 3907006 w 5965940"/>
                  <a:gd name="connsiteY61" fmla="*/ 0 h 2951634"/>
                  <a:gd name="connsiteX62" fmla="*/ 3732325 w 5965940"/>
                  <a:gd name="connsiteY62" fmla="*/ 0 h 2951634"/>
                  <a:gd name="connsiteX63" fmla="*/ 3654557 w 5965940"/>
                  <a:gd name="connsiteY63" fmla="*/ 1648703 h 2951634"/>
                  <a:gd name="connsiteX64" fmla="*/ 3552858 w 5965940"/>
                  <a:gd name="connsiteY64" fmla="*/ 1652295 h 2951634"/>
                  <a:gd name="connsiteX65" fmla="*/ 3472697 w 5965940"/>
                  <a:gd name="connsiteY65" fmla="*/ 338595 h 2951634"/>
                  <a:gd name="connsiteX66" fmla="*/ 3294425 w 5965940"/>
                  <a:gd name="connsiteY66" fmla="*/ 338595 h 2951634"/>
                  <a:gd name="connsiteX67" fmla="*/ 3217853 w 5965940"/>
                  <a:gd name="connsiteY67" fmla="*/ 1658274 h 2951634"/>
                  <a:gd name="connsiteX68" fmla="*/ 3071887 w 5965940"/>
                  <a:gd name="connsiteY68" fmla="*/ 1665454 h 2951634"/>
                  <a:gd name="connsiteX69" fmla="*/ 3071887 w 5965940"/>
                  <a:gd name="connsiteY69" fmla="*/ 1448897 h 2951634"/>
                  <a:gd name="connsiteX70" fmla="*/ 2998904 w 5965940"/>
                  <a:gd name="connsiteY70" fmla="*/ 1319681 h 2951634"/>
                  <a:gd name="connsiteX71" fmla="*/ 2979760 w 5965940"/>
                  <a:gd name="connsiteY71" fmla="*/ 1301735 h 2951634"/>
                  <a:gd name="connsiteX72" fmla="*/ 2896009 w 5965940"/>
                  <a:gd name="connsiteY72" fmla="*/ 1293360 h 2951634"/>
                  <a:gd name="connsiteX73" fmla="*/ 2854133 w 5965940"/>
                  <a:gd name="connsiteY73" fmla="*/ 1331645 h 2951634"/>
                  <a:gd name="connsiteX74" fmla="*/ 2800293 w 5965940"/>
                  <a:gd name="connsiteY74" fmla="*/ 1433343 h 2951634"/>
                  <a:gd name="connsiteX75" fmla="*/ 2762007 w 5965940"/>
                  <a:gd name="connsiteY75" fmla="*/ 1468040 h 2951634"/>
                  <a:gd name="connsiteX76" fmla="*/ 2726114 w 5965940"/>
                  <a:gd name="connsiteY76" fmla="*/ 1503935 h 2951634"/>
                  <a:gd name="connsiteX77" fmla="*/ 2726114 w 5965940"/>
                  <a:gd name="connsiteY77" fmla="*/ 1562559 h 2951634"/>
                  <a:gd name="connsiteX78" fmla="*/ 2715346 w 5965940"/>
                  <a:gd name="connsiteY78" fmla="*/ 1581703 h 2951634"/>
                  <a:gd name="connsiteX79" fmla="*/ 2702184 w 5965940"/>
                  <a:gd name="connsiteY79" fmla="*/ 1561362 h 2951634"/>
                  <a:gd name="connsiteX80" fmla="*/ 2698595 w 5965940"/>
                  <a:gd name="connsiteY80" fmla="*/ 1466843 h 2951634"/>
                  <a:gd name="connsiteX81" fmla="*/ 2698595 w 5965940"/>
                  <a:gd name="connsiteY81" fmla="*/ 1215590 h 2951634"/>
                  <a:gd name="connsiteX82" fmla="*/ 2661505 w 5965940"/>
                  <a:gd name="connsiteY82" fmla="*/ 1173716 h 2951634"/>
                  <a:gd name="connsiteX83" fmla="*/ 2388716 w 5965940"/>
                  <a:gd name="connsiteY83" fmla="*/ 1173716 h 2951634"/>
                  <a:gd name="connsiteX84" fmla="*/ 2356411 w 5965940"/>
                  <a:gd name="connsiteY84" fmla="*/ 1208411 h 2951634"/>
                  <a:gd name="connsiteX85" fmla="*/ 2357608 w 5965940"/>
                  <a:gd name="connsiteY85" fmla="*/ 1273020 h 2951634"/>
                  <a:gd name="connsiteX86" fmla="*/ 2328893 w 5965940"/>
                  <a:gd name="connsiteY86" fmla="*/ 1319681 h 2951634"/>
                  <a:gd name="connsiteX87" fmla="*/ 2253518 w 5965940"/>
                  <a:gd name="connsiteY87" fmla="*/ 1439325 h 2951634"/>
                  <a:gd name="connsiteX88" fmla="*/ 2253518 w 5965940"/>
                  <a:gd name="connsiteY88" fmla="*/ 1555380 h 2951634"/>
                  <a:gd name="connsiteX89" fmla="*/ 2192497 w 5965940"/>
                  <a:gd name="connsiteY89" fmla="*/ 1615203 h 2951634"/>
                  <a:gd name="connsiteX90" fmla="*/ 2188133 w 5965940"/>
                  <a:gd name="connsiteY90" fmla="*/ 1615952 h 2951634"/>
                  <a:gd name="connsiteX91" fmla="*/ 2188133 w 5965940"/>
                  <a:gd name="connsiteY91" fmla="*/ 1434414 h 2951634"/>
                  <a:gd name="connsiteX92" fmla="*/ 2188133 w 5965940"/>
                  <a:gd name="connsiteY92" fmla="*/ 1434408 h 2951634"/>
                  <a:gd name="connsiteX93" fmla="*/ 2188133 w 5965940"/>
                  <a:gd name="connsiteY93" fmla="*/ 1420459 h 2951634"/>
                  <a:gd name="connsiteX94" fmla="*/ 2186024 w 5965940"/>
                  <a:gd name="connsiteY94" fmla="*/ 1420459 h 2951634"/>
                  <a:gd name="connsiteX95" fmla="*/ 2180346 w 5965940"/>
                  <a:gd name="connsiteY95" fmla="*/ 1382898 h 2951634"/>
                  <a:gd name="connsiteX96" fmla="*/ 2082327 w 5965940"/>
                  <a:gd name="connsiteY96" fmla="*/ 1274786 h 2951634"/>
                  <a:gd name="connsiteX97" fmla="*/ 2046247 w 5965940"/>
                  <a:gd name="connsiteY97" fmla="*/ 1267503 h 2951634"/>
                  <a:gd name="connsiteX98" fmla="*/ 2046247 w 5965940"/>
                  <a:gd name="connsiteY98" fmla="*/ 1060383 h 2951634"/>
                  <a:gd name="connsiteX99" fmla="*/ 2002911 w 5965940"/>
                  <a:gd name="connsiteY99" fmla="*/ 1060383 h 2951634"/>
                  <a:gd name="connsiteX100" fmla="*/ 2002911 w 5965940"/>
                  <a:gd name="connsiteY100" fmla="*/ 1060832 h 2951634"/>
                  <a:gd name="connsiteX101" fmla="*/ 1323073 w 5965940"/>
                  <a:gd name="connsiteY101" fmla="*/ 1060832 h 2951634"/>
                  <a:gd name="connsiteX102" fmla="*/ 1323073 w 5965940"/>
                  <a:gd name="connsiteY102" fmla="*/ 974326 h 2951634"/>
                  <a:gd name="connsiteX103" fmla="*/ 1323073 w 5965940"/>
                  <a:gd name="connsiteY103" fmla="*/ 938000 h 2951634"/>
                  <a:gd name="connsiteX104" fmla="*/ 1323073 w 5965940"/>
                  <a:gd name="connsiteY104" fmla="*/ 937995 h 2951634"/>
                  <a:gd name="connsiteX105" fmla="*/ 1323073 w 5965940"/>
                  <a:gd name="connsiteY105" fmla="*/ 781004 h 2951634"/>
                  <a:gd name="connsiteX106" fmla="*/ 1323073 w 5965940"/>
                  <a:gd name="connsiteY106" fmla="*/ 781003 h 2951634"/>
                  <a:gd name="connsiteX107" fmla="*/ 1217309 w 5965940"/>
                  <a:gd name="connsiteY107" fmla="*/ 781003 h 2951634"/>
                  <a:gd name="connsiteX108" fmla="*/ 1217309 w 5965940"/>
                  <a:gd name="connsiteY108" fmla="*/ 781004 h 2951634"/>
                  <a:gd name="connsiteX109" fmla="*/ 1121686 w 5965940"/>
                  <a:gd name="connsiteY109" fmla="*/ 781004 h 2951634"/>
                  <a:gd name="connsiteX110" fmla="*/ 1121686 w 5965940"/>
                  <a:gd name="connsiteY110" fmla="*/ 938000 h 2951634"/>
                  <a:gd name="connsiteX111" fmla="*/ 1121686 w 5965940"/>
                  <a:gd name="connsiteY111" fmla="*/ 974326 h 2951634"/>
                  <a:gd name="connsiteX112" fmla="*/ 1121686 w 5965940"/>
                  <a:gd name="connsiteY112" fmla="*/ 1866318 h 2951634"/>
                  <a:gd name="connsiteX113" fmla="*/ 1025040 w 5965940"/>
                  <a:gd name="connsiteY113" fmla="*/ 1866318 h 2951634"/>
                  <a:gd name="connsiteX114" fmla="*/ 1025040 w 5965940"/>
                  <a:gd name="connsiteY114" fmla="*/ 1777911 h 2951634"/>
                  <a:gd name="connsiteX115" fmla="*/ 1025040 w 5965940"/>
                  <a:gd name="connsiteY115" fmla="*/ 1776407 h 2951634"/>
                  <a:gd name="connsiteX116" fmla="*/ 904032 w 5965940"/>
                  <a:gd name="connsiteY116" fmla="*/ 1776407 h 2951634"/>
                  <a:gd name="connsiteX117" fmla="*/ 904032 w 5965940"/>
                  <a:gd name="connsiteY117" fmla="*/ 1132629 h 2951634"/>
                  <a:gd name="connsiteX118" fmla="*/ 904032 w 5965940"/>
                  <a:gd name="connsiteY118" fmla="*/ 1132626 h 2951634"/>
                  <a:gd name="connsiteX119" fmla="*/ 904031 w 5965940"/>
                  <a:gd name="connsiteY119" fmla="*/ 1132626 h 2951634"/>
                  <a:gd name="connsiteX120" fmla="*/ 904031 w 5965940"/>
                  <a:gd name="connsiteY120" fmla="*/ 974323 h 2951634"/>
                  <a:gd name="connsiteX121" fmla="*/ 904030 w 5965940"/>
                  <a:gd name="connsiteY121" fmla="*/ 974323 h 2951634"/>
                  <a:gd name="connsiteX122" fmla="*/ 752351 w 5965940"/>
                  <a:gd name="connsiteY122" fmla="*/ 974323 h 2951634"/>
                  <a:gd name="connsiteX123" fmla="*/ 600673 w 5965940"/>
                  <a:gd name="connsiteY123" fmla="*/ 974323 h 2951634"/>
                  <a:gd name="connsiteX124" fmla="*/ 600673 w 5965940"/>
                  <a:gd name="connsiteY124" fmla="*/ 1147341 h 2951634"/>
                  <a:gd name="connsiteX125" fmla="*/ 600674 w 5965940"/>
                  <a:gd name="connsiteY125" fmla="*/ 1147341 h 2951634"/>
                  <a:gd name="connsiteX126" fmla="*/ 600674 w 5965940"/>
                  <a:gd name="connsiteY126" fmla="*/ 1778187 h 2951634"/>
                  <a:gd name="connsiteX127" fmla="*/ 505978 w 5965940"/>
                  <a:gd name="connsiteY127" fmla="*/ 1778187 h 2951634"/>
                  <a:gd name="connsiteX128" fmla="*/ 505978 w 5965940"/>
                  <a:gd name="connsiteY128" fmla="*/ 1775522 h 2951634"/>
                  <a:gd name="connsiteX129" fmla="*/ 505978 w 5965940"/>
                  <a:gd name="connsiteY129" fmla="*/ 1450932 h 2951634"/>
                  <a:gd name="connsiteX130" fmla="*/ 0 w 5965940"/>
                  <a:gd name="connsiteY130" fmla="*/ 1750841 h 2951634"/>
                  <a:gd name="connsiteX131" fmla="*/ 0 w 5965940"/>
                  <a:gd name="connsiteY131" fmla="*/ 2951634 h 2951634"/>
                  <a:gd name="connsiteX132" fmla="*/ 505978 w 5965940"/>
                  <a:gd name="connsiteY132" fmla="*/ 2951634 h 2951634"/>
                  <a:gd name="connsiteX133" fmla="*/ 1339431 w 5965940"/>
                  <a:gd name="connsiteY133" fmla="*/ 2951634 h 2951634"/>
                  <a:gd name="connsiteX134" fmla="*/ 3384619 w 5965940"/>
                  <a:gd name="connsiteY134" fmla="*/ 2951634 h 2951634"/>
                  <a:gd name="connsiteX135" fmla="*/ 4172617 w 5965940"/>
                  <a:gd name="connsiteY135" fmla="*/ 2951634 h 2951634"/>
                  <a:gd name="connsiteX136" fmla="*/ 4172620 w 5965940"/>
                  <a:gd name="connsiteY136" fmla="*/ 2951052 h 2951634"/>
                  <a:gd name="connsiteX137" fmla="*/ 5965874 w 5965940"/>
                  <a:gd name="connsiteY137" fmla="*/ 2951052 h 2951634"/>
                  <a:gd name="connsiteX138" fmla="*/ 5965208 w 5965940"/>
                  <a:gd name="connsiteY138" fmla="*/ 2865948 h 2951634"/>
                  <a:gd name="connsiteX139" fmla="*/ 5965877 w 5965940"/>
                  <a:gd name="connsiteY139" fmla="*/ 2857204 h 2951634"/>
                  <a:gd name="connsiteX140" fmla="*/ 5965877 w 5965940"/>
                  <a:gd name="connsiteY140" fmla="*/ 2309858 h 2951634"/>
                  <a:gd name="connsiteX141" fmla="*/ 5965877 w 5965940"/>
                  <a:gd name="connsiteY141" fmla="*/ 2302863 h 2951634"/>
                  <a:gd name="connsiteX142" fmla="*/ 5953806 w 5965940"/>
                  <a:gd name="connsiteY142" fmla="*/ 2292370 h 2951634"/>
                  <a:gd name="connsiteX143" fmla="*/ 5924966 w 5965940"/>
                  <a:gd name="connsiteY143" fmla="*/ 2291786 h 2951634"/>
                  <a:gd name="connsiteX144" fmla="*/ 5924295 w 5965940"/>
                  <a:gd name="connsiteY144" fmla="*/ 2167629 h 2951634"/>
                  <a:gd name="connsiteX145" fmla="*/ 5890762 w 5965940"/>
                  <a:gd name="connsiteY145" fmla="*/ 2132072 h 2951634"/>
                  <a:gd name="connsiteX146" fmla="*/ 5879361 w 5965940"/>
                  <a:gd name="connsiteY146" fmla="*/ 2127993 h 2951634"/>
                  <a:gd name="connsiteX147" fmla="*/ 5849180 w 5965940"/>
                  <a:gd name="connsiteY147" fmla="*/ 2055714 h 2951634"/>
                  <a:gd name="connsiteX148" fmla="*/ 5363604 w 5965940"/>
                  <a:gd name="connsiteY148" fmla="*/ 1753185 h 2951634"/>
                  <a:gd name="connsiteX149" fmla="*/ 5137584 w 5965940"/>
                  <a:gd name="connsiteY149" fmla="*/ 1770090 h 2951634"/>
                  <a:gd name="connsiteX150" fmla="*/ 5126181 w 5965940"/>
                  <a:gd name="connsiteY150" fmla="*/ 1763096 h 2951634"/>
                  <a:gd name="connsiteX151" fmla="*/ 5126181 w 5965940"/>
                  <a:gd name="connsiteY151" fmla="*/ 1746774 h 2951634"/>
                  <a:gd name="connsiteX152" fmla="*/ 5126181 w 5965940"/>
                  <a:gd name="connsiteY152" fmla="*/ 1209917 h 2951634"/>
                  <a:gd name="connsiteX153" fmla="*/ 4964547 w 5965940"/>
                  <a:gd name="connsiteY153" fmla="*/ 1075267 h 2951634"/>
                  <a:gd name="connsiteX154" fmla="*/ 4935706 w 5965940"/>
                  <a:gd name="connsiteY154" fmla="*/ 1075848 h 2951634"/>
                  <a:gd name="connsiteX155" fmla="*/ 4798887 w 5965940"/>
                  <a:gd name="connsiteY155" fmla="*/ 1216330 h 2951634"/>
                  <a:gd name="connsiteX156" fmla="*/ 4798887 w 5965940"/>
                  <a:gd name="connsiteY156" fmla="*/ 1364968 h 2951634"/>
                  <a:gd name="connsiteX157" fmla="*/ 4798887 w 5965940"/>
                  <a:gd name="connsiteY157" fmla="*/ 1968276 h 2951634"/>
                  <a:gd name="connsiteX158" fmla="*/ 4788156 w 5965940"/>
                  <a:gd name="connsiteY158" fmla="*/ 2002086 h 2951634"/>
                  <a:gd name="connsiteX159" fmla="*/ 4745232 w 5965940"/>
                  <a:gd name="connsiteY159" fmla="*/ 2077280 h 2951634"/>
                  <a:gd name="connsiteX160" fmla="*/ 4738526 w 5965940"/>
                  <a:gd name="connsiteY160" fmla="*/ 2056877 h 2951634"/>
                  <a:gd name="connsiteX161" fmla="*/ 4738526 w 5965940"/>
                  <a:gd name="connsiteY161" fmla="*/ 1648846 h 2951634"/>
                  <a:gd name="connsiteX162" fmla="*/ 4738526 w 5965940"/>
                  <a:gd name="connsiteY162" fmla="*/ 1210501 h 2951634"/>
                  <a:gd name="connsiteX163" fmla="*/ 4576891 w 5965940"/>
                  <a:gd name="connsiteY163" fmla="*/ 1075848 h 2951634"/>
                  <a:gd name="connsiteX164" fmla="*/ 4411904 w 5965940"/>
                  <a:gd name="connsiteY164" fmla="*/ 1200591 h 2951634"/>
                  <a:gd name="connsiteX165" fmla="*/ 4410563 w 5965940"/>
                  <a:gd name="connsiteY165" fmla="*/ 1211083 h 2951634"/>
                  <a:gd name="connsiteX166" fmla="*/ 4410563 w 5965940"/>
                  <a:gd name="connsiteY166" fmla="*/ 1786995 h 2951634"/>
                  <a:gd name="connsiteX167" fmla="*/ 4411231 w 5965940"/>
                  <a:gd name="connsiteY167" fmla="*/ 1787577 h 2951634"/>
                  <a:gd name="connsiteX168" fmla="*/ 4408550 w 5965940"/>
                  <a:gd name="connsiteY168" fmla="*/ 1787577 h 2951634"/>
                  <a:gd name="connsiteX169" fmla="*/ 4409220 w 5965940"/>
                  <a:gd name="connsiteY169" fmla="*/ 1762513 h 2951634"/>
                  <a:gd name="connsiteX170" fmla="*/ 4409220 w 5965940"/>
                  <a:gd name="connsiteY170" fmla="*/ 1225656 h 2951634"/>
                  <a:gd name="connsiteX171" fmla="*/ 4408550 w 5965940"/>
                  <a:gd name="connsiteY171" fmla="*/ 1200591 h 2951634"/>
                  <a:gd name="connsiteX172" fmla="*/ 4405197 w 5965940"/>
                  <a:gd name="connsiteY172" fmla="*/ 1221575 h 2951634"/>
                  <a:gd name="connsiteX173" fmla="*/ 4405197 w 5965940"/>
                  <a:gd name="connsiteY173" fmla="*/ 1423843 h 2951634"/>
                  <a:gd name="connsiteX174" fmla="*/ 4405197 w 5965940"/>
                  <a:gd name="connsiteY174" fmla="*/ 1767758 h 2951634"/>
                  <a:gd name="connsiteX175" fmla="*/ 4387758 w 5965940"/>
                  <a:gd name="connsiteY175" fmla="*/ 1785246 h 2951634"/>
                  <a:gd name="connsiteX176" fmla="*/ 4176908 w 5965940"/>
                  <a:gd name="connsiteY176" fmla="*/ 1785246 h 2951634"/>
                  <a:gd name="connsiteX177" fmla="*/ 4177402 w 5965940"/>
                  <a:gd name="connsiteY177" fmla="*/ 1651098 h 2951634"/>
                  <a:gd name="connsiteX178" fmla="*/ 3987168 w 5965940"/>
                  <a:gd name="connsiteY178" fmla="*/ 1647507 h 295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5965940" h="2951634">
                    <a:moveTo>
                      <a:pt x="5965877" y="2951052"/>
                    </a:moveTo>
                    <a:lnTo>
                      <a:pt x="5965874" y="2951052"/>
                    </a:lnTo>
                    <a:lnTo>
                      <a:pt x="5965877" y="2951634"/>
                    </a:lnTo>
                    <a:close/>
                    <a:moveTo>
                      <a:pt x="2224803" y="1672633"/>
                    </a:moveTo>
                    <a:cubicBezTo>
                      <a:pt x="2247536" y="1672633"/>
                      <a:pt x="2252320" y="1682204"/>
                      <a:pt x="2252320" y="1702545"/>
                    </a:cubicBezTo>
                    <a:lnTo>
                      <a:pt x="2252320" y="1866318"/>
                    </a:lnTo>
                    <a:lnTo>
                      <a:pt x="2193129" y="1866318"/>
                    </a:lnTo>
                    <a:lnTo>
                      <a:pt x="2193695" y="1701348"/>
                    </a:lnTo>
                    <a:cubicBezTo>
                      <a:pt x="2193695" y="1677417"/>
                      <a:pt x="2204464" y="1672633"/>
                      <a:pt x="2224803" y="1672633"/>
                    </a:cubicBezTo>
                    <a:close/>
                    <a:moveTo>
                      <a:pt x="2547842" y="1574524"/>
                    </a:moveTo>
                    <a:cubicBezTo>
                      <a:pt x="2566986" y="1574524"/>
                      <a:pt x="2572969" y="1582900"/>
                      <a:pt x="2572969" y="1600847"/>
                    </a:cubicBezTo>
                    <a:cubicBezTo>
                      <a:pt x="2572969" y="1624774"/>
                      <a:pt x="2572969" y="1647507"/>
                      <a:pt x="2572969" y="1671436"/>
                    </a:cubicBezTo>
                    <a:cubicBezTo>
                      <a:pt x="2572969" y="1671436"/>
                      <a:pt x="2572969" y="1671436"/>
                      <a:pt x="2574165" y="1671436"/>
                    </a:cubicBezTo>
                    <a:cubicBezTo>
                      <a:pt x="2574165" y="1694169"/>
                      <a:pt x="2574165" y="1716902"/>
                      <a:pt x="2574165" y="1738437"/>
                    </a:cubicBezTo>
                    <a:cubicBezTo>
                      <a:pt x="2574165" y="1765955"/>
                      <a:pt x="2586129" y="1779116"/>
                      <a:pt x="2614844" y="1777919"/>
                    </a:cubicBezTo>
                    <a:cubicBezTo>
                      <a:pt x="2643559" y="1776723"/>
                      <a:pt x="2672274" y="1777919"/>
                      <a:pt x="2700989" y="1777919"/>
                    </a:cubicBezTo>
                    <a:cubicBezTo>
                      <a:pt x="2718935" y="1777919"/>
                      <a:pt x="2727310" y="1782706"/>
                      <a:pt x="2727310" y="1801849"/>
                    </a:cubicBezTo>
                    <a:cubicBezTo>
                      <a:pt x="2726114" y="1826974"/>
                      <a:pt x="2734488" y="1856885"/>
                      <a:pt x="2691417" y="1856885"/>
                    </a:cubicBezTo>
                    <a:lnTo>
                      <a:pt x="2680232" y="1866318"/>
                    </a:lnTo>
                    <a:lnTo>
                      <a:pt x="2525808" y="1866318"/>
                    </a:lnTo>
                    <a:lnTo>
                      <a:pt x="2525112" y="1599648"/>
                    </a:lnTo>
                    <a:cubicBezTo>
                      <a:pt x="2525112" y="1584095"/>
                      <a:pt x="2529896" y="1574524"/>
                      <a:pt x="2547842" y="1574524"/>
                    </a:cubicBezTo>
                    <a:close/>
                    <a:moveTo>
                      <a:pt x="2607665" y="1231144"/>
                    </a:moveTo>
                    <a:cubicBezTo>
                      <a:pt x="2633987" y="1229947"/>
                      <a:pt x="2641166" y="1240715"/>
                      <a:pt x="2639969" y="1264645"/>
                    </a:cubicBezTo>
                    <a:cubicBezTo>
                      <a:pt x="2638772" y="1319681"/>
                      <a:pt x="2639969" y="1374719"/>
                      <a:pt x="2639969" y="1429754"/>
                    </a:cubicBezTo>
                    <a:cubicBezTo>
                      <a:pt x="2639969" y="1429754"/>
                      <a:pt x="2639969" y="1429754"/>
                      <a:pt x="2641166" y="1429754"/>
                    </a:cubicBezTo>
                    <a:cubicBezTo>
                      <a:pt x="2641166" y="1483594"/>
                      <a:pt x="2641166" y="1537435"/>
                      <a:pt x="2641166" y="1592472"/>
                    </a:cubicBezTo>
                    <a:cubicBezTo>
                      <a:pt x="2641166" y="1631954"/>
                      <a:pt x="2650739" y="1640328"/>
                      <a:pt x="2690220" y="1642722"/>
                    </a:cubicBezTo>
                    <a:cubicBezTo>
                      <a:pt x="2729702" y="1643918"/>
                      <a:pt x="2729702" y="1647507"/>
                      <a:pt x="2727310" y="1706132"/>
                    </a:cubicBezTo>
                    <a:cubicBezTo>
                      <a:pt x="2726114" y="1739634"/>
                      <a:pt x="2704578" y="1732455"/>
                      <a:pt x="2684237" y="1731258"/>
                    </a:cubicBezTo>
                    <a:cubicBezTo>
                      <a:pt x="2680648" y="1731258"/>
                      <a:pt x="2678257" y="1730063"/>
                      <a:pt x="2674666" y="1730063"/>
                    </a:cubicBezTo>
                    <a:cubicBezTo>
                      <a:pt x="2619628" y="1727669"/>
                      <a:pt x="2619628" y="1727669"/>
                      <a:pt x="2619628" y="1670240"/>
                    </a:cubicBezTo>
                    <a:cubicBezTo>
                      <a:pt x="2619628" y="1631954"/>
                      <a:pt x="2617236" y="1594865"/>
                      <a:pt x="2620827" y="1556577"/>
                    </a:cubicBezTo>
                    <a:cubicBezTo>
                      <a:pt x="2622024" y="1537435"/>
                      <a:pt x="2612451" y="1533844"/>
                      <a:pt x="2599290" y="1531453"/>
                    </a:cubicBezTo>
                    <a:cubicBezTo>
                      <a:pt x="2594506" y="1530255"/>
                      <a:pt x="2589718" y="1530255"/>
                      <a:pt x="2583736" y="1530255"/>
                    </a:cubicBezTo>
                    <a:cubicBezTo>
                      <a:pt x="2521521" y="1530255"/>
                      <a:pt x="2525112" y="1536238"/>
                      <a:pt x="2526306" y="1468040"/>
                    </a:cubicBezTo>
                    <a:cubicBezTo>
                      <a:pt x="2528699" y="1395057"/>
                      <a:pt x="2503576" y="1338824"/>
                      <a:pt x="2432984" y="1308912"/>
                    </a:cubicBezTo>
                    <a:cubicBezTo>
                      <a:pt x="2401878" y="1295753"/>
                      <a:pt x="2417431" y="1268233"/>
                      <a:pt x="2417431" y="1246697"/>
                    </a:cubicBezTo>
                    <a:cubicBezTo>
                      <a:pt x="2417431" y="1227553"/>
                      <a:pt x="2435376" y="1231144"/>
                      <a:pt x="2448538" y="1231144"/>
                    </a:cubicBezTo>
                    <a:cubicBezTo>
                      <a:pt x="2501182" y="1231144"/>
                      <a:pt x="2555021" y="1232341"/>
                      <a:pt x="2607665" y="1231144"/>
                    </a:cubicBezTo>
                    <a:close/>
                    <a:moveTo>
                      <a:pt x="1542988" y="1125838"/>
                    </a:moveTo>
                    <a:lnTo>
                      <a:pt x="1542988" y="1264073"/>
                    </a:lnTo>
                    <a:lnTo>
                      <a:pt x="1489378" y="1274897"/>
                    </a:lnTo>
                    <a:cubicBezTo>
                      <a:pt x="1427198" y="1301196"/>
                      <a:pt x="1383569" y="1362765"/>
                      <a:pt x="1383569" y="1434522"/>
                    </a:cubicBezTo>
                    <a:lnTo>
                      <a:pt x="1383569" y="1866318"/>
                    </a:lnTo>
                    <a:lnTo>
                      <a:pt x="1323073" y="1866318"/>
                    </a:lnTo>
                    <a:lnTo>
                      <a:pt x="1323073" y="1125838"/>
                    </a:lnTo>
                    <a:close/>
                    <a:moveTo>
                      <a:pt x="2002911" y="1125838"/>
                    </a:moveTo>
                    <a:lnTo>
                      <a:pt x="2002911" y="1263591"/>
                    </a:lnTo>
                    <a:lnTo>
                      <a:pt x="1947459" y="1274786"/>
                    </a:lnTo>
                    <a:cubicBezTo>
                      <a:pt x="1885280" y="1301086"/>
                      <a:pt x="1841653" y="1362655"/>
                      <a:pt x="1841653" y="1434414"/>
                    </a:cubicBezTo>
                    <a:lnTo>
                      <a:pt x="1841653" y="1866318"/>
                    </a:lnTo>
                    <a:lnTo>
                      <a:pt x="1730051" y="1866318"/>
                    </a:lnTo>
                    <a:lnTo>
                      <a:pt x="1730052" y="1434522"/>
                    </a:lnTo>
                    <a:lnTo>
                      <a:pt x="1730051" y="1434519"/>
                    </a:lnTo>
                    <a:lnTo>
                      <a:pt x="1730051" y="1420568"/>
                    </a:lnTo>
                    <a:lnTo>
                      <a:pt x="1727234" y="1420568"/>
                    </a:lnTo>
                    <a:lnTo>
                      <a:pt x="1716437" y="1367090"/>
                    </a:lnTo>
                    <a:cubicBezTo>
                      <a:pt x="1696714" y="1320455"/>
                      <a:pt x="1657149" y="1284256"/>
                      <a:pt x="1608327" y="1269071"/>
                    </a:cubicBezTo>
                    <a:lnTo>
                      <a:pt x="1586325" y="1265744"/>
                    </a:lnTo>
                    <a:lnTo>
                      <a:pt x="1586325" y="1125838"/>
                    </a:lnTo>
                    <a:close/>
                    <a:moveTo>
                      <a:pt x="3907006" y="0"/>
                    </a:moveTo>
                    <a:lnTo>
                      <a:pt x="3732325" y="0"/>
                    </a:lnTo>
                    <a:lnTo>
                      <a:pt x="3654557" y="1648703"/>
                    </a:lnTo>
                    <a:lnTo>
                      <a:pt x="3552858" y="1652295"/>
                    </a:lnTo>
                    <a:lnTo>
                      <a:pt x="3472697" y="338595"/>
                    </a:lnTo>
                    <a:lnTo>
                      <a:pt x="3294425" y="338595"/>
                    </a:lnTo>
                    <a:lnTo>
                      <a:pt x="3217853" y="1658274"/>
                    </a:lnTo>
                    <a:lnTo>
                      <a:pt x="3071887" y="1665454"/>
                    </a:lnTo>
                    <a:cubicBezTo>
                      <a:pt x="3071887" y="1593668"/>
                      <a:pt x="3071887" y="1520683"/>
                      <a:pt x="3071887" y="1448897"/>
                    </a:cubicBezTo>
                    <a:cubicBezTo>
                      <a:pt x="3071887" y="1392664"/>
                      <a:pt x="3049154" y="1348396"/>
                      <a:pt x="2998904" y="1319681"/>
                    </a:cubicBezTo>
                    <a:cubicBezTo>
                      <a:pt x="2990528" y="1314896"/>
                      <a:pt x="2984548" y="1310109"/>
                      <a:pt x="2979760" y="1301735"/>
                    </a:cubicBezTo>
                    <a:cubicBezTo>
                      <a:pt x="2968992" y="1281394"/>
                      <a:pt x="2906777" y="1274218"/>
                      <a:pt x="2896009" y="1293360"/>
                    </a:cubicBezTo>
                    <a:cubicBezTo>
                      <a:pt x="2885241" y="1312501"/>
                      <a:pt x="2868490" y="1319681"/>
                      <a:pt x="2854133" y="1331645"/>
                    </a:cubicBezTo>
                    <a:cubicBezTo>
                      <a:pt x="2820633" y="1357968"/>
                      <a:pt x="2800293" y="1391467"/>
                      <a:pt x="2800293" y="1433343"/>
                    </a:cubicBezTo>
                    <a:cubicBezTo>
                      <a:pt x="2800293" y="1463256"/>
                      <a:pt x="2788329" y="1471630"/>
                      <a:pt x="2762007" y="1468040"/>
                    </a:cubicBezTo>
                    <a:cubicBezTo>
                      <a:pt x="2735686" y="1464451"/>
                      <a:pt x="2724917" y="1478808"/>
                      <a:pt x="2726114" y="1503935"/>
                    </a:cubicBezTo>
                    <a:cubicBezTo>
                      <a:pt x="2727310" y="1523079"/>
                      <a:pt x="2726114" y="1542221"/>
                      <a:pt x="2726114" y="1562559"/>
                    </a:cubicBezTo>
                    <a:cubicBezTo>
                      <a:pt x="2726114" y="1570933"/>
                      <a:pt x="2727310" y="1580506"/>
                      <a:pt x="2715346" y="1581703"/>
                    </a:cubicBezTo>
                    <a:cubicBezTo>
                      <a:pt x="2702184" y="1582900"/>
                      <a:pt x="2702184" y="1570933"/>
                      <a:pt x="2702184" y="1561362"/>
                    </a:cubicBezTo>
                    <a:cubicBezTo>
                      <a:pt x="2700989" y="1530255"/>
                      <a:pt x="2698595" y="1497950"/>
                      <a:pt x="2698595" y="1466843"/>
                    </a:cubicBezTo>
                    <a:cubicBezTo>
                      <a:pt x="2697399" y="1383093"/>
                      <a:pt x="2697399" y="1299341"/>
                      <a:pt x="2698595" y="1215590"/>
                    </a:cubicBezTo>
                    <a:cubicBezTo>
                      <a:pt x="2698595" y="1190464"/>
                      <a:pt x="2690220" y="1173716"/>
                      <a:pt x="2661505" y="1173716"/>
                    </a:cubicBezTo>
                    <a:cubicBezTo>
                      <a:pt x="2570575" y="1173716"/>
                      <a:pt x="2479646" y="1173716"/>
                      <a:pt x="2388716" y="1173716"/>
                    </a:cubicBezTo>
                    <a:cubicBezTo>
                      <a:pt x="2365983" y="1173716"/>
                      <a:pt x="2355216" y="1185679"/>
                      <a:pt x="2356411" y="1208411"/>
                    </a:cubicBezTo>
                    <a:cubicBezTo>
                      <a:pt x="2356411" y="1229947"/>
                      <a:pt x="2355216" y="1251485"/>
                      <a:pt x="2357608" y="1273020"/>
                    </a:cubicBezTo>
                    <a:cubicBezTo>
                      <a:pt x="2360001" y="1296948"/>
                      <a:pt x="2351626" y="1310109"/>
                      <a:pt x="2328893" y="1319681"/>
                    </a:cubicBezTo>
                    <a:cubicBezTo>
                      <a:pt x="2278642" y="1342413"/>
                      <a:pt x="2254715" y="1384290"/>
                      <a:pt x="2253518" y="1439325"/>
                    </a:cubicBezTo>
                    <a:cubicBezTo>
                      <a:pt x="2253518" y="1477612"/>
                      <a:pt x="2253518" y="1517094"/>
                      <a:pt x="2253518" y="1555380"/>
                    </a:cubicBezTo>
                    <a:cubicBezTo>
                      <a:pt x="2253518" y="1623580"/>
                      <a:pt x="2260697" y="1615203"/>
                      <a:pt x="2192497" y="1615203"/>
                    </a:cubicBezTo>
                    <a:lnTo>
                      <a:pt x="2188133" y="1615952"/>
                    </a:lnTo>
                    <a:lnTo>
                      <a:pt x="2188133" y="1434414"/>
                    </a:lnTo>
                    <a:lnTo>
                      <a:pt x="2188133" y="1434408"/>
                    </a:lnTo>
                    <a:lnTo>
                      <a:pt x="2188133" y="1420459"/>
                    </a:lnTo>
                    <a:lnTo>
                      <a:pt x="2186024" y="1420459"/>
                    </a:lnTo>
                    <a:lnTo>
                      <a:pt x="2180346" y="1382898"/>
                    </a:lnTo>
                    <a:cubicBezTo>
                      <a:pt x="2165160" y="1334076"/>
                      <a:pt x="2128961" y="1294511"/>
                      <a:pt x="2082327" y="1274786"/>
                    </a:cubicBezTo>
                    <a:lnTo>
                      <a:pt x="2046247" y="1267503"/>
                    </a:lnTo>
                    <a:lnTo>
                      <a:pt x="2046247" y="1060383"/>
                    </a:lnTo>
                    <a:lnTo>
                      <a:pt x="2002911" y="1060383"/>
                    </a:lnTo>
                    <a:lnTo>
                      <a:pt x="2002911" y="1060832"/>
                    </a:lnTo>
                    <a:lnTo>
                      <a:pt x="1323073" y="1060832"/>
                    </a:lnTo>
                    <a:lnTo>
                      <a:pt x="1323073" y="974326"/>
                    </a:lnTo>
                    <a:lnTo>
                      <a:pt x="1323073" y="938000"/>
                    </a:lnTo>
                    <a:lnTo>
                      <a:pt x="1323073" y="937995"/>
                    </a:lnTo>
                    <a:lnTo>
                      <a:pt x="1323073" y="781004"/>
                    </a:lnTo>
                    <a:lnTo>
                      <a:pt x="1323073" y="781003"/>
                    </a:lnTo>
                    <a:lnTo>
                      <a:pt x="1217309" y="781003"/>
                    </a:lnTo>
                    <a:lnTo>
                      <a:pt x="1217309" y="781004"/>
                    </a:lnTo>
                    <a:lnTo>
                      <a:pt x="1121686" y="781004"/>
                    </a:lnTo>
                    <a:lnTo>
                      <a:pt x="1121686" y="938000"/>
                    </a:lnTo>
                    <a:lnTo>
                      <a:pt x="1121686" y="974326"/>
                    </a:lnTo>
                    <a:lnTo>
                      <a:pt x="1121686" y="1866318"/>
                    </a:lnTo>
                    <a:lnTo>
                      <a:pt x="1025040" y="1866318"/>
                    </a:lnTo>
                    <a:lnTo>
                      <a:pt x="1025040" y="1777911"/>
                    </a:lnTo>
                    <a:lnTo>
                      <a:pt x="1025040" y="1776407"/>
                    </a:lnTo>
                    <a:lnTo>
                      <a:pt x="904032" y="1776407"/>
                    </a:lnTo>
                    <a:lnTo>
                      <a:pt x="904032" y="1132629"/>
                    </a:lnTo>
                    <a:lnTo>
                      <a:pt x="904032" y="1132626"/>
                    </a:lnTo>
                    <a:lnTo>
                      <a:pt x="904031" y="1132626"/>
                    </a:lnTo>
                    <a:lnTo>
                      <a:pt x="904031" y="974323"/>
                    </a:lnTo>
                    <a:lnTo>
                      <a:pt x="904030" y="974323"/>
                    </a:lnTo>
                    <a:lnTo>
                      <a:pt x="752351" y="974323"/>
                    </a:lnTo>
                    <a:lnTo>
                      <a:pt x="600673" y="974323"/>
                    </a:lnTo>
                    <a:lnTo>
                      <a:pt x="600673" y="1147341"/>
                    </a:lnTo>
                    <a:lnTo>
                      <a:pt x="600674" y="1147341"/>
                    </a:lnTo>
                    <a:lnTo>
                      <a:pt x="600674" y="1778187"/>
                    </a:lnTo>
                    <a:lnTo>
                      <a:pt x="505978" y="1778187"/>
                    </a:lnTo>
                    <a:lnTo>
                      <a:pt x="505978" y="1775522"/>
                    </a:lnTo>
                    <a:lnTo>
                      <a:pt x="505978" y="1450932"/>
                    </a:lnTo>
                    <a:lnTo>
                      <a:pt x="0" y="1750841"/>
                    </a:lnTo>
                    <a:lnTo>
                      <a:pt x="0" y="2951634"/>
                    </a:lnTo>
                    <a:lnTo>
                      <a:pt x="505978" y="2951634"/>
                    </a:lnTo>
                    <a:lnTo>
                      <a:pt x="1339431" y="2951634"/>
                    </a:lnTo>
                    <a:lnTo>
                      <a:pt x="3384619" y="2951634"/>
                    </a:lnTo>
                    <a:lnTo>
                      <a:pt x="4172617" y="2951634"/>
                    </a:lnTo>
                    <a:lnTo>
                      <a:pt x="4172620" y="2951052"/>
                    </a:lnTo>
                    <a:lnTo>
                      <a:pt x="5965874" y="2951052"/>
                    </a:lnTo>
                    <a:lnTo>
                      <a:pt x="5965208" y="2865948"/>
                    </a:lnTo>
                    <a:cubicBezTo>
                      <a:pt x="5965208" y="2863033"/>
                      <a:pt x="5965877" y="2860118"/>
                      <a:pt x="5965877" y="2857204"/>
                    </a:cubicBezTo>
                    <a:cubicBezTo>
                      <a:pt x="5965877" y="2674754"/>
                      <a:pt x="5965877" y="2492307"/>
                      <a:pt x="5965877" y="2309858"/>
                    </a:cubicBezTo>
                    <a:cubicBezTo>
                      <a:pt x="5965877" y="2307526"/>
                      <a:pt x="5965877" y="2305193"/>
                      <a:pt x="5965877" y="2302863"/>
                    </a:cubicBezTo>
                    <a:cubicBezTo>
                      <a:pt x="5966548" y="2295285"/>
                      <a:pt x="5961854" y="2292370"/>
                      <a:pt x="5953806" y="2292370"/>
                    </a:cubicBezTo>
                    <a:cubicBezTo>
                      <a:pt x="5944417" y="2292370"/>
                      <a:pt x="5934356" y="2292370"/>
                      <a:pt x="5924966" y="2291786"/>
                    </a:cubicBezTo>
                    <a:cubicBezTo>
                      <a:pt x="5924966" y="2250402"/>
                      <a:pt x="5924966" y="2209015"/>
                      <a:pt x="5924295" y="2167629"/>
                    </a:cubicBezTo>
                    <a:cubicBezTo>
                      <a:pt x="5924295" y="2146062"/>
                      <a:pt x="5914908" y="2136735"/>
                      <a:pt x="5890762" y="2132072"/>
                    </a:cubicBezTo>
                    <a:cubicBezTo>
                      <a:pt x="5886739" y="2131489"/>
                      <a:pt x="5883385" y="2129742"/>
                      <a:pt x="5879361" y="2127993"/>
                    </a:cubicBezTo>
                    <a:cubicBezTo>
                      <a:pt x="5873324" y="2102928"/>
                      <a:pt x="5861923" y="2079028"/>
                      <a:pt x="5849180" y="2055714"/>
                    </a:cubicBezTo>
                    <a:cubicBezTo>
                      <a:pt x="5749920" y="1879092"/>
                      <a:pt x="5587613" y="1777669"/>
                      <a:pt x="5363604" y="1753185"/>
                    </a:cubicBezTo>
                    <a:cubicBezTo>
                      <a:pt x="5287817" y="1745025"/>
                      <a:pt x="5211359" y="1750270"/>
                      <a:pt x="5137584" y="1770090"/>
                    </a:cubicBezTo>
                    <a:cubicBezTo>
                      <a:pt x="5132217" y="1770090"/>
                      <a:pt x="5126181" y="1769506"/>
                      <a:pt x="5126181" y="1763096"/>
                    </a:cubicBezTo>
                    <a:cubicBezTo>
                      <a:pt x="5126181" y="1757848"/>
                      <a:pt x="5126181" y="1752602"/>
                      <a:pt x="5126181" y="1746774"/>
                    </a:cubicBezTo>
                    <a:cubicBezTo>
                      <a:pt x="5126181" y="1567822"/>
                      <a:pt x="5125511" y="1388867"/>
                      <a:pt x="5126181" y="1209917"/>
                    </a:cubicBezTo>
                    <a:cubicBezTo>
                      <a:pt x="5126181" y="1141136"/>
                      <a:pt x="5052407" y="1071769"/>
                      <a:pt x="4964547" y="1075267"/>
                    </a:cubicBezTo>
                    <a:cubicBezTo>
                      <a:pt x="4955158" y="1074101"/>
                      <a:pt x="4945097" y="1074101"/>
                      <a:pt x="4935706" y="1075848"/>
                    </a:cubicBezTo>
                    <a:cubicBezTo>
                      <a:pt x="4847177" y="1090422"/>
                      <a:pt x="4796875" y="1155707"/>
                      <a:pt x="4798887" y="1216330"/>
                    </a:cubicBezTo>
                    <a:cubicBezTo>
                      <a:pt x="4800230" y="1265875"/>
                      <a:pt x="4798887" y="1315421"/>
                      <a:pt x="4798887" y="1364968"/>
                    </a:cubicBezTo>
                    <a:cubicBezTo>
                      <a:pt x="4798887" y="1566074"/>
                      <a:pt x="4798887" y="1767175"/>
                      <a:pt x="4798887" y="1968276"/>
                    </a:cubicBezTo>
                    <a:cubicBezTo>
                      <a:pt x="4798887" y="1980517"/>
                      <a:pt x="4796205" y="1991009"/>
                      <a:pt x="4788156" y="2002086"/>
                    </a:cubicBezTo>
                    <a:cubicBezTo>
                      <a:pt x="4771389" y="2025985"/>
                      <a:pt x="4755963" y="2050466"/>
                      <a:pt x="4745232" y="2077280"/>
                    </a:cubicBezTo>
                    <a:cubicBezTo>
                      <a:pt x="4733832" y="2072617"/>
                      <a:pt x="4738526" y="2063873"/>
                      <a:pt x="4738526" y="2056877"/>
                    </a:cubicBezTo>
                    <a:cubicBezTo>
                      <a:pt x="4738526" y="1921062"/>
                      <a:pt x="4738526" y="1784662"/>
                      <a:pt x="4738526" y="1648846"/>
                    </a:cubicBezTo>
                    <a:cubicBezTo>
                      <a:pt x="4738526" y="1502537"/>
                      <a:pt x="4737856" y="1356226"/>
                      <a:pt x="4738526" y="1210501"/>
                    </a:cubicBezTo>
                    <a:cubicBezTo>
                      <a:pt x="4739197" y="1139970"/>
                      <a:pt x="4661398" y="1071186"/>
                      <a:pt x="4576891" y="1075848"/>
                    </a:cubicBezTo>
                    <a:cubicBezTo>
                      <a:pt x="4511835" y="1070020"/>
                      <a:pt x="4422634" y="1116652"/>
                      <a:pt x="4411904" y="1200591"/>
                    </a:cubicBezTo>
                    <a:cubicBezTo>
                      <a:pt x="4409890" y="1204087"/>
                      <a:pt x="4410563" y="1207586"/>
                      <a:pt x="4410563" y="1211083"/>
                    </a:cubicBezTo>
                    <a:cubicBezTo>
                      <a:pt x="4410563" y="1402859"/>
                      <a:pt x="4410563" y="1595219"/>
                      <a:pt x="4410563" y="1786995"/>
                    </a:cubicBezTo>
                    <a:cubicBezTo>
                      <a:pt x="4410563" y="1786995"/>
                      <a:pt x="4411231" y="1787577"/>
                      <a:pt x="4411231" y="1787577"/>
                    </a:cubicBezTo>
                    <a:cubicBezTo>
                      <a:pt x="4410563" y="1787577"/>
                      <a:pt x="4409220" y="1787577"/>
                      <a:pt x="4408550" y="1787577"/>
                    </a:cubicBezTo>
                    <a:cubicBezTo>
                      <a:pt x="4408550" y="1779416"/>
                      <a:pt x="4409220" y="1770673"/>
                      <a:pt x="4409220" y="1762513"/>
                    </a:cubicBezTo>
                    <a:cubicBezTo>
                      <a:pt x="4409220" y="1583562"/>
                      <a:pt x="4409220" y="1404606"/>
                      <a:pt x="4409220" y="1225656"/>
                    </a:cubicBezTo>
                    <a:cubicBezTo>
                      <a:pt x="4409220" y="1217494"/>
                      <a:pt x="4409220" y="1208751"/>
                      <a:pt x="4408550" y="1200591"/>
                    </a:cubicBezTo>
                    <a:cubicBezTo>
                      <a:pt x="4402512" y="1207002"/>
                      <a:pt x="4405197" y="1214579"/>
                      <a:pt x="4405197" y="1221575"/>
                    </a:cubicBezTo>
                    <a:cubicBezTo>
                      <a:pt x="4405197" y="1289192"/>
                      <a:pt x="4405197" y="1356226"/>
                      <a:pt x="4405197" y="1423843"/>
                    </a:cubicBezTo>
                    <a:cubicBezTo>
                      <a:pt x="4405197" y="1538679"/>
                      <a:pt x="4405197" y="1652926"/>
                      <a:pt x="4405197" y="1767758"/>
                    </a:cubicBezTo>
                    <a:cubicBezTo>
                      <a:pt x="4405197" y="1784662"/>
                      <a:pt x="4405197" y="1785246"/>
                      <a:pt x="4387758" y="1785246"/>
                    </a:cubicBezTo>
                    <a:lnTo>
                      <a:pt x="4176908" y="1785246"/>
                    </a:lnTo>
                    <a:lnTo>
                      <a:pt x="4177402" y="1651098"/>
                    </a:lnTo>
                    <a:lnTo>
                      <a:pt x="3987168" y="164750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65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06F0F3-16BC-4BE9-85E9-3FA54E78875F}"/>
                </a:ext>
              </a:extLst>
            </p:cNvPr>
            <p:cNvGrpSpPr/>
            <p:nvPr/>
          </p:nvGrpSpPr>
          <p:grpSpPr>
            <a:xfrm>
              <a:off x="3702492" y="4093022"/>
              <a:ext cx="845489" cy="843861"/>
              <a:chOff x="7167947" y="1624190"/>
              <a:chExt cx="2677920" cy="2672764"/>
            </a:xfrm>
            <a:solidFill>
              <a:sysClr val="window" lastClr="FFFFFF"/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C457792-53B2-49DE-AC33-50B2667D1B4D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0" cy="2672764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973C7FE-5716-4B00-A90A-0EEA6E759C7E}"/>
                  </a:ext>
                </a:extLst>
              </p:cNvPr>
              <p:cNvSpPr/>
              <p:nvPr/>
            </p:nvSpPr>
            <p:spPr>
              <a:xfrm>
                <a:off x="7628244" y="2084297"/>
                <a:ext cx="1757326" cy="1752551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9C991D64-012C-438B-B8D3-D2D9BCA17567}"/>
              </a:ext>
            </a:extLst>
          </p:cNvPr>
          <p:cNvSpPr/>
          <p:nvPr/>
        </p:nvSpPr>
        <p:spPr>
          <a:xfrm>
            <a:off x="889399" y="-6081"/>
            <a:ext cx="274320" cy="5966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107CD57-80EE-4EED-90A5-462772A4B652}"/>
              </a:ext>
            </a:extLst>
          </p:cNvPr>
          <p:cNvSpPr/>
          <p:nvPr/>
        </p:nvSpPr>
        <p:spPr>
          <a:xfrm>
            <a:off x="804864" y="183646"/>
            <a:ext cx="457200" cy="182880"/>
          </a:xfrm>
          <a:prstGeom prst="roundRect">
            <a:avLst>
              <a:gd name="adj" fmla="val 50000"/>
            </a:avLst>
          </a:prstGeom>
          <a:solidFill>
            <a:srgbClr val="07A3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2444E0F-621D-45DA-84AD-2E37D0A017F7}"/>
              </a:ext>
            </a:extLst>
          </p:cNvPr>
          <p:cNvGrpSpPr/>
          <p:nvPr/>
        </p:nvGrpSpPr>
        <p:grpSpPr>
          <a:xfrm>
            <a:off x="2" y="491130"/>
            <a:ext cx="2300512" cy="1658160"/>
            <a:chOff x="2" y="491130"/>
            <a:chExt cx="2300512" cy="165816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917219A-17C7-4C54-9512-B820EF23C491}"/>
                </a:ext>
              </a:extLst>
            </p:cNvPr>
            <p:cNvSpPr/>
            <p:nvPr/>
          </p:nvSpPr>
          <p:spPr>
            <a:xfrm>
              <a:off x="2" y="590550"/>
              <a:ext cx="1609724" cy="2743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EF9C834-EFF0-4BBD-95C4-B3AF5674FF75}"/>
                </a:ext>
              </a:extLst>
            </p:cNvPr>
            <p:cNvSpPr/>
            <p:nvPr/>
          </p:nvSpPr>
          <p:spPr>
            <a:xfrm>
              <a:off x="1935253" y="1162049"/>
              <a:ext cx="274320" cy="98724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Block Arc 60">
              <a:extLst>
                <a:ext uri="{FF2B5EF4-FFF2-40B4-BE49-F238E27FC236}">
                  <a16:creationId xmlns:a16="http://schemas.microsoft.com/office/drawing/2014/main" id="{2B4B27EF-07D5-4A0D-9150-2B041A7DB69D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5443CCA1-F6F2-4E1E-A9A0-72C44C2E590F}"/>
                </a:ext>
              </a:extLst>
            </p:cNvPr>
            <p:cNvSpPr/>
            <p:nvPr/>
          </p:nvSpPr>
          <p:spPr>
            <a:xfrm>
              <a:off x="1843314" y="12480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C5721A1-CF86-4348-AE9B-5041B83B4E20}"/>
                </a:ext>
              </a:extLst>
            </p:cNvPr>
            <p:cNvSpPr/>
            <p:nvPr/>
          </p:nvSpPr>
          <p:spPr>
            <a:xfrm>
              <a:off x="1392909" y="4911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CADB1A1-0910-4B71-8FE9-386A7393B42A}"/>
              </a:ext>
            </a:extLst>
          </p:cNvPr>
          <p:cNvGrpSpPr/>
          <p:nvPr/>
        </p:nvGrpSpPr>
        <p:grpSpPr>
          <a:xfrm flipH="1">
            <a:off x="9655505" y="4921717"/>
            <a:ext cx="2536495" cy="1319868"/>
            <a:chOff x="-83581" y="643530"/>
            <a:chExt cx="2536495" cy="131986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6DDD8FB-1041-443D-AC02-63E476617B80}"/>
                </a:ext>
              </a:extLst>
            </p:cNvPr>
            <p:cNvSpPr/>
            <p:nvPr/>
          </p:nvSpPr>
          <p:spPr>
            <a:xfrm>
              <a:off x="-83581" y="742950"/>
              <a:ext cx="1845707" cy="2743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22C1769-3657-415A-B8DC-83339074ABCB}"/>
                </a:ext>
              </a:extLst>
            </p:cNvPr>
            <p:cNvSpPr/>
            <p:nvPr/>
          </p:nvSpPr>
          <p:spPr>
            <a:xfrm>
              <a:off x="2087653" y="1314450"/>
              <a:ext cx="274320" cy="64894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Block Arc 66">
              <a:extLst>
                <a:ext uri="{FF2B5EF4-FFF2-40B4-BE49-F238E27FC236}">
                  <a16:creationId xmlns:a16="http://schemas.microsoft.com/office/drawing/2014/main" id="{88CAE06B-F91E-4A2E-A06A-B9062AD28D33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DAED9F2E-F0C3-48C5-A95F-C1F4DEA6F7F1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B36CAB13-00CE-415F-A3D7-27F55421CE3B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6A73C21-336A-4097-99C3-7FFE67FA0EC4}"/>
              </a:ext>
            </a:extLst>
          </p:cNvPr>
          <p:cNvGrpSpPr/>
          <p:nvPr/>
        </p:nvGrpSpPr>
        <p:grpSpPr>
          <a:xfrm rot="10800000">
            <a:off x="1992952" y="4741678"/>
            <a:ext cx="8494072" cy="1827926"/>
            <a:chOff x="-6041158" y="643530"/>
            <a:chExt cx="8494072" cy="182792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78FEF6C-CA4F-4856-BA15-B427BFACCDDB}"/>
                </a:ext>
              </a:extLst>
            </p:cNvPr>
            <p:cNvSpPr/>
            <p:nvPr/>
          </p:nvSpPr>
          <p:spPr>
            <a:xfrm>
              <a:off x="-6041158" y="742950"/>
              <a:ext cx="7803285" cy="2743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3CA047A-EA38-4E54-899D-43C23C9A5274}"/>
                </a:ext>
              </a:extLst>
            </p:cNvPr>
            <p:cNvSpPr/>
            <p:nvPr/>
          </p:nvSpPr>
          <p:spPr>
            <a:xfrm>
              <a:off x="2087653" y="1314450"/>
              <a:ext cx="274320" cy="11570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Block Arc 72">
              <a:extLst>
                <a:ext uri="{FF2B5EF4-FFF2-40B4-BE49-F238E27FC236}">
                  <a16:creationId xmlns:a16="http://schemas.microsoft.com/office/drawing/2014/main" id="{0DF04FF5-6274-4C16-AC7F-3DCFEA0DDC07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0F93EC54-A2D7-48C0-A7CC-AB2F80113349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94D921E3-4F76-4901-AFA9-E61502059522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36E02ED-5CDF-496A-9BE2-1BFA7D82DDA7}"/>
              </a:ext>
            </a:extLst>
          </p:cNvPr>
          <p:cNvGrpSpPr/>
          <p:nvPr/>
        </p:nvGrpSpPr>
        <p:grpSpPr>
          <a:xfrm>
            <a:off x="9974895" y="6108175"/>
            <a:ext cx="1311887" cy="1319867"/>
            <a:chOff x="989126" y="491130"/>
            <a:chExt cx="1311887" cy="1319867"/>
          </a:xfrm>
        </p:grpSpPr>
        <p:sp>
          <p:nvSpPr>
            <p:cNvPr id="77" name="Block Arc 76">
              <a:extLst>
                <a:ext uri="{FF2B5EF4-FFF2-40B4-BE49-F238E27FC236}">
                  <a16:creationId xmlns:a16="http://schemas.microsoft.com/office/drawing/2014/main" id="{6C452383-8AE5-4188-88DF-337065297795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05EA50CA-EF89-4BBC-8F39-D83CD29255F8}"/>
                </a:ext>
              </a:extLst>
            </p:cNvPr>
            <p:cNvSpPr/>
            <p:nvPr/>
          </p:nvSpPr>
          <p:spPr>
            <a:xfrm>
              <a:off x="1843813" y="1070609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B3C2D5E6-B434-4C01-92DD-2FB03699C197}"/>
                </a:ext>
              </a:extLst>
            </p:cNvPr>
            <p:cNvSpPr/>
            <p:nvPr/>
          </p:nvSpPr>
          <p:spPr>
            <a:xfrm>
              <a:off x="1411959" y="4911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DA0CCF69-D4F3-448B-8893-9EFA5733A38B}"/>
              </a:ext>
            </a:extLst>
          </p:cNvPr>
          <p:cNvSpPr txBox="1"/>
          <p:nvPr/>
        </p:nvSpPr>
        <p:spPr>
          <a:xfrm>
            <a:off x="4600583" y="635373"/>
            <a:ext cx="55429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Resilience in a military supply chain refers to the ability to anticipate, respond to, and recover from disruptions while maintaining operational continuity.</a:t>
            </a:r>
            <a:endParaRPr lang="ro-RO" altLang="ko-KR" sz="20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  <a:p>
            <a:endParaRPr lang="ro-RO" altLang="ko-KR" sz="20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Visibility</a:t>
            </a:r>
            <a:endParaRPr lang="ro-RO" altLang="ko-KR" sz="3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3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Flexibility </a:t>
            </a:r>
            <a:endParaRPr lang="ro-RO" altLang="ko-KR" sz="3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3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Collaboration </a:t>
            </a:r>
          </a:p>
          <a:p>
            <a:endParaRPr lang="en-US" altLang="ko-KR" sz="20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  <a:p>
            <a:endParaRPr lang="en-US" altLang="ko-KR" sz="20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C261BE5-4D09-40C8-911A-BC2A31631AE1}"/>
              </a:ext>
            </a:extLst>
          </p:cNvPr>
          <p:cNvGrpSpPr/>
          <p:nvPr/>
        </p:nvGrpSpPr>
        <p:grpSpPr>
          <a:xfrm rot="16200000" flipH="1">
            <a:off x="9646767" y="722578"/>
            <a:ext cx="3273891" cy="1816575"/>
            <a:chOff x="-820977" y="643530"/>
            <a:chExt cx="3273891" cy="1816575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CAA9380-1DA1-47BB-8F3E-825243C1CB7E}"/>
                </a:ext>
              </a:extLst>
            </p:cNvPr>
            <p:cNvSpPr/>
            <p:nvPr/>
          </p:nvSpPr>
          <p:spPr>
            <a:xfrm>
              <a:off x="-820977" y="742951"/>
              <a:ext cx="2583104" cy="2743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E8FE5DC-F7E7-4283-BB9F-3C1DC9E48449}"/>
                </a:ext>
              </a:extLst>
            </p:cNvPr>
            <p:cNvSpPr/>
            <p:nvPr/>
          </p:nvSpPr>
          <p:spPr>
            <a:xfrm>
              <a:off x="2087653" y="1314450"/>
              <a:ext cx="274320" cy="114565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Block Arc 86">
              <a:extLst>
                <a:ext uri="{FF2B5EF4-FFF2-40B4-BE49-F238E27FC236}">
                  <a16:creationId xmlns:a16="http://schemas.microsoft.com/office/drawing/2014/main" id="{9ED7BABC-72BE-4AA5-A11C-E16D6F3CA59E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2328D308-DA3C-4910-B6D1-C8A7B59C89CE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13438656-55A8-4E01-B7AF-A04434B4AB21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87ED7930-E5A4-4900-B342-983CAB19E99C}"/>
              </a:ext>
            </a:extLst>
          </p:cNvPr>
          <p:cNvSpPr txBox="1"/>
          <p:nvPr/>
        </p:nvSpPr>
        <p:spPr>
          <a:xfrm>
            <a:off x="1533929" y="3194708"/>
            <a:ext cx="2598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9999"/>
                </a:solidFill>
                <a:latin typeface="Arial Black" panose="020B0A04020102020204" pitchFamily="34" charset="0"/>
              </a:rPr>
              <a:t>RESILIENCE</a:t>
            </a:r>
            <a:endParaRPr lang="ro-RO" sz="2800" b="1" dirty="0">
              <a:solidFill>
                <a:srgbClr val="009999"/>
              </a:solidFill>
              <a:latin typeface="Arial Black" panose="020B0A040201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DC555D9-BDF9-4BAF-A103-796D77E5A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905"/>
            <a:ext cx="1104644" cy="131280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29BBF32-F5C1-4062-8638-467B0D38E0E7}"/>
              </a:ext>
            </a:extLst>
          </p:cNvPr>
          <p:cNvSpPr txBox="1"/>
          <p:nvPr/>
        </p:nvSpPr>
        <p:spPr>
          <a:xfrm>
            <a:off x="7646756" y="6309030"/>
            <a:ext cx="5252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„Carol I”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National 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Defence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 University</a:t>
            </a:r>
            <a:endParaRPr lang="ro-RO" sz="1800" b="1" dirty="0">
              <a:solidFill>
                <a:schemeClr val="bg1">
                  <a:lumMod val="75000"/>
                </a:schemeClr>
              </a:solidFill>
              <a:highlight>
                <a:srgbClr val="000000"/>
              </a:highlight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D709421-FE72-4389-A0B2-8C20D77CD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102" y="15902"/>
            <a:ext cx="1789045" cy="83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69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FF8C0C35-BD86-4909-B67F-475CD36187C1}"/>
              </a:ext>
            </a:extLst>
          </p:cNvPr>
          <p:cNvGrpSpPr/>
          <p:nvPr/>
        </p:nvGrpSpPr>
        <p:grpSpPr>
          <a:xfrm>
            <a:off x="588057" y="1808151"/>
            <a:ext cx="3856005" cy="3241698"/>
            <a:chOff x="588057" y="489291"/>
            <a:chExt cx="7012893" cy="589565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A1FAED9-B69E-4EFE-866F-2A03B711EF2E}"/>
                </a:ext>
              </a:extLst>
            </p:cNvPr>
            <p:cNvGrpSpPr/>
            <p:nvPr/>
          </p:nvGrpSpPr>
          <p:grpSpPr>
            <a:xfrm>
              <a:off x="588057" y="489291"/>
              <a:ext cx="7012893" cy="5895657"/>
              <a:chOff x="588057" y="489291"/>
              <a:chExt cx="7012893" cy="5895657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4613D52A-D94D-4636-B220-46D3EC3BF6EC}"/>
                  </a:ext>
                </a:extLst>
              </p:cNvPr>
              <p:cNvSpPr/>
              <p:nvPr/>
            </p:nvSpPr>
            <p:spPr>
              <a:xfrm>
                <a:off x="588057" y="489291"/>
                <a:ext cx="5731815" cy="5895657"/>
              </a:xfrm>
              <a:custGeom>
                <a:avLst/>
                <a:gdLst>
                  <a:gd name="connsiteX0" fmla="*/ 2900635 w 5731815"/>
                  <a:gd name="connsiteY0" fmla="*/ 0 h 5895657"/>
                  <a:gd name="connsiteX1" fmla="*/ 2939708 w 5731815"/>
                  <a:gd name="connsiteY1" fmla="*/ 611 h 5895657"/>
                  <a:gd name="connsiteX2" fmla="*/ 2939708 w 5731815"/>
                  <a:gd name="connsiteY2" fmla="*/ 1068227 h 5895657"/>
                  <a:gd name="connsiteX3" fmla="*/ 2919437 w 5731815"/>
                  <a:gd name="connsiteY3" fmla="*/ 1067354 h 5895657"/>
                  <a:gd name="connsiteX4" fmla="*/ 1061610 w 5731815"/>
                  <a:gd name="connsiteY4" fmla="*/ 2959366 h 5895657"/>
                  <a:gd name="connsiteX5" fmla="*/ 2950199 w 5731815"/>
                  <a:gd name="connsiteY5" fmla="*/ 4818902 h 5895657"/>
                  <a:gd name="connsiteX6" fmla="*/ 4729170 w 5731815"/>
                  <a:gd name="connsiteY6" fmla="*/ 3499518 h 5895657"/>
                  <a:gd name="connsiteX7" fmla="*/ 4747685 w 5731815"/>
                  <a:gd name="connsiteY7" fmla="*/ 3425483 h 5895657"/>
                  <a:gd name="connsiteX8" fmla="*/ 5338746 w 5731815"/>
                  <a:gd name="connsiteY8" fmla="*/ 3425483 h 5895657"/>
                  <a:gd name="connsiteX9" fmla="*/ 5303677 w 5731815"/>
                  <a:gd name="connsiteY9" fmla="*/ 3583197 h 5895657"/>
                  <a:gd name="connsiteX10" fmla="*/ 5334442 w 5731815"/>
                  <a:gd name="connsiteY10" fmla="*/ 3636182 h 5895657"/>
                  <a:gd name="connsiteX11" fmla="*/ 5717289 w 5731815"/>
                  <a:gd name="connsiteY11" fmla="*/ 3848114 h 5895657"/>
                  <a:gd name="connsiteX12" fmla="*/ 5727544 w 5731815"/>
                  <a:gd name="connsiteY12" fmla="*/ 3889135 h 5895657"/>
                  <a:gd name="connsiteX13" fmla="*/ 5609612 w 5731815"/>
                  <a:gd name="connsiteY13" fmla="*/ 4186524 h 5895657"/>
                  <a:gd name="connsiteX14" fmla="*/ 5568594 w 5731815"/>
                  <a:gd name="connsiteY14" fmla="*/ 4207032 h 5895657"/>
                  <a:gd name="connsiteX15" fmla="*/ 5238730 w 5731815"/>
                  <a:gd name="connsiteY15" fmla="*/ 4140376 h 5895657"/>
                  <a:gd name="connsiteX16" fmla="*/ 5143018 w 5731815"/>
                  <a:gd name="connsiteY16" fmla="*/ 4094230 h 5895657"/>
                  <a:gd name="connsiteX17" fmla="*/ 5095163 w 5731815"/>
                  <a:gd name="connsiteY17" fmla="*/ 4107904 h 5895657"/>
                  <a:gd name="connsiteX18" fmla="*/ 4879813 w 5731815"/>
                  <a:gd name="connsiteY18" fmla="*/ 4441183 h 5895657"/>
                  <a:gd name="connsiteX19" fmla="*/ 4886650 w 5731815"/>
                  <a:gd name="connsiteY19" fmla="*/ 4499293 h 5895657"/>
                  <a:gd name="connsiteX20" fmla="*/ 5084908 w 5731815"/>
                  <a:gd name="connsiteY20" fmla="*/ 4736863 h 5895657"/>
                  <a:gd name="connsiteX21" fmla="*/ 5119092 w 5731815"/>
                  <a:gd name="connsiteY21" fmla="*/ 4786430 h 5895657"/>
                  <a:gd name="connsiteX22" fmla="*/ 5110546 w 5731815"/>
                  <a:gd name="connsiteY22" fmla="*/ 4935125 h 5895657"/>
                  <a:gd name="connsiteX23" fmla="*/ 4939632 w 5731815"/>
                  <a:gd name="connsiteY23" fmla="*/ 5109454 h 5895657"/>
                  <a:gd name="connsiteX24" fmla="*/ 4876394 w 5731815"/>
                  <a:gd name="connsiteY24" fmla="*/ 5114582 h 5895657"/>
                  <a:gd name="connsiteX25" fmla="*/ 4616605 w 5731815"/>
                  <a:gd name="connsiteY25" fmla="*/ 4941958 h 5895657"/>
                  <a:gd name="connsiteX26" fmla="*/ 4537988 w 5731815"/>
                  <a:gd name="connsiteY26" fmla="*/ 4858214 h 5895657"/>
                  <a:gd name="connsiteX27" fmla="*/ 4481584 w 5731815"/>
                  <a:gd name="connsiteY27" fmla="*/ 4851377 h 5895657"/>
                  <a:gd name="connsiteX28" fmla="*/ 4155141 w 5731815"/>
                  <a:gd name="connsiteY28" fmla="*/ 5076982 h 5895657"/>
                  <a:gd name="connsiteX29" fmla="*/ 4136340 w 5731815"/>
                  <a:gd name="connsiteY29" fmla="*/ 5116291 h 5895657"/>
                  <a:gd name="connsiteX30" fmla="*/ 4254269 w 5731815"/>
                  <a:gd name="connsiteY30" fmla="*/ 5505974 h 5895657"/>
                  <a:gd name="connsiteX31" fmla="*/ 4202996 w 5731815"/>
                  <a:gd name="connsiteY31" fmla="*/ 5608523 h 5895657"/>
                  <a:gd name="connsiteX32" fmla="*/ 3960298 w 5731815"/>
                  <a:gd name="connsiteY32" fmla="*/ 5712778 h 5895657"/>
                  <a:gd name="connsiteX33" fmla="*/ 3903898 w 5731815"/>
                  <a:gd name="connsiteY33" fmla="*/ 5695689 h 5895657"/>
                  <a:gd name="connsiteX34" fmla="*/ 3727856 w 5731815"/>
                  <a:gd name="connsiteY34" fmla="*/ 5432481 h 5895657"/>
                  <a:gd name="connsiteX35" fmla="*/ 3686838 w 5731815"/>
                  <a:gd name="connsiteY35" fmla="*/ 5321389 h 5895657"/>
                  <a:gd name="connsiteX36" fmla="*/ 3642399 w 5731815"/>
                  <a:gd name="connsiteY36" fmla="*/ 5297460 h 5895657"/>
                  <a:gd name="connsiteX37" fmla="*/ 3245882 w 5731815"/>
                  <a:gd name="connsiteY37" fmla="*/ 5381208 h 5895657"/>
                  <a:gd name="connsiteX38" fmla="*/ 3220244 w 5731815"/>
                  <a:gd name="connsiteY38" fmla="*/ 5415389 h 5895657"/>
                  <a:gd name="connsiteX39" fmla="*/ 3172390 w 5731815"/>
                  <a:gd name="connsiteY39" fmla="*/ 5854639 h 5895657"/>
                  <a:gd name="connsiteX40" fmla="*/ 3133078 w 5731815"/>
                  <a:gd name="connsiteY40" fmla="*/ 5888820 h 5895657"/>
                  <a:gd name="connsiteX41" fmla="*/ 2967291 w 5731815"/>
                  <a:gd name="connsiteY41" fmla="*/ 5895657 h 5895657"/>
                  <a:gd name="connsiteX42" fmla="*/ 2963873 w 5731815"/>
                  <a:gd name="connsiteY42" fmla="*/ 5881983 h 5895657"/>
                  <a:gd name="connsiteX43" fmla="*/ 2823724 w 5731815"/>
                  <a:gd name="connsiteY43" fmla="*/ 5881983 h 5895657"/>
                  <a:gd name="connsiteX44" fmla="*/ 2780997 w 5731815"/>
                  <a:gd name="connsiteY44" fmla="*/ 5846093 h 5895657"/>
                  <a:gd name="connsiteX45" fmla="*/ 2716051 w 5731815"/>
                  <a:gd name="connsiteY45" fmla="*/ 5519647 h 5895657"/>
                  <a:gd name="connsiteX46" fmla="*/ 2722888 w 5731815"/>
                  <a:gd name="connsiteY46" fmla="*/ 5422226 h 5895657"/>
                  <a:gd name="connsiteX47" fmla="*/ 2688703 w 5731815"/>
                  <a:gd name="connsiteY47" fmla="*/ 5377790 h 5895657"/>
                  <a:gd name="connsiteX48" fmla="*/ 2302439 w 5731815"/>
                  <a:gd name="connsiteY48" fmla="*/ 5306006 h 5895657"/>
                  <a:gd name="connsiteX49" fmla="*/ 2252875 w 5731815"/>
                  <a:gd name="connsiteY49" fmla="*/ 5335060 h 5895657"/>
                  <a:gd name="connsiteX50" fmla="*/ 2037522 w 5731815"/>
                  <a:gd name="connsiteY50" fmla="*/ 5721324 h 5895657"/>
                  <a:gd name="connsiteX51" fmla="*/ 1999922 w 5731815"/>
                  <a:gd name="connsiteY51" fmla="*/ 5731579 h 5895657"/>
                  <a:gd name="connsiteX52" fmla="*/ 1699115 w 5731815"/>
                  <a:gd name="connsiteY52" fmla="*/ 5611941 h 5895657"/>
                  <a:gd name="connsiteX53" fmla="*/ 1680314 w 5731815"/>
                  <a:gd name="connsiteY53" fmla="*/ 5570920 h 5895657"/>
                  <a:gd name="connsiteX54" fmla="*/ 1746969 w 5731815"/>
                  <a:gd name="connsiteY54" fmla="*/ 5244478 h 5895657"/>
                  <a:gd name="connsiteX55" fmla="*/ 1794827 w 5731815"/>
                  <a:gd name="connsiteY55" fmla="*/ 5143638 h 5895657"/>
                  <a:gd name="connsiteX56" fmla="*/ 1781153 w 5731815"/>
                  <a:gd name="connsiteY56" fmla="*/ 5099199 h 5895657"/>
                  <a:gd name="connsiteX57" fmla="*/ 1441038 w 5731815"/>
                  <a:gd name="connsiteY57" fmla="*/ 4878721 h 5895657"/>
                  <a:gd name="connsiteX58" fmla="*/ 1393180 w 5731815"/>
                  <a:gd name="connsiteY58" fmla="*/ 4885558 h 5895657"/>
                  <a:gd name="connsiteX59" fmla="*/ 1044518 w 5731815"/>
                  <a:gd name="connsiteY59" fmla="*/ 5164149 h 5895657"/>
                  <a:gd name="connsiteX60" fmla="*/ 1003497 w 5731815"/>
                  <a:gd name="connsiteY60" fmla="*/ 5159021 h 5895657"/>
                  <a:gd name="connsiteX61" fmla="*/ 774473 w 5731815"/>
                  <a:gd name="connsiteY61" fmla="*/ 4936834 h 5895657"/>
                  <a:gd name="connsiteX62" fmla="*/ 771054 w 5731815"/>
                  <a:gd name="connsiteY62" fmla="*/ 4892394 h 5895657"/>
                  <a:gd name="connsiteX63" fmla="*/ 957351 w 5731815"/>
                  <a:gd name="connsiteY63" fmla="*/ 4615516 h 5895657"/>
                  <a:gd name="connsiteX64" fmla="*/ 1035972 w 5731815"/>
                  <a:gd name="connsiteY64" fmla="*/ 4543732 h 5895657"/>
                  <a:gd name="connsiteX65" fmla="*/ 1042808 w 5731815"/>
                  <a:gd name="connsiteY65" fmla="*/ 4490750 h 5895657"/>
                  <a:gd name="connsiteX66" fmla="*/ 815494 w 5731815"/>
                  <a:gd name="connsiteY66" fmla="*/ 4159177 h 5895657"/>
                  <a:gd name="connsiteX67" fmla="*/ 764217 w 5731815"/>
                  <a:gd name="connsiteY67" fmla="*/ 4150631 h 5895657"/>
                  <a:gd name="connsiteX68" fmla="*/ 340354 w 5731815"/>
                  <a:gd name="connsiteY68" fmla="*/ 4271978 h 5895657"/>
                  <a:gd name="connsiteX69" fmla="*/ 304464 w 5731815"/>
                  <a:gd name="connsiteY69" fmla="*/ 4249762 h 5895657"/>
                  <a:gd name="connsiteX70" fmla="*/ 177985 w 5731815"/>
                  <a:gd name="connsiteY70" fmla="*/ 3955791 h 5895657"/>
                  <a:gd name="connsiteX71" fmla="*/ 193368 w 5731815"/>
                  <a:gd name="connsiteY71" fmla="*/ 3913061 h 5895657"/>
                  <a:gd name="connsiteX72" fmla="*/ 471956 w 5731815"/>
                  <a:gd name="connsiteY72" fmla="*/ 3728476 h 5895657"/>
                  <a:gd name="connsiteX73" fmla="*/ 576214 w 5731815"/>
                  <a:gd name="connsiteY73" fmla="*/ 3690874 h 5895657"/>
                  <a:gd name="connsiteX74" fmla="*/ 598434 w 5731815"/>
                  <a:gd name="connsiteY74" fmla="*/ 3649856 h 5895657"/>
                  <a:gd name="connsiteX75" fmla="*/ 512977 w 5731815"/>
                  <a:gd name="connsiteY75" fmla="*/ 3249918 h 5895657"/>
                  <a:gd name="connsiteX76" fmla="*/ 477084 w 5731815"/>
                  <a:gd name="connsiteY76" fmla="*/ 3224280 h 5895657"/>
                  <a:gd name="connsiteX77" fmla="*/ 34418 w 5731815"/>
                  <a:gd name="connsiteY77" fmla="*/ 3174716 h 5895657"/>
                  <a:gd name="connsiteX78" fmla="*/ 7071 w 5731815"/>
                  <a:gd name="connsiteY78" fmla="*/ 3142241 h 5895657"/>
                  <a:gd name="connsiteX79" fmla="*/ 1947 w 5731815"/>
                  <a:gd name="connsiteY79" fmla="*/ 2817508 h 5895657"/>
                  <a:gd name="connsiteX80" fmla="*/ 34418 w 5731815"/>
                  <a:gd name="connsiteY80" fmla="*/ 2785033 h 5895657"/>
                  <a:gd name="connsiteX81" fmla="*/ 365992 w 5731815"/>
                  <a:gd name="connsiteY81" fmla="*/ 2718377 h 5895657"/>
                  <a:gd name="connsiteX82" fmla="*/ 463410 w 5731815"/>
                  <a:gd name="connsiteY82" fmla="*/ 2725214 h 5895657"/>
                  <a:gd name="connsiteX83" fmla="*/ 507849 w 5731815"/>
                  <a:gd name="connsiteY83" fmla="*/ 2689321 h 5895657"/>
                  <a:gd name="connsiteX84" fmla="*/ 577924 w 5731815"/>
                  <a:gd name="connsiteY84" fmla="*/ 2308184 h 5895657"/>
                  <a:gd name="connsiteX85" fmla="*/ 543739 w 5731815"/>
                  <a:gd name="connsiteY85" fmla="*/ 2253492 h 5895657"/>
                  <a:gd name="connsiteX86" fmla="*/ 162606 w 5731815"/>
                  <a:gd name="connsiteY86" fmla="*/ 2039851 h 5895657"/>
                  <a:gd name="connsiteX87" fmla="*/ 152347 w 5731815"/>
                  <a:gd name="connsiteY87" fmla="*/ 2007376 h 5895657"/>
                  <a:gd name="connsiteX88" fmla="*/ 273698 w 5731815"/>
                  <a:gd name="connsiteY88" fmla="*/ 1701441 h 5895657"/>
                  <a:gd name="connsiteX89" fmla="*/ 311297 w 5731815"/>
                  <a:gd name="connsiteY89" fmla="*/ 1684352 h 5895657"/>
                  <a:gd name="connsiteX90" fmla="*/ 742001 w 5731815"/>
                  <a:gd name="connsiteY90" fmla="*/ 1798863 h 5895657"/>
                  <a:gd name="connsiteX91" fmla="*/ 784728 w 5731815"/>
                  <a:gd name="connsiteY91" fmla="*/ 1785189 h 5895657"/>
                  <a:gd name="connsiteX92" fmla="*/ 1001787 w 5731815"/>
                  <a:gd name="connsiteY92" fmla="*/ 1448491 h 5895657"/>
                  <a:gd name="connsiteX93" fmla="*/ 1003497 w 5731815"/>
                  <a:gd name="connsiteY93" fmla="*/ 1402343 h 5895657"/>
                  <a:gd name="connsiteX94" fmla="*/ 789856 w 5731815"/>
                  <a:gd name="connsiteY94" fmla="*/ 1149393 h 5895657"/>
                  <a:gd name="connsiteX95" fmla="*/ 757384 w 5731815"/>
                  <a:gd name="connsiteY95" fmla="*/ 1103245 h 5895657"/>
                  <a:gd name="connsiteX96" fmla="*/ 764217 w 5731815"/>
                  <a:gd name="connsiteY96" fmla="*/ 961387 h 5895657"/>
                  <a:gd name="connsiteX97" fmla="*/ 940259 w 5731815"/>
                  <a:gd name="connsiteY97" fmla="*/ 781930 h 5895657"/>
                  <a:gd name="connsiteX98" fmla="*/ 994951 w 5731815"/>
                  <a:gd name="connsiteY98" fmla="*/ 776802 h 5895657"/>
                  <a:gd name="connsiteX99" fmla="*/ 1261577 w 5731815"/>
                  <a:gd name="connsiteY99" fmla="*/ 954550 h 5895657"/>
                  <a:gd name="connsiteX100" fmla="*/ 1335070 w 5731815"/>
                  <a:gd name="connsiteY100" fmla="*/ 1031461 h 5895657"/>
                  <a:gd name="connsiteX101" fmla="*/ 1398307 w 5731815"/>
                  <a:gd name="connsiteY101" fmla="*/ 1040007 h 5895657"/>
                  <a:gd name="connsiteX102" fmla="*/ 1721335 w 5731815"/>
                  <a:gd name="connsiteY102" fmla="*/ 817820 h 5895657"/>
                  <a:gd name="connsiteX103" fmla="*/ 1738423 w 5731815"/>
                  <a:gd name="connsiteY103" fmla="*/ 775093 h 5895657"/>
                  <a:gd name="connsiteX104" fmla="*/ 1630750 w 5731815"/>
                  <a:gd name="connsiteY104" fmla="*/ 423009 h 5895657"/>
                  <a:gd name="connsiteX105" fmla="*/ 1704242 w 5731815"/>
                  <a:gd name="connsiteY105" fmla="*/ 272606 h 5895657"/>
                  <a:gd name="connsiteX106" fmla="*/ 1916174 w 5731815"/>
                  <a:gd name="connsiteY106" fmla="*/ 183733 h 5895657"/>
                  <a:gd name="connsiteX107" fmla="*/ 1972575 w 5731815"/>
                  <a:gd name="connsiteY107" fmla="*/ 199113 h 5895657"/>
                  <a:gd name="connsiteX108" fmla="*/ 2148617 w 5731815"/>
                  <a:gd name="connsiteY108" fmla="*/ 462321 h 5895657"/>
                  <a:gd name="connsiteX109" fmla="*/ 2189638 w 5731815"/>
                  <a:gd name="connsiteY109" fmla="*/ 569995 h 5895657"/>
                  <a:gd name="connsiteX110" fmla="*/ 2237492 w 5731815"/>
                  <a:gd name="connsiteY110" fmla="*/ 597342 h 5895657"/>
                  <a:gd name="connsiteX111" fmla="*/ 2625466 w 5731815"/>
                  <a:gd name="connsiteY111" fmla="*/ 515303 h 5895657"/>
                  <a:gd name="connsiteX112" fmla="*/ 2656228 w 5731815"/>
                  <a:gd name="connsiteY112" fmla="*/ 475995 h 5895657"/>
                  <a:gd name="connsiteX113" fmla="*/ 2705795 w 5731815"/>
                  <a:gd name="connsiteY113" fmla="*/ 36748 h 5895657"/>
                  <a:gd name="connsiteX114" fmla="*/ 2736558 w 5731815"/>
                  <a:gd name="connsiteY114" fmla="*/ 7692 h 5895657"/>
                  <a:gd name="connsiteX115" fmla="*/ 2900635 w 5731815"/>
                  <a:gd name="connsiteY115" fmla="*/ 0 h 589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5731815" h="5895657">
                    <a:moveTo>
                      <a:pt x="2900635" y="0"/>
                    </a:moveTo>
                    <a:lnTo>
                      <a:pt x="2939708" y="611"/>
                    </a:lnTo>
                    <a:lnTo>
                      <a:pt x="2939708" y="1068227"/>
                    </a:lnTo>
                    <a:lnTo>
                      <a:pt x="2919437" y="1067354"/>
                    </a:lnTo>
                    <a:cubicBezTo>
                      <a:pt x="1893958" y="1074191"/>
                      <a:pt x="1054770" y="1891157"/>
                      <a:pt x="1061610" y="2959366"/>
                    </a:cubicBezTo>
                    <a:cubicBezTo>
                      <a:pt x="1070152" y="3983135"/>
                      <a:pt x="1885412" y="4810356"/>
                      <a:pt x="2950199" y="4818902"/>
                    </a:cubicBezTo>
                    <a:cubicBezTo>
                      <a:pt x="3780626" y="4805015"/>
                      <a:pt x="4493709" y="4273241"/>
                      <a:pt x="4729170" y="3499518"/>
                    </a:cubicBezTo>
                    <a:lnTo>
                      <a:pt x="4747685" y="3425483"/>
                    </a:lnTo>
                    <a:lnTo>
                      <a:pt x="5338746" y="3425483"/>
                    </a:lnTo>
                    <a:lnTo>
                      <a:pt x="5303677" y="3583197"/>
                    </a:lnTo>
                    <a:cubicBezTo>
                      <a:pt x="5295131" y="3613963"/>
                      <a:pt x="5305386" y="3629345"/>
                      <a:pt x="5334442" y="3636182"/>
                    </a:cubicBezTo>
                    <a:cubicBezTo>
                      <a:pt x="5481428" y="3672072"/>
                      <a:pt x="5589105" y="3778040"/>
                      <a:pt x="5717289" y="3848114"/>
                    </a:cubicBezTo>
                    <a:cubicBezTo>
                      <a:pt x="5734381" y="3858369"/>
                      <a:pt x="5734381" y="3872043"/>
                      <a:pt x="5727544" y="3889135"/>
                    </a:cubicBezTo>
                    <a:cubicBezTo>
                      <a:pt x="5693360" y="3989972"/>
                      <a:pt x="5652342" y="4089103"/>
                      <a:pt x="5609612" y="4186524"/>
                    </a:cubicBezTo>
                    <a:cubicBezTo>
                      <a:pt x="5601066" y="4205322"/>
                      <a:pt x="5589105" y="4212159"/>
                      <a:pt x="5568594" y="4207032"/>
                    </a:cubicBezTo>
                    <a:cubicBezTo>
                      <a:pt x="5459208" y="4184815"/>
                      <a:pt x="5348116" y="4164305"/>
                      <a:pt x="5238730" y="4140376"/>
                    </a:cubicBezTo>
                    <a:cubicBezTo>
                      <a:pt x="5204549" y="4131830"/>
                      <a:pt x="5173783" y="4111322"/>
                      <a:pt x="5143018" y="4094230"/>
                    </a:cubicBezTo>
                    <a:cubicBezTo>
                      <a:pt x="5120801" y="4082266"/>
                      <a:pt x="5108837" y="4083975"/>
                      <a:pt x="5095163" y="4107904"/>
                    </a:cubicBezTo>
                    <a:cubicBezTo>
                      <a:pt x="5031926" y="4224124"/>
                      <a:pt x="4961852" y="4336928"/>
                      <a:pt x="4879813" y="4441183"/>
                    </a:cubicBezTo>
                    <a:cubicBezTo>
                      <a:pt x="4861012" y="4465112"/>
                      <a:pt x="4857593" y="4480495"/>
                      <a:pt x="4886650" y="4499293"/>
                    </a:cubicBezTo>
                    <a:cubicBezTo>
                      <a:pt x="4977234" y="4557406"/>
                      <a:pt x="5021670" y="4654824"/>
                      <a:pt x="5084908" y="4736863"/>
                    </a:cubicBezTo>
                    <a:cubicBezTo>
                      <a:pt x="5096872" y="4752246"/>
                      <a:pt x="5107128" y="4769338"/>
                      <a:pt x="5119092" y="4786430"/>
                    </a:cubicBezTo>
                    <a:cubicBezTo>
                      <a:pt x="5187457" y="4885558"/>
                      <a:pt x="5184039" y="4851377"/>
                      <a:pt x="5110546" y="4935125"/>
                    </a:cubicBezTo>
                    <a:cubicBezTo>
                      <a:pt x="5057564" y="4996653"/>
                      <a:pt x="4996032" y="5051344"/>
                      <a:pt x="4939632" y="5109454"/>
                    </a:cubicBezTo>
                    <a:cubicBezTo>
                      <a:pt x="4919121" y="5131674"/>
                      <a:pt x="4902033" y="5131674"/>
                      <a:pt x="4876394" y="5114582"/>
                    </a:cubicBezTo>
                    <a:cubicBezTo>
                      <a:pt x="4790937" y="5056472"/>
                      <a:pt x="4703771" y="4998362"/>
                      <a:pt x="4616605" y="4941958"/>
                    </a:cubicBezTo>
                    <a:cubicBezTo>
                      <a:pt x="4584133" y="4919742"/>
                      <a:pt x="4561913" y="4887267"/>
                      <a:pt x="4537988" y="4858214"/>
                    </a:cubicBezTo>
                    <a:cubicBezTo>
                      <a:pt x="4519186" y="4835994"/>
                      <a:pt x="4503803" y="4832575"/>
                      <a:pt x="4481584" y="4851377"/>
                    </a:cubicBezTo>
                    <a:cubicBezTo>
                      <a:pt x="4379035" y="4935125"/>
                      <a:pt x="4269652" y="5010326"/>
                      <a:pt x="4155141" y="5076982"/>
                    </a:cubicBezTo>
                    <a:cubicBezTo>
                      <a:pt x="4139759" y="5085528"/>
                      <a:pt x="4122666" y="5094074"/>
                      <a:pt x="4136340" y="5116291"/>
                    </a:cubicBezTo>
                    <a:cubicBezTo>
                      <a:pt x="4214961" y="5234223"/>
                      <a:pt x="4220088" y="5374371"/>
                      <a:pt x="4254269" y="5505974"/>
                    </a:cubicBezTo>
                    <a:cubicBezTo>
                      <a:pt x="4274779" y="5582885"/>
                      <a:pt x="4279907" y="5572630"/>
                      <a:pt x="4202996" y="5608523"/>
                    </a:cubicBezTo>
                    <a:cubicBezTo>
                      <a:pt x="4122666" y="5646122"/>
                      <a:pt x="4040628" y="5678597"/>
                      <a:pt x="3960298" y="5712778"/>
                    </a:cubicBezTo>
                    <a:cubicBezTo>
                      <a:pt x="3934660" y="5723033"/>
                      <a:pt x="3919281" y="5719615"/>
                      <a:pt x="3903898" y="5695689"/>
                    </a:cubicBezTo>
                    <a:cubicBezTo>
                      <a:pt x="3845788" y="5606814"/>
                      <a:pt x="3785969" y="5521357"/>
                      <a:pt x="3727856" y="5432481"/>
                    </a:cubicBezTo>
                    <a:cubicBezTo>
                      <a:pt x="3705639" y="5398300"/>
                      <a:pt x="3697093" y="5358988"/>
                      <a:pt x="3686838" y="5321389"/>
                    </a:cubicBezTo>
                    <a:cubicBezTo>
                      <a:pt x="3680001" y="5297460"/>
                      <a:pt x="3668037" y="5290623"/>
                      <a:pt x="3642399" y="5297460"/>
                    </a:cubicBezTo>
                    <a:cubicBezTo>
                      <a:pt x="3512505" y="5336769"/>
                      <a:pt x="3380903" y="5364116"/>
                      <a:pt x="3245882" y="5381208"/>
                    </a:cubicBezTo>
                    <a:cubicBezTo>
                      <a:pt x="3223662" y="5384627"/>
                      <a:pt x="3216826" y="5394879"/>
                      <a:pt x="3220244" y="5415389"/>
                    </a:cubicBezTo>
                    <a:cubicBezTo>
                      <a:pt x="3244173" y="5565793"/>
                      <a:pt x="3189479" y="5707650"/>
                      <a:pt x="3172390" y="5854639"/>
                    </a:cubicBezTo>
                    <a:cubicBezTo>
                      <a:pt x="3168971" y="5880274"/>
                      <a:pt x="3155297" y="5888820"/>
                      <a:pt x="3133078" y="5888820"/>
                    </a:cubicBezTo>
                    <a:cubicBezTo>
                      <a:pt x="3078387" y="5890529"/>
                      <a:pt x="3021986" y="5893948"/>
                      <a:pt x="2967291" y="5895657"/>
                    </a:cubicBezTo>
                    <a:cubicBezTo>
                      <a:pt x="2963873" y="5883692"/>
                      <a:pt x="2963873" y="5883692"/>
                      <a:pt x="2963873" y="5881983"/>
                    </a:cubicBezTo>
                    <a:cubicBezTo>
                      <a:pt x="2917728" y="5881983"/>
                      <a:pt x="2869870" y="5881983"/>
                      <a:pt x="2823724" y="5881983"/>
                    </a:cubicBezTo>
                    <a:cubicBezTo>
                      <a:pt x="2798086" y="5881983"/>
                      <a:pt x="2784416" y="5871728"/>
                      <a:pt x="2780997" y="5846093"/>
                    </a:cubicBezTo>
                    <a:cubicBezTo>
                      <a:pt x="2760487" y="5736707"/>
                      <a:pt x="2736558" y="5629030"/>
                      <a:pt x="2716051" y="5519647"/>
                    </a:cubicBezTo>
                    <a:cubicBezTo>
                      <a:pt x="2709214" y="5487172"/>
                      <a:pt x="2719469" y="5454701"/>
                      <a:pt x="2722888" y="5422226"/>
                    </a:cubicBezTo>
                    <a:cubicBezTo>
                      <a:pt x="2726306" y="5394879"/>
                      <a:pt x="2719469" y="5381208"/>
                      <a:pt x="2688703" y="5377790"/>
                    </a:cubicBezTo>
                    <a:cubicBezTo>
                      <a:pt x="2558810" y="5364116"/>
                      <a:pt x="2428914" y="5340187"/>
                      <a:pt x="2302439" y="5306006"/>
                    </a:cubicBezTo>
                    <a:cubicBezTo>
                      <a:pt x="2275091" y="5299169"/>
                      <a:pt x="2259712" y="5307715"/>
                      <a:pt x="2252875" y="5335060"/>
                    </a:cubicBezTo>
                    <a:cubicBezTo>
                      <a:pt x="2216982" y="5483754"/>
                      <a:pt x="2109308" y="5591431"/>
                      <a:pt x="2037522" y="5721324"/>
                    </a:cubicBezTo>
                    <a:cubicBezTo>
                      <a:pt x="2028979" y="5736707"/>
                      <a:pt x="2015305" y="5736707"/>
                      <a:pt x="1999922" y="5731579"/>
                    </a:cubicBezTo>
                    <a:cubicBezTo>
                      <a:pt x="1897376" y="5697398"/>
                      <a:pt x="1796536" y="5656377"/>
                      <a:pt x="1699115" y="5611941"/>
                    </a:cubicBezTo>
                    <a:cubicBezTo>
                      <a:pt x="1678604" y="5603395"/>
                      <a:pt x="1676895" y="5588012"/>
                      <a:pt x="1680314" y="5570920"/>
                    </a:cubicBezTo>
                    <a:cubicBezTo>
                      <a:pt x="1702533" y="5461538"/>
                      <a:pt x="1721335" y="5352152"/>
                      <a:pt x="1746969" y="5244478"/>
                    </a:cubicBezTo>
                    <a:cubicBezTo>
                      <a:pt x="1755515" y="5208585"/>
                      <a:pt x="1776026" y="5176110"/>
                      <a:pt x="1794827" y="5143638"/>
                    </a:cubicBezTo>
                    <a:cubicBezTo>
                      <a:pt x="1806792" y="5123128"/>
                      <a:pt x="1803373" y="5111163"/>
                      <a:pt x="1781153" y="5099199"/>
                    </a:cubicBezTo>
                    <a:cubicBezTo>
                      <a:pt x="1661512" y="5035961"/>
                      <a:pt x="1548711" y="4960759"/>
                      <a:pt x="1441038" y="4878721"/>
                    </a:cubicBezTo>
                    <a:cubicBezTo>
                      <a:pt x="1422236" y="4863341"/>
                      <a:pt x="1408563" y="4863341"/>
                      <a:pt x="1393180" y="4885558"/>
                    </a:cubicBezTo>
                    <a:cubicBezTo>
                      <a:pt x="1304304" y="5010326"/>
                      <a:pt x="1162446" y="5071855"/>
                      <a:pt x="1044518" y="5164149"/>
                    </a:cubicBezTo>
                    <a:cubicBezTo>
                      <a:pt x="1029135" y="5176110"/>
                      <a:pt x="1017170" y="5170985"/>
                      <a:pt x="1003497" y="5159021"/>
                    </a:cubicBezTo>
                    <a:cubicBezTo>
                      <a:pt x="923167" y="5088947"/>
                      <a:pt x="847965" y="5012036"/>
                      <a:pt x="774473" y="4936834"/>
                    </a:cubicBezTo>
                    <a:cubicBezTo>
                      <a:pt x="760802" y="4921451"/>
                      <a:pt x="759090" y="4909486"/>
                      <a:pt x="771054" y="4892394"/>
                    </a:cubicBezTo>
                    <a:cubicBezTo>
                      <a:pt x="832582" y="4800100"/>
                      <a:pt x="894114" y="4707810"/>
                      <a:pt x="957351" y="4615516"/>
                    </a:cubicBezTo>
                    <a:cubicBezTo>
                      <a:pt x="977859" y="4586459"/>
                      <a:pt x="1008624" y="4567658"/>
                      <a:pt x="1035972" y="4543732"/>
                    </a:cubicBezTo>
                    <a:cubicBezTo>
                      <a:pt x="1056482" y="4526640"/>
                      <a:pt x="1059901" y="4511257"/>
                      <a:pt x="1042808" y="4490750"/>
                    </a:cubicBezTo>
                    <a:cubicBezTo>
                      <a:pt x="959061" y="4386492"/>
                      <a:pt x="882150" y="4277106"/>
                      <a:pt x="815494" y="4159177"/>
                    </a:cubicBezTo>
                    <a:cubicBezTo>
                      <a:pt x="800111" y="4131830"/>
                      <a:pt x="784728" y="4136957"/>
                      <a:pt x="764217" y="4150631"/>
                    </a:cubicBezTo>
                    <a:cubicBezTo>
                      <a:pt x="634324" y="4230960"/>
                      <a:pt x="482211" y="4232670"/>
                      <a:pt x="340354" y="4271978"/>
                    </a:cubicBezTo>
                    <a:cubicBezTo>
                      <a:pt x="321552" y="4277106"/>
                      <a:pt x="311297" y="4266851"/>
                      <a:pt x="304464" y="4249762"/>
                    </a:cubicBezTo>
                    <a:cubicBezTo>
                      <a:pt x="258315" y="4154049"/>
                      <a:pt x="215588" y="4054919"/>
                      <a:pt x="177985" y="3955791"/>
                    </a:cubicBezTo>
                    <a:cubicBezTo>
                      <a:pt x="171148" y="3935281"/>
                      <a:pt x="176276" y="3923316"/>
                      <a:pt x="193368" y="3913061"/>
                    </a:cubicBezTo>
                    <a:cubicBezTo>
                      <a:pt x="285662" y="3851533"/>
                      <a:pt x="376247" y="3788295"/>
                      <a:pt x="471956" y="3728476"/>
                    </a:cubicBezTo>
                    <a:cubicBezTo>
                      <a:pt x="502722" y="3709675"/>
                      <a:pt x="540321" y="3701129"/>
                      <a:pt x="576214" y="3690874"/>
                    </a:cubicBezTo>
                    <a:cubicBezTo>
                      <a:pt x="598434" y="3684037"/>
                      <a:pt x="605268" y="3673782"/>
                      <a:pt x="598434" y="3649856"/>
                    </a:cubicBezTo>
                    <a:cubicBezTo>
                      <a:pt x="559122" y="3518250"/>
                      <a:pt x="531778" y="3384939"/>
                      <a:pt x="512977" y="3249918"/>
                    </a:cubicBezTo>
                    <a:cubicBezTo>
                      <a:pt x="509559" y="3227698"/>
                      <a:pt x="499303" y="3220861"/>
                      <a:pt x="477084" y="3224280"/>
                    </a:cubicBezTo>
                    <a:cubicBezTo>
                      <a:pt x="324971" y="3249918"/>
                      <a:pt x="181404" y="3191808"/>
                      <a:pt x="34418" y="3174716"/>
                    </a:cubicBezTo>
                    <a:cubicBezTo>
                      <a:pt x="15617" y="3173007"/>
                      <a:pt x="8784" y="3161042"/>
                      <a:pt x="7071" y="3142241"/>
                    </a:cubicBezTo>
                    <a:cubicBezTo>
                      <a:pt x="-3181" y="3034567"/>
                      <a:pt x="238" y="2926891"/>
                      <a:pt x="1947" y="2817508"/>
                    </a:cubicBezTo>
                    <a:cubicBezTo>
                      <a:pt x="1947" y="2796997"/>
                      <a:pt x="15617" y="2788451"/>
                      <a:pt x="34418" y="2785033"/>
                    </a:cubicBezTo>
                    <a:cubicBezTo>
                      <a:pt x="145514" y="2762813"/>
                      <a:pt x="254896" y="2740597"/>
                      <a:pt x="365992" y="2718377"/>
                    </a:cubicBezTo>
                    <a:cubicBezTo>
                      <a:pt x="398463" y="2711540"/>
                      <a:pt x="430938" y="2721795"/>
                      <a:pt x="463410" y="2725214"/>
                    </a:cubicBezTo>
                    <a:cubicBezTo>
                      <a:pt x="490757" y="2728633"/>
                      <a:pt x="504431" y="2718377"/>
                      <a:pt x="507849" y="2689321"/>
                    </a:cubicBezTo>
                    <a:cubicBezTo>
                      <a:pt x="521523" y="2561136"/>
                      <a:pt x="545449" y="2432952"/>
                      <a:pt x="577924" y="2308184"/>
                    </a:cubicBezTo>
                    <a:cubicBezTo>
                      <a:pt x="586470" y="2275712"/>
                      <a:pt x="574505" y="2260329"/>
                      <a:pt x="543739" y="2253492"/>
                    </a:cubicBezTo>
                    <a:cubicBezTo>
                      <a:pt x="398463" y="2215893"/>
                      <a:pt x="289081" y="2109925"/>
                      <a:pt x="162606" y="2039851"/>
                    </a:cubicBezTo>
                    <a:cubicBezTo>
                      <a:pt x="148929" y="2033014"/>
                      <a:pt x="148929" y="2021050"/>
                      <a:pt x="152347" y="2007376"/>
                    </a:cubicBezTo>
                    <a:cubicBezTo>
                      <a:pt x="186531" y="1903121"/>
                      <a:pt x="229258" y="1802281"/>
                      <a:pt x="273698" y="1701441"/>
                    </a:cubicBezTo>
                    <a:cubicBezTo>
                      <a:pt x="282244" y="1682643"/>
                      <a:pt x="295917" y="1679225"/>
                      <a:pt x="311297" y="1684352"/>
                    </a:cubicBezTo>
                    <a:cubicBezTo>
                      <a:pt x="454867" y="1721952"/>
                      <a:pt x="608689" y="1718533"/>
                      <a:pt x="742001" y="1798863"/>
                    </a:cubicBezTo>
                    <a:cubicBezTo>
                      <a:pt x="764217" y="1812536"/>
                      <a:pt x="774473" y="1803990"/>
                      <a:pt x="784728" y="1785189"/>
                    </a:cubicBezTo>
                    <a:cubicBezTo>
                      <a:pt x="847965" y="1667260"/>
                      <a:pt x="921458" y="1554456"/>
                      <a:pt x="1001787" y="1448491"/>
                    </a:cubicBezTo>
                    <a:cubicBezTo>
                      <a:pt x="1012043" y="1434818"/>
                      <a:pt x="1029135" y="1419435"/>
                      <a:pt x="1003497" y="1402343"/>
                    </a:cubicBezTo>
                    <a:cubicBezTo>
                      <a:pt x="906078" y="1339105"/>
                      <a:pt x="856511" y="1238269"/>
                      <a:pt x="789856" y="1149393"/>
                    </a:cubicBezTo>
                    <a:cubicBezTo>
                      <a:pt x="777891" y="1134010"/>
                      <a:pt x="769348" y="1118627"/>
                      <a:pt x="757384" y="1103245"/>
                    </a:cubicBezTo>
                    <a:cubicBezTo>
                      <a:pt x="704398" y="1028043"/>
                      <a:pt x="702689" y="1026333"/>
                      <a:pt x="764217" y="961387"/>
                    </a:cubicBezTo>
                    <a:cubicBezTo>
                      <a:pt x="822331" y="899859"/>
                      <a:pt x="882150" y="841749"/>
                      <a:pt x="940259" y="781930"/>
                    </a:cubicBezTo>
                    <a:cubicBezTo>
                      <a:pt x="959061" y="763129"/>
                      <a:pt x="974443" y="761419"/>
                      <a:pt x="994951" y="776802"/>
                    </a:cubicBezTo>
                    <a:cubicBezTo>
                      <a:pt x="1083826" y="836621"/>
                      <a:pt x="1172702" y="894731"/>
                      <a:pt x="1261577" y="954550"/>
                    </a:cubicBezTo>
                    <a:cubicBezTo>
                      <a:pt x="1292340" y="975061"/>
                      <a:pt x="1312850" y="1004117"/>
                      <a:pt x="1335070" y="1031461"/>
                    </a:cubicBezTo>
                    <a:cubicBezTo>
                      <a:pt x="1353871" y="1057099"/>
                      <a:pt x="1370960" y="1062227"/>
                      <a:pt x="1398307" y="1040007"/>
                    </a:cubicBezTo>
                    <a:cubicBezTo>
                      <a:pt x="1499147" y="956259"/>
                      <a:pt x="1608530" y="882767"/>
                      <a:pt x="1721335" y="817820"/>
                    </a:cubicBezTo>
                    <a:cubicBezTo>
                      <a:pt x="1738423" y="807565"/>
                      <a:pt x="1753806" y="797310"/>
                      <a:pt x="1738423" y="775093"/>
                    </a:cubicBezTo>
                    <a:cubicBezTo>
                      <a:pt x="1664931" y="669125"/>
                      <a:pt x="1659806" y="542651"/>
                      <a:pt x="1630750" y="423009"/>
                    </a:cubicBezTo>
                    <a:cubicBezTo>
                      <a:pt x="1605112" y="318754"/>
                      <a:pt x="1608530" y="320464"/>
                      <a:pt x="1704242" y="272606"/>
                    </a:cubicBezTo>
                    <a:cubicBezTo>
                      <a:pt x="1772607" y="238425"/>
                      <a:pt x="1846100" y="212787"/>
                      <a:pt x="1916174" y="183733"/>
                    </a:cubicBezTo>
                    <a:cubicBezTo>
                      <a:pt x="1941812" y="173478"/>
                      <a:pt x="1957195" y="175187"/>
                      <a:pt x="1972575" y="199113"/>
                    </a:cubicBezTo>
                    <a:cubicBezTo>
                      <a:pt x="2030688" y="287989"/>
                      <a:pt x="2088798" y="375155"/>
                      <a:pt x="2148617" y="462321"/>
                    </a:cubicBezTo>
                    <a:cubicBezTo>
                      <a:pt x="2170836" y="494793"/>
                      <a:pt x="2177673" y="532395"/>
                      <a:pt x="2189638" y="569995"/>
                    </a:cubicBezTo>
                    <a:cubicBezTo>
                      <a:pt x="2198180" y="597342"/>
                      <a:pt x="2210145" y="605888"/>
                      <a:pt x="2237492" y="597342"/>
                    </a:cubicBezTo>
                    <a:cubicBezTo>
                      <a:pt x="2363967" y="559743"/>
                      <a:pt x="2493861" y="532395"/>
                      <a:pt x="2625466" y="515303"/>
                    </a:cubicBezTo>
                    <a:cubicBezTo>
                      <a:pt x="2651101" y="511885"/>
                      <a:pt x="2659647" y="501630"/>
                      <a:pt x="2656228" y="475995"/>
                    </a:cubicBezTo>
                    <a:cubicBezTo>
                      <a:pt x="2634012" y="325591"/>
                      <a:pt x="2688703" y="183733"/>
                      <a:pt x="2705795" y="36748"/>
                    </a:cubicBezTo>
                    <a:cubicBezTo>
                      <a:pt x="2707505" y="19656"/>
                      <a:pt x="2717760" y="9401"/>
                      <a:pt x="2736558" y="7692"/>
                    </a:cubicBezTo>
                    <a:cubicBezTo>
                      <a:pt x="2791251" y="1709"/>
                      <a:pt x="2845943" y="0"/>
                      <a:pt x="29006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15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B325EB-E9C4-41EF-8728-03CCA69742F7}"/>
                  </a:ext>
                </a:extLst>
              </p:cNvPr>
              <p:cNvSpPr/>
              <p:nvPr/>
            </p:nvSpPr>
            <p:spPr>
              <a:xfrm flipH="1">
                <a:off x="1635010" y="971550"/>
                <a:ext cx="5965940" cy="2951633"/>
              </a:xfrm>
              <a:custGeom>
                <a:avLst/>
                <a:gdLst>
                  <a:gd name="connsiteX0" fmla="*/ 5965877 w 5965940"/>
                  <a:gd name="connsiteY0" fmla="*/ 2951052 h 2951634"/>
                  <a:gd name="connsiteX1" fmla="*/ 5965874 w 5965940"/>
                  <a:gd name="connsiteY1" fmla="*/ 2951052 h 2951634"/>
                  <a:gd name="connsiteX2" fmla="*/ 5965877 w 5965940"/>
                  <a:gd name="connsiteY2" fmla="*/ 2951634 h 2951634"/>
                  <a:gd name="connsiteX3" fmla="*/ 2224803 w 5965940"/>
                  <a:gd name="connsiteY3" fmla="*/ 1672633 h 2951634"/>
                  <a:gd name="connsiteX4" fmla="*/ 2252320 w 5965940"/>
                  <a:gd name="connsiteY4" fmla="*/ 1702545 h 2951634"/>
                  <a:gd name="connsiteX5" fmla="*/ 2252320 w 5965940"/>
                  <a:gd name="connsiteY5" fmla="*/ 1866318 h 2951634"/>
                  <a:gd name="connsiteX6" fmla="*/ 2193129 w 5965940"/>
                  <a:gd name="connsiteY6" fmla="*/ 1866318 h 2951634"/>
                  <a:gd name="connsiteX7" fmla="*/ 2193695 w 5965940"/>
                  <a:gd name="connsiteY7" fmla="*/ 1701348 h 2951634"/>
                  <a:gd name="connsiteX8" fmla="*/ 2224803 w 5965940"/>
                  <a:gd name="connsiteY8" fmla="*/ 1672633 h 2951634"/>
                  <a:gd name="connsiteX9" fmla="*/ 2547842 w 5965940"/>
                  <a:gd name="connsiteY9" fmla="*/ 1574524 h 2951634"/>
                  <a:gd name="connsiteX10" fmla="*/ 2572969 w 5965940"/>
                  <a:gd name="connsiteY10" fmla="*/ 1600847 h 2951634"/>
                  <a:gd name="connsiteX11" fmla="*/ 2572969 w 5965940"/>
                  <a:gd name="connsiteY11" fmla="*/ 1671436 h 2951634"/>
                  <a:gd name="connsiteX12" fmla="*/ 2574165 w 5965940"/>
                  <a:gd name="connsiteY12" fmla="*/ 1671436 h 2951634"/>
                  <a:gd name="connsiteX13" fmla="*/ 2574165 w 5965940"/>
                  <a:gd name="connsiteY13" fmla="*/ 1738437 h 2951634"/>
                  <a:gd name="connsiteX14" fmla="*/ 2614844 w 5965940"/>
                  <a:gd name="connsiteY14" fmla="*/ 1777919 h 2951634"/>
                  <a:gd name="connsiteX15" fmla="*/ 2700989 w 5965940"/>
                  <a:gd name="connsiteY15" fmla="*/ 1777919 h 2951634"/>
                  <a:gd name="connsiteX16" fmla="*/ 2727310 w 5965940"/>
                  <a:gd name="connsiteY16" fmla="*/ 1801849 h 2951634"/>
                  <a:gd name="connsiteX17" fmla="*/ 2691417 w 5965940"/>
                  <a:gd name="connsiteY17" fmla="*/ 1856885 h 2951634"/>
                  <a:gd name="connsiteX18" fmla="*/ 2680232 w 5965940"/>
                  <a:gd name="connsiteY18" fmla="*/ 1866318 h 2951634"/>
                  <a:gd name="connsiteX19" fmla="*/ 2525808 w 5965940"/>
                  <a:gd name="connsiteY19" fmla="*/ 1866318 h 2951634"/>
                  <a:gd name="connsiteX20" fmla="*/ 2525112 w 5965940"/>
                  <a:gd name="connsiteY20" fmla="*/ 1599648 h 2951634"/>
                  <a:gd name="connsiteX21" fmla="*/ 2547842 w 5965940"/>
                  <a:gd name="connsiteY21" fmla="*/ 1574524 h 2951634"/>
                  <a:gd name="connsiteX22" fmla="*/ 2607665 w 5965940"/>
                  <a:gd name="connsiteY22" fmla="*/ 1231144 h 2951634"/>
                  <a:gd name="connsiteX23" fmla="*/ 2639969 w 5965940"/>
                  <a:gd name="connsiteY23" fmla="*/ 1264645 h 2951634"/>
                  <a:gd name="connsiteX24" fmla="*/ 2639969 w 5965940"/>
                  <a:gd name="connsiteY24" fmla="*/ 1429754 h 2951634"/>
                  <a:gd name="connsiteX25" fmla="*/ 2641166 w 5965940"/>
                  <a:gd name="connsiteY25" fmla="*/ 1429754 h 2951634"/>
                  <a:gd name="connsiteX26" fmla="*/ 2641166 w 5965940"/>
                  <a:gd name="connsiteY26" fmla="*/ 1592472 h 2951634"/>
                  <a:gd name="connsiteX27" fmla="*/ 2690220 w 5965940"/>
                  <a:gd name="connsiteY27" fmla="*/ 1642722 h 2951634"/>
                  <a:gd name="connsiteX28" fmla="*/ 2727310 w 5965940"/>
                  <a:gd name="connsiteY28" fmla="*/ 1706132 h 2951634"/>
                  <a:gd name="connsiteX29" fmla="*/ 2684237 w 5965940"/>
                  <a:gd name="connsiteY29" fmla="*/ 1731258 h 2951634"/>
                  <a:gd name="connsiteX30" fmla="*/ 2674666 w 5965940"/>
                  <a:gd name="connsiteY30" fmla="*/ 1730063 h 2951634"/>
                  <a:gd name="connsiteX31" fmla="*/ 2619628 w 5965940"/>
                  <a:gd name="connsiteY31" fmla="*/ 1670240 h 2951634"/>
                  <a:gd name="connsiteX32" fmla="*/ 2620827 w 5965940"/>
                  <a:gd name="connsiteY32" fmla="*/ 1556577 h 2951634"/>
                  <a:gd name="connsiteX33" fmla="*/ 2599290 w 5965940"/>
                  <a:gd name="connsiteY33" fmla="*/ 1531453 h 2951634"/>
                  <a:gd name="connsiteX34" fmla="*/ 2583736 w 5965940"/>
                  <a:gd name="connsiteY34" fmla="*/ 1530255 h 2951634"/>
                  <a:gd name="connsiteX35" fmla="*/ 2526306 w 5965940"/>
                  <a:gd name="connsiteY35" fmla="*/ 1468040 h 2951634"/>
                  <a:gd name="connsiteX36" fmla="*/ 2432984 w 5965940"/>
                  <a:gd name="connsiteY36" fmla="*/ 1308912 h 2951634"/>
                  <a:gd name="connsiteX37" fmla="*/ 2417431 w 5965940"/>
                  <a:gd name="connsiteY37" fmla="*/ 1246697 h 2951634"/>
                  <a:gd name="connsiteX38" fmla="*/ 2448538 w 5965940"/>
                  <a:gd name="connsiteY38" fmla="*/ 1231144 h 2951634"/>
                  <a:gd name="connsiteX39" fmla="*/ 2607665 w 5965940"/>
                  <a:gd name="connsiteY39" fmla="*/ 1231144 h 2951634"/>
                  <a:gd name="connsiteX40" fmla="*/ 1542988 w 5965940"/>
                  <a:gd name="connsiteY40" fmla="*/ 1125838 h 2951634"/>
                  <a:gd name="connsiteX41" fmla="*/ 1542988 w 5965940"/>
                  <a:gd name="connsiteY41" fmla="*/ 1264073 h 2951634"/>
                  <a:gd name="connsiteX42" fmla="*/ 1489378 w 5965940"/>
                  <a:gd name="connsiteY42" fmla="*/ 1274897 h 2951634"/>
                  <a:gd name="connsiteX43" fmla="*/ 1383569 w 5965940"/>
                  <a:gd name="connsiteY43" fmla="*/ 1434522 h 2951634"/>
                  <a:gd name="connsiteX44" fmla="*/ 1383569 w 5965940"/>
                  <a:gd name="connsiteY44" fmla="*/ 1866318 h 2951634"/>
                  <a:gd name="connsiteX45" fmla="*/ 1323073 w 5965940"/>
                  <a:gd name="connsiteY45" fmla="*/ 1866318 h 2951634"/>
                  <a:gd name="connsiteX46" fmla="*/ 1323073 w 5965940"/>
                  <a:gd name="connsiteY46" fmla="*/ 1125838 h 2951634"/>
                  <a:gd name="connsiteX47" fmla="*/ 2002911 w 5965940"/>
                  <a:gd name="connsiteY47" fmla="*/ 1125838 h 2951634"/>
                  <a:gd name="connsiteX48" fmla="*/ 2002911 w 5965940"/>
                  <a:gd name="connsiteY48" fmla="*/ 1263591 h 2951634"/>
                  <a:gd name="connsiteX49" fmla="*/ 1947459 w 5965940"/>
                  <a:gd name="connsiteY49" fmla="*/ 1274786 h 2951634"/>
                  <a:gd name="connsiteX50" fmla="*/ 1841653 w 5965940"/>
                  <a:gd name="connsiteY50" fmla="*/ 1434414 h 2951634"/>
                  <a:gd name="connsiteX51" fmla="*/ 1841653 w 5965940"/>
                  <a:gd name="connsiteY51" fmla="*/ 1866318 h 2951634"/>
                  <a:gd name="connsiteX52" fmla="*/ 1730051 w 5965940"/>
                  <a:gd name="connsiteY52" fmla="*/ 1866318 h 2951634"/>
                  <a:gd name="connsiteX53" fmla="*/ 1730052 w 5965940"/>
                  <a:gd name="connsiteY53" fmla="*/ 1434522 h 2951634"/>
                  <a:gd name="connsiteX54" fmla="*/ 1730051 w 5965940"/>
                  <a:gd name="connsiteY54" fmla="*/ 1434519 h 2951634"/>
                  <a:gd name="connsiteX55" fmla="*/ 1730051 w 5965940"/>
                  <a:gd name="connsiteY55" fmla="*/ 1420568 h 2951634"/>
                  <a:gd name="connsiteX56" fmla="*/ 1727234 w 5965940"/>
                  <a:gd name="connsiteY56" fmla="*/ 1420568 h 2951634"/>
                  <a:gd name="connsiteX57" fmla="*/ 1716437 w 5965940"/>
                  <a:gd name="connsiteY57" fmla="*/ 1367090 h 2951634"/>
                  <a:gd name="connsiteX58" fmla="*/ 1608327 w 5965940"/>
                  <a:gd name="connsiteY58" fmla="*/ 1269071 h 2951634"/>
                  <a:gd name="connsiteX59" fmla="*/ 1586325 w 5965940"/>
                  <a:gd name="connsiteY59" fmla="*/ 1265744 h 2951634"/>
                  <a:gd name="connsiteX60" fmla="*/ 1586325 w 5965940"/>
                  <a:gd name="connsiteY60" fmla="*/ 1125838 h 2951634"/>
                  <a:gd name="connsiteX61" fmla="*/ 3907006 w 5965940"/>
                  <a:gd name="connsiteY61" fmla="*/ 0 h 2951634"/>
                  <a:gd name="connsiteX62" fmla="*/ 3732325 w 5965940"/>
                  <a:gd name="connsiteY62" fmla="*/ 0 h 2951634"/>
                  <a:gd name="connsiteX63" fmla="*/ 3654557 w 5965940"/>
                  <a:gd name="connsiteY63" fmla="*/ 1648703 h 2951634"/>
                  <a:gd name="connsiteX64" fmla="*/ 3552858 w 5965940"/>
                  <a:gd name="connsiteY64" fmla="*/ 1652295 h 2951634"/>
                  <a:gd name="connsiteX65" fmla="*/ 3472697 w 5965940"/>
                  <a:gd name="connsiteY65" fmla="*/ 338595 h 2951634"/>
                  <a:gd name="connsiteX66" fmla="*/ 3294425 w 5965940"/>
                  <a:gd name="connsiteY66" fmla="*/ 338595 h 2951634"/>
                  <a:gd name="connsiteX67" fmla="*/ 3217853 w 5965940"/>
                  <a:gd name="connsiteY67" fmla="*/ 1658274 h 2951634"/>
                  <a:gd name="connsiteX68" fmla="*/ 3071887 w 5965940"/>
                  <a:gd name="connsiteY68" fmla="*/ 1665454 h 2951634"/>
                  <a:gd name="connsiteX69" fmla="*/ 3071887 w 5965940"/>
                  <a:gd name="connsiteY69" fmla="*/ 1448897 h 2951634"/>
                  <a:gd name="connsiteX70" fmla="*/ 2998904 w 5965940"/>
                  <a:gd name="connsiteY70" fmla="*/ 1319681 h 2951634"/>
                  <a:gd name="connsiteX71" fmla="*/ 2979760 w 5965940"/>
                  <a:gd name="connsiteY71" fmla="*/ 1301735 h 2951634"/>
                  <a:gd name="connsiteX72" fmla="*/ 2896009 w 5965940"/>
                  <a:gd name="connsiteY72" fmla="*/ 1293360 h 2951634"/>
                  <a:gd name="connsiteX73" fmla="*/ 2854133 w 5965940"/>
                  <a:gd name="connsiteY73" fmla="*/ 1331645 h 2951634"/>
                  <a:gd name="connsiteX74" fmla="*/ 2800293 w 5965940"/>
                  <a:gd name="connsiteY74" fmla="*/ 1433343 h 2951634"/>
                  <a:gd name="connsiteX75" fmla="*/ 2762007 w 5965940"/>
                  <a:gd name="connsiteY75" fmla="*/ 1468040 h 2951634"/>
                  <a:gd name="connsiteX76" fmla="*/ 2726114 w 5965940"/>
                  <a:gd name="connsiteY76" fmla="*/ 1503935 h 2951634"/>
                  <a:gd name="connsiteX77" fmla="*/ 2726114 w 5965940"/>
                  <a:gd name="connsiteY77" fmla="*/ 1562559 h 2951634"/>
                  <a:gd name="connsiteX78" fmla="*/ 2715346 w 5965940"/>
                  <a:gd name="connsiteY78" fmla="*/ 1581703 h 2951634"/>
                  <a:gd name="connsiteX79" fmla="*/ 2702184 w 5965940"/>
                  <a:gd name="connsiteY79" fmla="*/ 1561362 h 2951634"/>
                  <a:gd name="connsiteX80" fmla="*/ 2698595 w 5965940"/>
                  <a:gd name="connsiteY80" fmla="*/ 1466843 h 2951634"/>
                  <a:gd name="connsiteX81" fmla="*/ 2698595 w 5965940"/>
                  <a:gd name="connsiteY81" fmla="*/ 1215590 h 2951634"/>
                  <a:gd name="connsiteX82" fmla="*/ 2661505 w 5965940"/>
                  <a:gd name="connsiteY82" fmla="*/ 1173716 h 2951634"/>
                  <a:gd name="connsiteX83" fmla="*/ 2388716 w 5965940"/>
                  <a:gd name="connsiteY83" fmla="*/ 1173716 h 2951634"/>
                  <a:gd name="connsiteX84" fmla="*/ 2356411 w 5965940"/>
                  <a:gd name="connsiteY84" fmla="*/ 1208411 h 2951634"/>
                  <a:gd name="connsiteX85" fmla="*/ 2357608 w 5965940"/>
                  <a:gd name="connsiteY85" fmla="*/ 1273020 h 2951634"/>
                  <a:gd name="connsiteX86" fmla="*/ 2328893 w 5965940"/>
                  <a:gd name="connsiteY86" fmla="*/ 1319681 h 2951634"/>
                  <a:gd name="connsiteX87" fmla="*/ 2253518 w 5965940"/>
                  <a:gd name="connsiteY87" fmla="*/ 1439325 h 2951634"/>
                  <a:gd name="connsiteX88" fmla="*/ 2253518 w 5965940"/>
                  <a:gd name="connsiteY88" fmla="*/ 1555380 h 2951634"/>
                  <a:gd name="connsiteX89" fmla="*/ 2192497 w 5965940"/>
                  <a:gd name="connsiteY89" fmla="*/ 1615203 h 2951634"/>
                  <a:gd name="connsiteX90" fmla="*/ 2188133 w 5965940"/>
                  <a:gd name="connsiteY90" fmla="*/ 1615952 h 2951634"/>
                  <a:gd name="connsiteX91" fmla="*/ 2188133 w 5965940"/>
                  <a:gd name="connsiteY91" fmla="*/ 1434414 h 2951634"/>
                  <a:gd name="connsiteX92" fmla="*/ 2188133 w 5965940"/>
                  <a:gd name="connsiteY92" fmla="*/ 1434408 h 2951634"/>
                  <a:gd name="connsiteX93" fmla="*/ 2188133 w 5965940"/>
                  <a:gd name="connsiteY93" fmla="*/ 1420459 h 2951634"/>
                  <a:gd name="connsiteX94" fmla="*/ 2186024 w 5965940"/>
                  <a:gd name="connsiteY94" fmla="*/ 1420459 h 2951634"/>
                  <a:gd name="connsiteX95" fmla="*/ 2180346 w 5965940"/>
                  <a:gd name="connsiteY95" fmla="*/ 1382898 h 2951634"/>
                  <a:gd name="connsiteX96" fmla="*/ 2082327 w 5965940"/>
                  <a:gd name="connsiteY96" fmla="*/ 1274786 h 2951634"/>
                  <a:gd name="connsiteX97" fmla="*/ 2046247 w 5965940"/>
                  <a:gd name="connsiteY97" fmla="*/ 1267503 h 2951634"/>
                  <a:gd name="connsiteX98" fmla="*/ 2046247 w 5965940"/>
                  <a:gd name="connsiteY98" fmla="*/ 1060383 h 2951634"/>
                  <a:gd name="connsiteX99" fmla="*/ 2002911 w 5965940"/>
                  <a:gd name="connsiteY99" fmla="*/ 1060383 h 2951634"/>
                  <a:gd name="connsiteX100" fmla="*/ 2002911 w 5965940"/>
                  <a:gd name="connsiteY100" fmla="*/ 1060832 h 2951634"/>
                  <a:gd name="connsiteX101" fmla="*/ 1323073 w 5965940"/>
                  <a:gd name="connsiteY101" fmla="*/ 1060832 h 2951634"/>
                  <a:gd name="connsiteX102" fmla="*/ 1323073 w 5965940"/>
                  <a:gd name="connsiteY102" fmla="*/ 974326 h 2951634"/>
                  <a:gd name="connsiteX103" fmla="*/ 1323073 w 5965940"/>
                  <a:gd name="connsiteY103" fmla="*/ 938000 h 2951634"/>
                  <a:gd name="connsiteX104" fmla="*/ 1323073 w 5965940"/>
                  <a:gd name="connsiteY104" fmla="*/ 937995 h 2951634"/>
                  <a:gd name="connsiteX105" fmla="*/ 1323073 w 5965940"/>
                  <a:gd name="connsiteY105" fmla="*/ 781004 h 2951634"/>
                  <a:gd name="connsiteX106" fmla="*/ 1323073 w 5965940"/>
                  <a:gd name="connsiteY106" fmla="*/ 781003 h 2951634"/>
                  <a:gd name="connsiteX107" fmla="*/ 1217309 w 5965940"/>
                  <a:gd name="connsiteY107" fmla="*/ 781003 h 2951634"/>
                  <a:gd name="connsiteX108" fmla="*/ 1217309 w 5965940"/>
                  <a:gd name="connsiteY108" fmla="*/ 781004 h 2951634"/>
                  <a:gd name="connsiteX109" fmla="*/ 1121686 w 5965940"/>
                  <a:gd name="connsiteY109" fmla="*/ 781004 h 2951634"/>
                  <a:gd name="connsiteX110" fmla="*/ 1121686 w 5965940"/>
                  <a:gd name="connsiteY110" fmla="*/ 938000 h 2951634"/>
                  <a:gd name="connsiteX111" fmla="*/ 1121686 w 5965940"/>
                  <a:gd name="connsiteY111" fmla="*/ 974326 h 2951634"/>
                  <a:gd name="connsiteX112" fmla="*/ 1121686 w 5965940"/>
                  <a:gd name="connsiteY112" fmla="*/ 1866318 h 2951634"/>
                  <a:gd name="connsiteX113" fmla="*/ 1025040 w 5965940"/>
                  <a:gd name="connsiteY113" fmla="*/ 1866318 h 2951634"/>
                  <a:gd name="connsiteX114" fmla="*/ 1025040 w 5965940"/>
                  <a:gd name="connsiteY114" fmla="*/ 1777911 h 2951634"/>
                  <a:gd name="connsiteX115" fmla="*/ 1025040 w 5965940"/>
                  <a:gd name="connsiteY115" fmla="*/ 1776407 h 2951634"/>
                  <a:gd name="connsiteX116" fmla="*/ 904032 w 5965940"/>
                  <a:gd name="connsiteY116" fmla="*/ 1776407 h 2951634"/>
                  <a:gd name="connsiteX117" fmla="*/ 904032 w 5965940"/>
                  <a:gd name="connsiteY117" fmla="*/ 1132629 h 2951634"/>
                  <a:gd name="connsiteX118" fmla="*/ 904032 w 5965940"/>
                  <a:gd name="connsiteY118" fmla="*/ 1132626 h 2951634"/>
                  <a:gd name="connsiteX119" fmla="*/ 904031 w 5965940"/>
                  <a:gd name="connsiteY119" fmla="*/ 1132626 h 2951634"/>
                  <a:gd name="connsiteX120" fmla="*/ 904031 w 5965940"/>
                  <a:gd name="connsiteY120" fmla="*/ 974323 h 2951634"/>
                  <a:gd name="connsiteX121" fmla="*/ 904030 w 5965940"/>
                  <a:gd name="connsiteY121" fmla="*/ 974323 h 2951634"/>
                  <a:gd name="connsiteX122" fmla="*/ 752351 w 5965940"/>
                  <a:gd name="connsiteY122" fmla="*/ 974323 h 2951634"/>
                  <a:gd name="connsiteX123" fmla="*/ 600673 w 5965940"/>
                  <a:gd name="connsiteY123" fmla="*/ 974323 h 2951634"/>
                  <a:gd name="connsiteX124" fmla="*/ 600673 w 5965940"/>
                  <a:gd name="connsiteY124" fmla="*/ 1147341 h 2951634"/>
                  <a:gd name="connsiteX125" fmla="*/ 600674 w 5965940"/>
                  <a:gd name="connsiteY125" fmla="*/ 1147341 h 2951634"/>
                  <a:gd name="connsiteX126" fmla="*/ 600674 w 5965940"/>
                  <a:gd name="connsiteY126" fmla="*/ 1778187 h 2951634"/>
                  <a:gd name="connsiteX127" fmla="*/ 505978 w 5965940"/>
                  <a:gd name="connsiteY127" fmla="*/ 1778187 h 2951634"/>
                  <a:gd name="connsiteX128" fmla="*/ 505978 w 5965940"/>
                  <a:gd name="connsiteY128" fmla="*/ 1775522 h 2951634"/>
                  <a:gd name="connsiteX129" fmla="*/ 505978 w 5965940"/>
                  <a:gd name="connsiteY129" fmla="*/ 1450932 h 2951634"/>
                  <a:gd name="connsiteX130" fmla="*/ 0 w 5965940"/>
                  <a:gd name="connsiteY130" fmla="*/ 1750841 h 2951634"/>
                  <a:gd name="connsiteX131" fmla="*/ 0 w 5965940"/>
                  <a:gd name="connsiteY131" fmla="*/ 2951634 h 2951634"/>
                  <a:gd name="connsiteX132" fmla="*/ 505978 w 5965940"/>
                  <a:gd name="connsiteY132" fmla="*/ 2951634 h 2951634"/>
                  <a:gd name="connsiteX133" fmla="*/ 1339431 w 5965940"/>
                  <a:gd name="connsiteY133" fmla="*/ 2951634 h 2951634"/>
                  <a:gd name="connsiteX134" fmla="*/ 3384619 w 5965940"/>
                  <a:gd name="connsiteY134" fmla="*/ 2951634 h 2951634"/>
                  <a:gd name="connsiteX135" fmla="*/ 4172617 w 5965940"/>
                  <a:gd name="connsiteY135" fmla="*/ 2951634 h 2951634"/>
                  <a:gd name="connsiteX136" fmla="*/ 4172620 w 5965940"/>
                  <a:gd name="connsiteY136" fmla="*/ 2951052 h 2951634"/>
                  <a:gd name="connsiteX137" fmla="*/ 5965874 w 5965940"/>
                  <a:gd name="connsiteY137" fmla="*/ 2951052 h 2951634"/>
                  <a:gd name="connsiteX138" fmla="*/ 5965208 w 5965940"/>
                  <a:gd name="connsiteY138" fmla="*/ 2865948 h 2951634"/>
                  <a:gd name="connsiteX139" fmla="*/ 5965877 w 5965940"/>
                  <a:gd name="connsiteY139" fmla="*/ 2857204 h 2951634"/>
                  <a:gd name="connsiteX140" fmla="*/ 5965877 w 5965940"/>
                  <a:gd name="connsiteY140" fmla="*/ 2309858 h 2951634"/>
                  <a:gd name="connsiteX141" fmla="*/ 5965877 w 5965940"/>
                  <a:gd name="connsiteY141" fmla="*/ 2302863 h 2951634"/>
                  <a:gd name="connsiteX142" fmla="*/ 5953806 w 5965940"/>
                  <a:gd name="connsiteY142" fmla="*/ 2292370 h 2951634"/>
                  <a:gd name="connsiteX143" fmla="*/ 5924966 w 5965940"/>
                  <a:gd name="connsiteY143" fmla="*/ 2291786 h 2951634"/>
                  <a:gd name="connsiteX144" fmla="*/ 5924295 w 5965940"/>
                  <a:gd name="connsiteY144" fmla="*/ 2167629 h 2951634"/>
                  <a:gd name="connsiteX145" fmla="*/ 5890762 w 5965940"/>
                  <a:gd name="connsiteY145" fmla="*/ 2132072 h 2951634"/>
                  <a:gd name="connsiteX146" fmla="*/ 5879361 w 5965940"/>
                  <a:gd name="connsiteY146" fmla="*/ 2127993 h 2951634"/>
                  <a:gd name="connsiteX147" fmla="*/ 5849180 w 5965940"/>
                  <a:gd name="connsiteY147" fmla="*/ 2055714 h 2951634"/>
                  <a:gd name="connsiteX148" fmla="*/ 5363604 w 5965940"/>
                  <a:gd name="connsiteY148" fmla="*/ 1753185 h 2951634"/>
                  <a:gd name="connsiteX149" fmla="*/ 5137584 w 5965940"/>
                  <a:gd name="connsiteY149" fmla="*/ 1770090 h 2951634"/>
                  <a:gd name="connsiteX150" fmla="*/ 5126181 w 5965940"/>
                  <a:gd name="connsiteY150" fmla="*/ 1763096 h 2951634"/>
                  <a:gd name="connsiteX151" fmla="*/ 5126181 w 5965940"/>
                  <a:gd name="connsiteY151" fmla="*/ 1746774 h 2951634"/>
                  <a:gd name="connsiteX152" fmla="*/ 5126181 w 5965940"/>
                  <a:gd name="connsiteY152" fmla="*/ 1209917 h 2951634"/>
                  <a:gd name="connsiteX153" fmla="*/ 4964547 w 5965940"/>
                  <a:gd name="connsiteY153" fmla="*/ 1075267 h 2951634"/>
                  <a:gd name="connsiteX154" fmla="*/ 4935706 w 5965940"/>
                  <a:gd name="connsiteY154" fmla="*/ 1075848 h 2951634"/>
                  <a:gd name="connsiteX155" fmla="*/ 4798887 w 5965940"/>
                  <a:gd name="connsiteY155" fmla="*/ 1216330 h 2951634"/>
                  <a:gd name="connsiteX156" fmla="*/ 4798887 w 5965940"/>
                  <a:gd name="connsiteY156" fmla="*/ 1364968 h 2951634"/>
                  <a:gd name="connsiteX157" fmla="*/ 4798887 w 5965940"/>
                  <a:gd name="connsiteY157" fmla="*/ 1968276 h 2951634"/>
                  <a:gd name="connsiteX158" fmla="*/ 4788156 w 5965940"/>
                  <a:gd name="connsiteY158" fmla="*/ 2002086 h 2951634"/>
                  <a:gd name="connsiteX159" fmla="*/ 4745232 w 5965940"/>
                  <a:gd name="connsiteY159" fmla="*/ 2077280 h 2951634"/>
                  <a:gd name="connsiteX160" fmla="*/ 4738526 w 5965940"/>
                  <a:gd name="connsiteY160" fmla="*/ 2056877 h 2951634"/>
                  <a:gd name="connsiteX161" fmla="*/ 4738526 w 5965940"/>
                  <a:gd name="connsiteY161" fmla="*/ 1648846 h 2951634"/>
                  <a:gd name="connsiteX162" fmla="*/ 4738526 w 5965940"/>
                  <a:gd name="connsiteY162" fmla="*/ 1210501 h 2951634"/>
                  <a:gd name="connsiteX163" fmla="*/ 4576891 w 5965940"/>
                  <a:gd name="connsiteY163" fmla="*/ 1075848 h 2951634"/>
                  <a:gd name="connsiteX164" fmla="*/ 4411904 w 5965940"/>
                  <a:gd name="connsiteY164" fmla="*/ 1200591 h 2951634"/>
                  <a:gd name="connsiteX165" fmla="*/ 4410563 w 5965940"/>
                  <a:gd name="connsiteY165" fmla="*/ 1211083 h 2951634"/>
                  <a:gd name="connsiteX166" fmla="*/ 4410563 w 5965940"/>
                  <a:gd name="connsiteY166" fmla="*/ 1786995 h 2951634"/>
                  <a:gd name="connsiteX167" fmla="*/ 4411231 w 5965940"/>
                  <a:gd name="connsiteY167" fmla="*/ 1787577 h 2951634"/>
                  <a:gd name="connsiteX168" fmla="*/ 4408550 w 5965940"/>
                  <a:gd name="connsiteY168" fmla="*/ 1787577 h 2951634"/>
                  <a:gd name="connsiteX169" fmla="*/ 4409220 w 5965940"/>
                  <a:gd name="connsiteY169" fmla="*/ 1762513 h 2951634"/>
                  <a:gd name="connsiteX170" fmla="*/ 4409220 w 5965940"/>
                  <a:gd name="connsiteY170" fmla="*/ 1225656 h 2951634"/>
                  <a:gd name="connsiteX171" fmla="*/ 4408550 w 5965940"/>
                  <a:gd name="connsiteY171" fmla="*/ 1200591 h 2951634"/>
                  <a:gd name="connsiteX172" fmla="*/ 4405197 w 5965940"/>
                  <a:gd name="connsiteY172" fmla="*/ 1221575 h 2951634"/>
                  <a:gd name="connsiteX173" fmla="*/ 4405197 w 5965940"/>
                  <a:gd name="connsiteY173" fmla="*/ 1423843 h 2951634"/>
                  <a:gd name="connsiteX174" fmla="*/ 4405197 w 5965940"/>
                  <a:gd name="connsiteY174" fmla="*/ 1767758 h 2951634"/>
                  <a:gd name="connsiteX175" fmla="*/ 4387758 w 5965940"/>
                  <a:gd name="connsiteY175" fmla="*/ 1785246 h 2951634"/>
                  <a:gd name="connsiteX176" fmla="*/ 4176908 w 5965940"/>
                  <a:gd name="connsiteY176" fmla="*/ 1785246 h 2951634"/>
                  <a:gd name="connsiteX177" fmla="*/ 4177402 w 5965940"/>
                  <a:gd name="connsiteY177" fmla="*/ 1651098 h 2951634"/>
                  <a:gd name="connsiteX178" fmla="*/ 3987168 w 5965940"/>
                  <a:gd name="connsiteY178" fmla="*/ 1647507 h 295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5965940" h="2951634">
                    <a:moveTo>
                      <a:pt x="5965877" y="2951052"/>
                    </a:moveTo>
                    <a:lnTo>
                      <a:pt x="5965874" y="2951052"/>
                    </a:lnTo>
                    <a:lnTo>
                      <a:pt x="5965877" y="2951634"/>
                    </a:lnTo>
                    <a:close/>
                    <a:moveTo>
                      <a:pt x="2224803" y="1672633"/>
                    </a:moveTo>
                    <a:cubicBezTo>
                      <a:pt x="2247536" y="1672633"/>
                      <a:pt x="2252320" y="1682204"/>
                      <a:pt x="2252320" y="1702545"/>
                    </a:cubicBezTo>
                    <a:lnTo>
                      <a:pt x="2252320" y="1866318"/>
                    </a:lnTo>
                    <a:lnTo>
                      <a:pt x="2193129" y="1866318"/>
                    </a:lnTo>
                    <a:lnTo>
                      <a:pt x="2193695" y="1701348"/>
                    </a:lnTo>
                    <a:cubicBezTo>
                      <a:pt x="2193695" y="1677417"/>
                      <a:pt x="2204464" y="1672633"/>
                      <a:pt x="2224803" y="1672633"/>
                    </a:cubicBezTo>
                    <a:close/>
                    <a:moveTo>
                      <a:pt x="2547842" y="1574524"/>
                    </a:moveTo>
                    <a:cubicBezTo>
                      <a:pt x="2566986" y="1574524"/>
                      <a:pt x="2572969" y="1582900"/>
                      <a:pt x="2572969" y="1600847"/>
                    </a:cubicBezTo>
                    <a:cubicBezTo>
                      <a:pt x="2572969" y="1624774"/>
                      <a:pt x="2572969" y="1647507"/>
                      <a:pt x="2572969" y="1671436"/>
                    </a:cubicBezTo>
                    <a:cubicBezTo>
                      <a:pt x="2572969" y="1671436"/>
                      <a:pt x="2572969" y="1671436"/>
                      <a:pt x="2574165" y="1671436"/>
                    </a:cubicBezTo>
                    <a:cubicBezTo>
                      <a:pt x="2574165" y="1694169"/>
                      <a:pt x="2574165" y="1716902"/>
                      <a:pt x="2574165" y="1738437"/>
                    </a:cubicBezTo>
                    <a:cubicBezTo>
                      <a:pt x="2574165" y="1765955"/>
                      <a:pt x="2586129" y="1779116"/>
                      <a:pt x="2614844" y="1777919"/>
                    </a:cubicBezTo>
                    <a:cubicBezTo>
                      <a:pt x="2643559" y="1776723"/>
                      <a:pt x="2672274" y="1777919"/>
                      <a:pt x="2700989" y="1777919"/>
                    </a:cubicBezTo>
                    <a:cubicBezTo>
                      <a:pt x="2718935" y="1777919"/>
                      <a:pt x="2727310" y="1782706"/>
                      <a:pt x="2727310" y="1801849"/>
                    </a:cubicBezTo>
                    <a:cubicBezTo>
                      <a:pt x="2726114" y="1826974"/>
                      <a:pt x="2734488" y="1856885"/>
                      <a:pt x="2691417" y="1856885"/>
                    </a:cubicBezTo>
                    <a:lnTo>
                      <a:pt x="2680232" y="1866318"/>
                    </a:lnTo>
                    <a:lnTo>
                      <a:pt x="2525808" y="1866318"/>
                    </a:lnTo>
                    <a:lnTo>
                      <a:pt x="2525112" y="1599648"/>
                    </a:lnTo>
                    <a:cubicBezTo>
                      <a:pt x="2525112" y="1584095"/>
                      <a:pt x="2529896" y="1574524"/>
                      <a:pt x="2547842" y="1574524"/>
                    </a:cubicBezTo>
                    <a:close/>
                    <a:moveTo>
                      <a:pt x="2607665" y="1231144"/>
                    </a:moveTo>
                    <a:cubicBezTo>
                      <a:pt x="2633987" y="1229947"/>
                      <a:pt x="2641166" y="1240715"/>
                      <a:pt x="2639969" y="1264645"/>
                    </a:cubicBezTo>
                    <a:cubicBezTo>
                      <a:pt x="2638772" y="1319681"/>
                      <a:pt x="2639969" y="1374719"/>
                      <a:pt x="2639969" y="1429754"/>
                    </a:cubicBezTo>
                    <a:cubicBezTo>
                      <a:pt x="2639969" y="1429754"/>
                      <a:pt x="2639969" y="1429754"/>
                      <a:pt x="2641166" y="1429754"/>
                    </a:cubicBezTo>
                    <a:cubicBezTo>
                      <a:pt x="2641166" y="1483594"/>
                      <a:pt x="2641166" y="1537435"/>
                      <a:pt x="2641166" y="1592472"/>
                    </a:cubicBezTo>
                    <a:cubicBezTo>
                      <a:pt x="2641166" y="1631954"/>
                      <a:pt x="2650739" y="1640328"/>
                      <a:pt x="2690220" y="1642722"/>
                    </a:cubicBezTo>
                    <a:cubicBezTo>
                      <a:pt x="2729702" y="1643918"/>
                      <a:pt x="2729702" y="1647507"/>
                      <a:pt x="2727310" y="1706132"/>
                    </a:cubicBezTo>
                    <a:cubicBezTo>
                      <a:pt x="2726114" y="1739634"/>
                      <a:pt x="2704578" y="1732455"/>
                      <a:pt x="2684237" y="1731258"/>
                    </a:cubicBezTo>
                    <a:cubicBezTo>
                      <a:pt x="2680648" y="1731258"/>
                      <a:pt x="2678257" y="1730063"/>
                      <a:pt x="2674666" y="1730063"/>
                    </a:cubicBezTo>
                    <a:cubicBezTo>
                      <a:pt x="2619628" y="1727669"/>
                      <a:pt x="2619628" y="1727669"/>
                      <a:pt x="2619628" y="1670240"/>
                    </a:cubicBezTo>
                    <a:cubicBezTo>
                      <a:pt x="2619628" y="1631954"/>
                      <a:pt x="2617236" y="1594865"/>
                      <a:pt x="2620827" y="1556577"/>
                    </a:cubicBezTo>
                    <a:cubicBezTo>
                      <a:pt x="2622024" y="1537435"/>
                      <a:pt x="2612451" y="1533844"/>
                      <a:pt x="2599290" y="1531453"/>
                    </a:cubicBezTo>
                    <a:cubicBezTo>
                      <a:pt x="2594506" y="1530255"/>
                      <a:pt x="2589718" y="1530255"/>
                      <a:pt x="2583736" y="1530255"/>
                    </a:cubicBezTo>
                    <a:cubicBezTo>
                      <a:pt x="2521521" y="1530255"/>
                      <a:pt x="2525112" y="1536238"/>
                      <a:pt x="2526306" y="1468040"/>
                    </a:cubicBezTo>
                    <a:cubicBezTo>
                      <a:pt x="2528699" y="1395057"/>
                      <a:pt x="2503576" y="1338824"/>
                      <a:pt x="2432984" y="1308912"/>
                    </a:cubicBezTo>
                    <a:cubicBezTo>
                      <a:pt x="2401878" y="1295753"/>
                      <a:pt x="2417431" y="1268233"/>
                      <a:pt x="2417431" y="1246697"/>
                    </a:cubicBezTo>
                    <a:cubicBezTo>
                      <a:pt x="2417431" y="1227553"/>
                      <a:pt x="2435376" y="1231144"/>
                      <a:pt x="2448538" y="1231144"/>
                    </a:cubicBezTo>
                    <a:cubicBezTo>
                      <a:pt x="2501182" y="1231144"/>
                      <a:pt x="2555021" y="1232341"/>
                      <a:pt x="2607665" y="1231144"/>
                    </a:cubicBezTo>
                    <a:close/>
                    <a:moveTo>
                      <a:pt x="1542988" y="1125838"/>
                    </a:moveTo>
                    <a:lnTo>
                      <a:pt x="1542988" y="1264073"/>
                    </a:lnTo>
                    <a:lnTo>
                      <a:pt x="1489378" y="1274897"/>
                    </a:lnTo>
                    <a:cubicBezTo>
                      <a:pt x="1427198" y="1301196"/>
                      <a:pt x="1383569" y="1362765"/>
                      <a:pt x="1383569" y="1434522"/>
                    </a:cubicBezTo>
                    <a:lnTo>
                      <a:pt x="1383569" y="1866318"/>
                    </a:lnTo>
                    <a:lnTo>
                      <a:pt x="1323073" y="1866318"/>
                    </a:lnTo>
                    <a:lnTo>
                      <a:pt x="1323073" y="1125838"/>
                    </a:lnTo>
                    <a:close/>
                    <a:moveTo>
                      <a:pt x="2002911" y="1125838"/>
                    </a:moveTo>
                    <a:lnTo>
                      <a:pt x="2002911" y="1263591"/>
                    </a:lnTo>
                    <a:lnTo>
                      <a:pt x="1947459" y="1274786"/>
                    </a:lnTo>
                    <a:cubicBezTo>
                      <a:pt x="1885280" y="1301086"/>
                      <a:pt x="1841653" y="1362655"/>
                      <a:pt x="1841653" y="1434414"/>
                    </a:cubicBezTo>
                    <a:lnTo>
                      <a:pt x="1841653" y="1866318"/>
                    </a:lnTo>
                    <a:lnTo>
                      <a:pt x="1730051" y="1866318"/>
                    </a:lnTo>
                    <a:lnTo>
                      <a:pt x="1730052" y="1434522"/>
                    </a:lnTo>
                    <a:lnTo>
                      <a:pt x="1730051" y="1434519"/>
                    </a:lnTo>
                    <a:lnTo>
                      <a:pt x="1730051" y="1420568"/>
                    </a:lnTo>
                    <a:lnTo>
                      <a:pt x="1727234" y="1420568"/>
                    </a:lnTo>
                    <a:lnTo>
                      <a:pt x="1716437" y="1367090"/>
                    </a:lnTo>
                    <a:cubicBezTo>
                      <a:pt x="1696714" y="1320455"/>
                      <a:pt x="1657149" y="1284256"/>
                      <a:pt x="1608327" y="1269071"/>
                    </a:cubicBezTo>
                    <a:lnTo>
                      <a:pt x="1586325" y="1265744"/>
                    </a:lnTo>
                    <a:lnTo>
                      <a:pt x="1586325" y="1125838"/>
                    </a:lnTo>
                    <a:close/>
                    <a:moveTo>
                      <a:pt x="3907006" y="0"/>
                    </a:moveTo>
                    <a:lnTo>
                      <a:pt x="3732325" y="0"/>
                    </a:lnTo>
                    <a:lnTo>
                      <a:pt x="3654557" y="1648703"/>
                    </a:lnTo>
                    <a:lnTo>
                      <a:pt x="3552858" y="1652295"/>
                    </a:lnTo>
                    <a:lnTo>
                      <a:pt x="3472697" y="338595"/>
                    </a:lnTo>
                    <a:lnTo>
                      <a:pt x="3294425" y="338595"/>
                    </a:lnTo>
                    <a:lnTo>
                      <a:pt x="3217853" y="1658274"/>
                    </a:lnTo>
                    <a:lnTo>
                      <a:pt x="3071887" y="1665454"/>
                    </a:lnTo>
                    <a:cubicBezTo>
                      <a:pt x="3071887" y="1593668"/>
                      <a:pt x="3071887" y="1520683"/>
                      <a:pt x="3071887" y="1448897"/>
                    </a:cubicBezTo>
                    <a:cubicBezTo>
                      <a:pt x="3071887" y="1392664"/>
                      <a:pt x="3049154" y="1348396"/>
                      <a:pt x="2998904" y="1319681"/>
                    </a:cubicBezTo>
                    <a:cubicBezTo>
                      <a:pt x="2990528" y="1314896"/>
                      <a:pt x="2984548" y="1310109"/>
                      <a:pt x="2979760" y="1301735"/>
                    </a:cubicBezTo>
                    <a:cubicBezTo>
                      <a:pt x="2968992" y="1281394"/>
                      <a:pt x="2906777" y="1274218"/>
                      <a:pt x="2896009" y="1293360"/>
                    </a:cubicBezTo>
                    <a:cubicBezTo>
                      <a:pt x="2885241" y="1312501"/>
                      <a:pt x="2868490" y="1319681"/>
                      <a:pt x="2854133" y="1331645"/>
                    </a:cubicBezTo>
                    <a:cubicBezTo>
                      <a:pt x="2820633" y="1357968"/>
                      <a:pt x="2800293" y="1391467"/>
                      <a:pt x="2800293" y="1433343"/>
                    </a:cubicBezTo>
                    <a:cubicBezTo>
                      <a:pt x="2800293" y="1463256"/>
                      <a:pt x="2788329" y="1471630"/>
                      <a:pt x="2762007" y="1468040"/>
                    </a:cubicBezTo>
                    <a:cubicBezTo>
                      <a:pt x="2735686" y="1464451"/>
                      <a:pt x="2724917" y="1478808"/>
                      <a:pt x="2726114" y="1503935"/>
                    </a:cubicBezTo>
                    <a:cubicBezTo>
                      <a:pt x="2727310" y="1523079"/>
                      <a:pt x="2726114" y="1542221"/>
                      <a:pt x="2726114" y="1562559"/>
                    </a:cubicBezTo>
                    <a:cubicBezTo>
                      <a:pt x="2726114" y="1570933"/>
                      <a:pt x="2727310" y="1580506"/>
                      <a:pt x="2715346" y="1581703"/>
                    </a:cubicBezTo>
                    <a:cubicBezTo>
                      <a:pt x="2702184" y="1582900"/>
                      <a:pt x="2702184" y="1570933"/>
                      <a:pt x="2702184" y="1561362"/>
                    </a:cubicBezTo>
                    <a:cubicBezTo>
                      <a:pt x="2700989" y="1530255"/>
                      <a:pt x="2698595" y="1497950"/>
                      <a:pt x="2698595" y="1466843"/>
                    </a:cubicBezTo>
                    <a:cubicBezTo>
                      <a:pt x="2697399" y="1383093"/>
                      <a:pt x="2697399" y="1299341"/>
                      <a:pt x="2698595" y="1215590"/>
                    </a:cubicBezTo>
                    <a:cubicBezTo>
                      <a:pt x="2698595" y="1190464"/>
                      <a:pt x="2690220" y="1173716"/>
                      <a:pt x="2661505" y="1173716"/>
                    </a:cubicBezTo>
                    <a:cubicBezTo>
                      <a:pt x="2570575" y="1173716"/>
                      <a:pt x="2479646" y="1173716"/>
                      <a:pt x="2388716" y="1173716"/>
                    </a:cubicBezTo>
                    <a:cubicBezTo>
                      <a:pt x="2365983" y="1173716"/>
                      <a:pt x="2355216" y="1185679"/>
                      <a:pt x="2356411" y="1208411"/>
                    </a:cubicBezTo>
                    <a:cubicBezTo>
                      <a:pt x="2356411" y="1229947"/>
                      <a:pt x="2355216" y="1251485"/>
                      <a:pt x="2357608" y="1273020"/>
                    </a:cubicBezTo>
                    <a:cubicBezTo>
                      <a:pt x="2360001" y="1296948"/>
                      <a:pt x="2351626" y="1310109"/>
                      <a:pt x="2328893" y="1319681"/>
                    </a:cubicBezTo>
                    <a:cubicBezTo>
                      <a:pt x="2278642" y="1342413"/>
                      <a:pt x="2254715" y="1384290"/>
                      <a:pt x="2253518" y="1439325"/>
                    </a:cubicBezTo>
                    <a:cubicBezTo>
                      <a:pt x="2253518" y="1477612"/>
                      <a:pt x="2253518" y="1517094"/>
                      <a:pt x="2253518" y="1555380"/>
                    </a:cubicBezTo>
                    <a:cubicBezTo>
                      <a:pt x="2253518" y="1623580"/>
                      <a:pt x="2260697" y="1615203"/>
                      <a:pt x="2192497" y="1615203"/>
                    </a:cubicBezTo>
                    <a:lnTo>
                      <a:pt x="2188133" y="1615952"/>
                    </a:lnTo>
                    <a:lnTo>
                      <a:pt x="2188133" y="1434414"/>
                    </a:lnTo>
                    <a:lnTo>
                      <a:pt x="2188133" y="1434408"/>
                    </a:lnTo>
                    <a:lnTo>
                      <a:pt x="2188133" y="1420459"/>
                    </a:lnTo>
                    <a:lnTo>
                      <a:pt x="2186024" y="1420459"/>
                    </a:lnTo>
                    <a:lnTo>
                      <a:pt x="2180346" y="1382898"/>
                    </a:lnTo>
                    <a:cubicBezTo>
                      <a:pt x="2165160" y="1334076"/>
                      <a:pt x="2128961" y="1294511"/>
                      <a:pt x="2082327" y="1274786"/>
                    </a:cubicBezTo>
                    <a:lnTo>
                      <a:pt x="2046247" y="1267503"/>
                    </a:lnTo>
                    <a:lnTo>
                      <a:pt x="2046247" y="1060383"/>
                    </a:lnTo>
                    <a:lnTo>
                      <a:pt x="2002911" y="1060383"/>
                    </a:lnTo>
                    <a:lnTo>
                      <a:pt x="2002911" y="1060832"/>
                    </a:lnTo>
                    <a:lnTo>
                      <a:pt x="1323073" y="1060832"/>
                    </a:lnTo>
                    <a:lnTo>
                      <a:pt x="1323073" y="974326"/>
                    </a:lnTo>
                    <a:lnTo>
                      <a:pt x="1323073" y="938000"/>
                    </a:lnTo>
                    <a:lnTo>
                      <a:pt x="1323073" y="937995"/>
                    </a:lnTo>
                    <a:lnTo>
                      <a:pt x="1323073" y="781004"/>
                    </a:lnTo>
                    <a:lnTo>
                      <a:pt x="1323073" y="781003"/>
                    </a:lnTo>
                    <a:lnTo>
                      <a:pt x="1217309" y="781003"/>
                    </a:lnTo>
                    <a:lnTo>
                      <a:pt x="1217309" y="781004"/>
                    </a:lnTo>
                    <a:lnTo>
                      <a:pt x="1121686" y="781004"/>
                    </a:lnTo>
                    <a:lnTo>
                      <a:pt x="1121686" y="938000"/>
                    </a:lnTo>
                    <a:lnTo>
                      <a:pt x="1121686" y="974326"/>
                    </a:lnTo>
                    <a:lnTo>
                      <a:pt x="1121686" y="1866318"/>
                    </a:lnTo>
                    <a:lnTo>
                      <a:pt x="1025040" y="1866318"/>
                    </a:lnTo>
                    <a:lnTo>
                      <a:pt x="1025040" y="1777911"/>
                    </a:lnTo>
                    <a:lnTo>
                      <a:pt x="1025040" y="1776407"/>
                    </a:lnTo>
                    <a:lnTo>
                      <a:pt x="904032" y="1776407"/>
                    </a:lnTo>
                    <a:lnTo>
                      <a:pt x="904032" y="1132629"/>
                    </a:lnTo>
                    <a:lnTo>
                      <a:pt x="904032" y="1132626"/>
                    </a:lnTo>
                    <a:lnTo>
                      <a:pt x="904031" y="1132626"/>
                    </a:lnTo>
                    <a:lnTo>
                      <a:pt x="904031" y="974323"/>
                    </a:lnTo>
                    <a:lnTo>
                      <a:pt x="904030" y="974323"/>
                    </a:lnTo>
                    <a:lnTo>
                      <a:pt x="752351" y="974323"/>
                    </a:lnTo>
                    <a:lnTo>
                      <a:pt x="600673" y="974323"/>
                    </a:lnTo>
                    <a:lnTo>
                      <a:pt x="600673" y="1147341"/>
                    </a:lnTo>
                    <a:lnTo>
                      <a:pt x="600674" y="1147341"/>
                    </a:lnTo>
                    <a:lnTo>
                      <a:pt x="600674" y="1778187"/>
                    </a:lnTo>
                    <a:lnTo>
                      <a:pt x="505978" y="1778187"/>
                    </a:lnTo>
                    <a:lnTo>
                      <a:pt x="505978" y="1775522"/>
                    </a:lnTo>
                    <a:lnTo>
                      <a:pt x="505978" y="1450932"/>
                    </a:lnTo>
                    <a:lnTo>
                      <a:pt x="0" y="1750841"/>
                    </a:lnTo>
                    <a:lnTo>
                      <a:pt x="0" y="2951634"/>
                    </a:lnTo>
                    <a:lnTo>
                      <a:pt x="505978" y="2951634"/>
                    </a:lnTo>
                    <a:lnTo>
                      <a:pt x="1339431" y="2951634"/>
                    </a:lnTo>
                    <a:lnTo>
                      <a:pt x="3384619" y="2951634"/>
                    </a:lnTo>
                    <a:lnTo>
                      <a:pt x="4172617" y="2951634"/>
                    </a:lnTo>
                    <a:lnTo>
                      <a:pt x="4172620" y="2951052"/>
                    </a:lnTo>
                    <a:lnTo>
                      <a:pt x="5965874" y="2951052"/>
                    </a:lnTo>
                    <a:lnTo>
                      <a:pt x="5965208" y="2865948"/>
                    </a:lnTo>
                    <a:cubicBezTo>
                      <a:pt x="5965208" y="2863033"/>
                      <a:pt x="5965877" y="2860118"/>
                      <a:pt x="5965877" y="2857204"/>
                    </a:cubicBezTo>
                    <a:cubicBezTo>
                      <a:pt x="5965877" y="2674754"/>
                      <a:pt x="5965877" y="2492307"/>
                      <a:pt x="5965877" y="2309858"/>
                    </a:cubicBezTo>
                    <a:cubicBezTo>
                      <a:pt x="5965877" y="2307526"/>
                      <a:pt x="5965877" y="2305193"/>
                      <a:pt x="5965877" y="2302863"/>
                    </a:cubicBezTo>
                    <a:cubicBezTo>
                      <a:pt x="5966548" y="2295285"/>
                      <a:pt x="5961854" y="2292370"/>
                      <a:pt x="5953806" y="2292370"/>
                    </a:cubicBezTo>
                    <a:cubicBezTo>
                      <a:pt x="5944417" y="2292370"/>
                      <a:pt x="5934356" y="2292370"/>
                      <a:pt x="5924966" y="2291786"/>
                    </a:cubicBezTo>
                    <a:cubicBezTo>
                      <a:pt x="5924966" y="2250402"/>
                      <a:pt x="5924966" y="2209015"/>
                      <a:pt x="5924295" y="2167629"/>
                    </a:cubicBezTo>
                    <a:cubicBezTo>
                      <a:pt x="5924295" y="2146062"/>
                      <a:pt x="5914908" y="2136735"/>
                      <a:pt x="5890762" y="2132072"/>
                    </a:cubicBezTo>
                    <a:cubicBezTo>
                      <a:pt x="5886739" y="2131489"/>
                      <a:pt x="5883385" y="2129742"/>
                      <a:pt x="5879361" y="2127993"/>
                    </a:cubicBezTo>
                    <a:cubicBezTo>
                      <a:pt x="5873324" y="2102928"/>
                      <a:pt x="5861923" y="2079028"/>
                      <a:pt x="5849180" y="2055714"/>
                    </a:cubicBezTo>
                    <a:cubicBezTo>
                      <a:pt x="5749920" y="1879092"/>
                      <a:pt x="5587613" y="1777669"/>
                      <a:pt x="5363604" y="1753185"/>
                    </a:cubicBezTo>
                    <a:cubicBezTo>
                      <a:pt x="5287817" y="1745025"/>
                      <a:pt x="5211359" y="1750270"/>
                      <a:pt x="5137584" y="1770090"/>
                    </a:cubicBezTo>
                    <a:cubicBezTo>
                      <a:pt x="5132217" y="1770090"/>
                      <a:pt x="5126181" y="1769506"/>
                      <a:pt x="5126181" y="1763096"/>
                    </a:cubicBezTo>
                    <a:cubicBezTo>
                      <a:pt x="5126181" y="1757848"/>
                      <a:pt x="5126181" y="1752602"/>
                      <a:pt x="5126181" y="1746774"/>
                    </a:cubicBezTo>
                    <a:cubicBezTo>
                      <a:pt x="5126181" y="1567822"/>
                      <a:pt x="5125511" y="1388867"/>
                      <a:pt x="5126181" y="1209917"/>
                    </a:cubicBezTo>
                    <a:cubicBezTo>
                      <a:pt x="5126181" y="1141136"/>
                      <a:pt x="5052407" y="1071769"/>
                      <a:pt x="4964547" y="1075267"/>
                    </a:cubicBezTo>
                    <a:cubicBezTo>
                      <a:pt x="4955158" y="1074101"/>
                      <a:pt x="4945097" y="1074101"/>
                      <a:pt x="4935706" y="1075848"/>
                    </a:cubicBezTo>
                    <a:cubicBezTo>
                      <a:pt x="4847177" y="1090422"/>
                      <a:pt x="4796875" y="1155707"/>
                      <a:pt x="4798887" y="1216330"/>
                    </a:cubicBezTo>
                    <a:cubicBezTo>
                      <a:pt x="4800230" y="1265875"/>
                      <a:pt x="4798887" y="1315421"/>
                      <a:pt x="4798887" y="1364968"/>
                    </a:cubicBezTo>
                    <a:cubicBezTo>
                      <a:pt x="4798887" y="1566074"/>
                      <a:pt x="4798887" y="1767175"/>
                      <a:pt x="4798887" y="1968276"/>
                    </a:cubicBezTo>
                    <a:cubicBezTo>
                      <a:pt x="4798887" y="1980517"/>
                      <a:pt x="4796205" y="1991009"/>
                      <a:pt x="4788156" y="2002086"/>
                    </a:cubicBezTo>
                    <a:cubicBezTo>
                      <a:pt x="4771389" y="2025985"/>
                      <a:pt x="4755963" y="2050466"/>
                      <a:pt x="4745232" y="2077280"/>
                    </a:cubicBezTo>
                    <a:cubicBezTo>
                      <a:pt x="4733832" y="2072617"/>
                      <a:pt x="4738526" y="2063873"/>
                      <a:pt x="4738526" y="2056877"/>
                    </a:cubicBezTo>
                    <a:cubicBezTo>
                      <a:pt x="4738526" y="1921062"/>
                      <a:pt x="4738526" y="1784662"/>
                      <a:pt x="4738526" y="1648846"/>
                    </a:cubicBezTo>
                    <a:cubicBezTo>
                      <a:pt x="4738526" y="1502537"/>
                      <a:pt x="4737856" y="1356226"/>
                      <a:pt x="4738526" y="1210501"/>
                    </a:cubicBezTo>
                    <a:cubicBezTo>
                      <a:pt x="4739197" y="1139970"/>
                      <a:pt x="4661398" y="1071186"/>
                      <a:pt x="4576891" y="1075848"/>
                    </a:cubicBezTo>
                    <a:cubicBezTo>
                      <a:pt x="4511835" y="1070020"/>
                      <a:pt x="4422634" y="1116652"/>
                      <a:pt x="4411904" y="1200591"/>
                    </a:cubicBezTo>
                    <a:cubicBezTo>
                      <a:pt x="4409890" y="1204087"/>
                      <a:pt x="4410563" y="1207586"/>
                      <a:pt x="4410563" y="1211083"/>
                    </a:cubicBezTo>
                    <a:cubicBezTo>
                      <a:pt x="4410563" y="1402859"/>
                      <a:pt x="4410563" y="1595219"/>
                      <a:pt x="4410563" y="1786995"/>
                    </a:cubicBezTo>
                    <a:cubicBezTo>
                      <a:pt x="4410563" y="1786995"/>
                      <a:pt x="4411231" y="1787577"/>
                      <a:pt x="4411231" y="1787577"/>
                    </a:cubicBezTo>
                    <a:cubicBezTo>
                      <a:pt x="4410563" y="1787577"/>
                      <a:pt x="4409220" y="1787577"/>
                      <a:pt x="4408550" y="1787577"/>
                    </a:cubicBezTo>
                    <a:cubicBezTo>
                      <a:pt x="4408550" y="1779416"/>
                      <a:pt x="4409220" y="1770673"/>
                      <a:pt x="4409220" y="1762513"/>
                    </a:cubicBezTo>
                    <a:cubicBezTo>
                      <a:pt x="4409220" y="1583562"/>
                      <a:pt x="4409220" y="1404606"/>
                      <a:pt x="4409220" y="1225656"/>
                    </a:cubicBezTo>
                    <a:cubicBezTo>
                      <a:pt x="4409220" y="1217494"/>
                      <a:pt x="4409220" y="1208751"/>
                      <a:pt x="4408550" y="1200591"/>
                    </a:cubicBezTo>
                    <a:cubicBezTo>
                      <a:pt x="4402512" y="1207002"/>
                      <a:pt x="4405197" y="1214579"/>
                      <a:pt x="4405197" y="1221575"/>
                    </a:cubicBezTo>
                    <a:cubicBezTo>
                      <a:pt x="4405197" y="1289192"/>
                      <a:pt x="4405197" y="1356226"/>
                      <a:pt x="4405197" y="1423843"/>
                    </a:cubicBezTo>
                    <a:cubicBezTo>
                      <a:pt x="4405197" y="1538679"/>
                      <a:pt x="4405197" y="1652926"/>
                      <a:pt x="4405197" y="1767758"/>
                    </a:cubicBezTo>
                    <a:cubicBezTo>
                      <a:pt x="4405197" y="1784662"/>
                      <a:pt x="4405197" y="1785246"/>
                      <a:pt x="4387758" y="1785246"/>
                    </a:cubicBezTo>
                    <a:lnTo>
                      <a:pt x="4176908" y="1785246"/>
                    </a:lnTo>
                    <a:lnTo>
                      <a:pt x="4177402" y="1651098"/>
                    </a:lnTo>
                    <a:lnTo>
                      <a:pt x="3987168" y="164750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65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06F0F3-16BC-4BE9-85E9-3FA54E78875F}"/>
                </a:ext>
              </a:extLst>
            </p:cNvPr>
            <p:cNvGrpSpPr/>
            <p:nvPr/>
          </p:nvGrpSpPr>
          <p:grpSpPr>
            <a:xfrm>
              <a:off x="3702492" y="4093022"/>
              <a:ext cx="845489" cy="843861"/>
              <a:chOff x="7167947" y="1624190"/>
              <a:chExt cx="2677920" cy="2672764"/>
            </a:xfrm>
            <a:solidFill>
              <a:sysClr val="window" lastClr="FFFFFF"/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C457792-53B2-49DE-AC33-50B2667D1B4D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0" cy="2672764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973C7FE-5716-4B00-A90A-0EEA6E759C7E}"/>
                  </a:ext>
                </a:extLst>
              </p:cNvPr>
              <p:cNvSpPr/>
              <p:nvPr/>
            </p:nvSpPr>
            <p:spPr>
              <a:xfrm>
                <a:off x="7628244" y="2084297"/>
                <a:ext cx="1757326" cy="1752551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9C991D64-012C-438B-B8D3-D2D9BCA17567}"/>
              </a:ext>
            </a:extLst>
          </p:cNvPr>
          <p:cNvSpPr/>
          <p:nvPr/>
        </p:nvSpPr>
        <p:spPr>
          <a:xfrm>
            <a:off x="889399" y="-6081"/>
            <a:ext cx="274320" cy="5966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107CD57-80EE-4EED-90A5-462772A4B652}"/>
              </a:ext>
            </a:extLst>
          </p:cNvPr>
          <p:cNvSpPr/>
          <p:nvPr/>
        </p:nvSpPr>
        <p:spPr>
          <a:xfrm>
            <a:off x="804864" y="183646"/>
            <a:ext cx="457200" cy="182880"/>
          </a:xfrm>
          <a:prstGeom prst="roundRect">
            <a:avLst>
              <a:gd name="adj" fmla="val 50000"/>
            </a:avLst>
          </a:prstGeom>
          <a:solidFill>
            <a:srgbClr val="07A3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2444E0F-621D-45DA-84AD-2E37D0A017F7}"/>
              </a:ext>
            </a:extLst>
          </p:cNvPr>
          <p:cNvGrpSpPr/>
          <p:nvPr/>
        </p:nvGrpSpPr>
        <p:grpSpPr>
          <a:xfrm>
            <a:off x="2" y="491130"/>
            <a:ext cx="2300512" cy="1658160"/>
            <a:chOff x="2" y="491130"/>
            <a:chExt cx="2300512" cy="165816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917219A-17C7-4C54-9512-B820EF23C491}"/>
                </a:ext>
              </a:extLst>
            </p:cNvPr>
            <p:cNvSpPr/>
            <p:nvPr/>
          </p:nvSpPr>
          <p:spPr>
            <a:xfrm>
              <a:off x="2" y="590550"/>
              <a:ext cx="1609724" cy="2743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EF9C834-EFF0-4BBD-95C4-B3AF5674FF75}"/>
                </a:ext>
              </a:extLst>
            </p:cNvPr>
            <p:cNvSpPr/>
            <p:nvPr/>
          </p:nvSpPr>
          <p:spPr>
            <a:xfrm>
              <a:off x="1935253" y="1162049"/>
              <a:ext cx="274320" cy="98724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Block Arc 60">
              <a:extLst>
                <a:ext uri="{FF2B5EF4-FFF2-40B4-BE49-F238E27FC236}">
                  <a16:creationId xmlns:a16="http://schemas.microsoft.com/office/drawing/2014/main" id="{2B4B27EF-07D5-4A0D-9150-2B041A7DB69D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5443CCA1-F6F2-4E1E-A9A0-72C44C2E590F}"/>
                </a:ext>
              </a:extLst>
            </p:cNvPr>
            <p:cNvSpPr/>
            <p:nvPr/>
          </p:nvSpPr>
          <p:spPr>
            <a:xfrm>
              <a:off x="1843314" y="12480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C5721A1-CF86-4348-AE9B-5041B83B4E20}"/>
                </a:ext>
              </a:extLst>
            </p:cNvPr>
            <p:cNvSpPr/>
            <p:nvPr/>
          </p:nvSpPr>
          <p:spPr>
            <a:xfrm>
              <a:off x="1392909" y="4911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CADB1A1-0910-4B71-8FE9-386A7393B42A}"/>
              </a:ext>
            </a:extLst>
          </p:cNvPr>
          <p:cNvGrpSpPr/>
          <p:nvPr/>
        </p:nvGrpSpPr>
        <p:grpSpPr>
          <a:xfrm flipH="1">
            <a:off x="9655505" y="4921717"/>
            <a:ext cx="2536495" cy="1319868"/>
            <a:chOff x="-83581" y="643530"/>
            <a:chExt cx="2536495" cy="131986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6DDD8FB-1041-443D-AC02-63E476617B80}"/>
                </a:ext>
              </a:extLst>
            </p:cNvPr>
            <p:cNvSpPr/>
            <p:nvPr/>
          </p:nvSpPr>
          <p:spPr>
            <a:xfrm>
              <a:off x="-83581" y="742950"/>
              <a:ext cx="1845707" cy="2743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22C1769-3657-415A-B8DC-83339074ABCB}"/>
                </a:ext>
              </a:extLst>
            </p:cNvPr>
            <p:cNvSpPr/>
            <p:nvPr/>
          </p:nvSpPr>
          <p:spPr>
            <a:xfrm>
              <a:off x="2087653" y="1314450"/>
              <a:ext cx="274320" cy="64894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Block Arc 66">
              <a:extLst>
                <a:ext uri="{FF2B5EF4-FFF2-40B4-BE49-F238E27FC236}">
                  <a16:creationId xmlns:a16="http://schemas.microsoft.com/office/drawing/2014/main" id="{88CAE06B-F91E-4A2E-A06A-B9062AD28D33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DAED9F2E-F0C3-48C5-A95F-C1F4DEA6F7F1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B36CAB13-00CE-415F-A3D7-27F55421CE3B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6A73C21-336A-4097-99C3-7FFE67FA0EC4}"/>
              </a:ext>
            </a:extLst>
          </p:cNvPr>
          <p:cNvGrpSpPr/>
          <p:nvPr/>
        </p:nvGrpSpPr>
        <p:grpSpPr>
          <a:xfrm rot="10800000">
            <a:off x="1992952" y="4741678"/>
            <a:ext cx="8494072" cy="1827926"/>
            <a:chOff x="-6041158" y="643530"/>
            <a:chExt cx="8494072" cy="182792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78FEF6C-CA4F-4856-BA15-B427BFACCDDB}"/>
                </a:ext>
              </a:extLst>
            </p:cNvPr>
            <p:cNvSpPr/>
            <p:nvPr/>
          </p:nvSpPr>
          <p:spPr>
            <a:xfrm>
              <a:off x="-6041158" y="742950"/>
              <a:ext cx="7803285" cy="2743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3CA047A-EA38-4E54-899D-43C23C9A5274}"/>
                </a:ext>
              </a:extLst>
            </p:cNvPr>
            <p:cNvSpPr/>
            <p:nvPr/>
          </p:nvSpPr>
          <p:spPr>
            <a:xfrm>
              <a:off x="2087653" y="1314450"/>
              <a:ext cx="274320" cy="115700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Block Arc 72">
              <a:extLst>
                <a:ext uri="{FF2B5EF4-FFF2-40B4-BE49-F238E27FC236}">
                  <a16:creationId xmlns:a16="http://schemas.microsoft.com/office/drawing/2014/main" id="{0DF04FF5-6274-4C16-AC7F-3DCFEA0DDC07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0F93EC54-A2D7-48C0-A7CC-AB2F80113349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94D921E3-4F76-4901-AFA9-E61502059522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36E02ED-5CDF-496A-9BE2-1BFA7D82DDA7}"/>
              </a:ext>
            </a:extLst>
          </p:cNvPr>
          <p:cNvGrpSpPr/>
          <p:nvPr/>
        </p:nvGrpSpPr>
        <p:grpSpPr>
          <a:xfrm>
            <a:off x="9974895" y="6108175"/>
            <a:ext cx="1311887" cy="1319867"/>
            <a:chOff x="989126" y="491130"/>
            <a:chExt cx="1311887" cy="1319867"/>
          </a:xfrm>
        </p:grpSpPr>
        <p:sp>
          <p:nvSpPr>
            <p:cNvPr id="77" name="Block Arc 76">
              <a:extLst>
                <a:ext uri="{FF2B5EF4-FFF2-40B4-BE49-F238E27FC236}">
                  <a16:creationId xmlns:a16="http://schemas.microsoft.com/office/drawing/2014/main" id="{6C452383-8AE5-4188-88DF-337065297795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05EA50CA-EF89-4BBC-8F39-D83CD29255F8}"/>
                </a:ext>
              </a:extLst>
            </p:cNvPr>
            <p:cNvSpPr/>
            <p:nvPr/>
          </p:nvSpPr>
          <p:spPr>
            <a:xfrm>
              <a:off x="1843813" y="1070609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B3C2D5E6-B434-4C01-92DD-2FB03699C197}"/>
                </a:ext>
              </a:extLst>
            </p:cNvPr>
            <p:cNvSpPr/>
            <p:nvPr/>
          </p:nvSpPr>
          <p:spPr>
            <a:xfrm>
              <a:off x="1411959" y="4911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DA0CCF69-D4F3-448B-8893-9EFA5733A38B}"/>
              </a:ext>
            </a:extLst>
          </p:cNvPr>
          <p:cNvSpPr txBox="1"/>
          <p:nvPr/>
        </p:nvSpPr>
        <p:spPr>
          <a:xfrm>
            <a:off x="4803358" y="1219752"/>
            <a:ext cx="539875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The military supply chain's ability to respond swiftly to changes and demands in operational circumstances proves agility. </a:t>
            </a:r>
            <a:endParaRPr lang="ro-RO" altLang="ko-KR" sz="20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  <a:p>
            <a:endParaRPr lang="ro-RO" altLang="ko-KR" sz="20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Real-time data analysis </a:t>
            </a:r>
            <a:endParaRPr lang="ro-RO" altLang="ko-KR" sz="3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o-RO" altLang="ko-KR" sz="3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Effective communication</a:t>
            </a:r>
            <a:endParaRPr lang="ro-RO" altLang="ko-KR" sz="3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o-RO" altLang="ko-KR" sz="32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32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Interoperability  </a:t>
            </a:r>
          </a:p>
          <a:p>
            <a:pPr algn="r"/>
            <a:endParaRPr lang="en-US" altLang="ko-KR" sz="20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C261BE5-4D09-40C8-911A-BC2A31631AE1}"/>
              </a:ext>
            </a:extLst>
          </p:cNvPr>
          <p:cNvGrpSpPr/>
          <p:nvPr/>
        </p:nvGrpSpPr>
        <p:grpSpPr>
          <a:xfrm rot="16200000" flipH="1">
            <a:off x="9646767" y="722578"/>
            <a:ext cx="3273891" cy="1816575"/>
            <a:chOff x="-820977" y="643530"/>
            <a:chExt cx="3273891" cy="1816575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CAA9380-1DA1-47BB-8F3E-825243C1CB7E}"/>
                </a:ext>
              </a:extLst>
            </p:cNvPr>
            <p:cNvSpPr/>
            <p:nvPr/>
          </p:nvSpPr>
          <p:spPr>
            <a:xfrm>
              <a:off x="-820977" y="742951"/>
              <a:ext cx="2583104" cy="2743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E8FE5DC-F7E7-4283-BB9F-3C1DC9E48449}"/>
                </a:ext>
              </a:extLst>
            </p:cNvPr>
            <p:cNvSpPr/>
            <p:nvPr/>
          </p:nvSpPr>
          <p:spPr>
            <a:xfrm>
              <a:off x="2087653" y="1314450"/>
              <a:ext cx="274320" cy="114565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Block Arc 86">
              <a:extLst>
                <a:ext uri="{FF2B5EF4-FFF2-40B4-BE49-F238E27FC236}">
                  <a16:creationId xmlns:a16="http://schemas.microsoft.com/office/drawing/2014/main" id="{9ED7BABC-72BE-4AA5-A11C-E16D6F3CA59E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2328D308-DA3C-4910-B6D1-C8A7B59C89CE}"/>
                </a:ext>
              </a:extLst>
            </p:cNvPr>
            <p:cNvSpPr/>
            <p:nvPr/>
          </p:nvSpPr>
          <p:spPr>
            <a:xfrm>
              <a:off x="1995714" y="1400482"/>
              <a:ext cx="457200" cy="18288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13438656-55A8-4E01-B7AF-A04434B4AB21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87ED7930-E5A4-4900-B342-983CAB19E99C}"/>
              </a:ext>
            </a:extLst>
          </p:cNvPr>
          <p:cNvSpPr txBox="1"/>
          <p:nvPr/>
        </p:nvSpPr>
        <p:spPr>
          <a:xfrm>
            <a:off x="1533929" y="3194708"/>
            <a:ext cx="1813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9999"/>
                </a:solidFill>
                <a:latin typeface="Arial Black" panose="020B0A04020102020204" pitchFamily="34" charset="0"/>
              </a:rPr>
              <a:t>AGILITY</a:t>
            </a:r>
            <a:endParaRPr lang="ro-RO" sz="2800" b="1" dirty="0">
              <a:solidFill>
                <a:srgbClr val="009999"/>
              </a:solidFill>
              <a:latin typeface="Arial Black" panose="020B0A040201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67B2CE5-0EEB-495C-820B-A23585BE0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905"/>
            <a:ext cx="1104644" cy="131280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3E18D6B-F260-4B14-86CC-D20763AFFEEC}"/>
              </a:ext>
            </a:extLst>
          </p:cNvPr>
          <p:cNvSpPr txBox="1"/>
          <p:nvPr/>
        </p:nvSpPr>
        <p:spPr>
          <a:xfrm>
            <a:off x="7646756" y="6309030"/>
            <a:ext cx="5252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„Carol I”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National 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Defence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highlight>
                  <a:srgbClr val="000000"/>
                </a:highlight>
              </a:rPr>
              <a:t> University</a:t>
            </a:r>
            <a:endParaRPr lang="ro-RO" sz="1800" b="1" dirty="0">
              <a:solidFill>
                <a:schemeClr val="bg1">
                  <a:lumMod val="75000"/>
                </a:schemeClr>
              </a:solidFill>
              <a:highlight>
                <a:srgbClr val="000000"/>
              </a:highlight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0451F2B-FD01-421D-B49A-D6E14F9C4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102" y="15902"/>
            <a:ext cx="1789045" cy="83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17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Hexagon 5">
            <a:extLst>
              <a:ext uri="{FF2B5EF4-FFF2-40B4-BE49-F238E27FC236}">
                <a16:creationId xmlns:a16="http://schemas.microsoft.com/office/drawing/2014/main" id="{8A4E3FA8-95A0-4161-9097-360F32597FF7}"/>
              </a:ext>
            </a:extLst>
          </p:cNvPr>
          <p:cNvSpPr/>
          <p:nvPr/>
        </p:nvSpPr>
        <p:spPr>
          <a:xfrm rot="19800000">
            <a:off x="3908198" y="3522348"/>
            <a:ext cx="747848" cy="644696"/>
          </a:xfrm>
          <a:prstGeom prst="hexagon">
            <a:avLst>
              <a:gd name="adj" fmla="val 28647"/>
              <a:gd name="vf" fmla="val 115470"/>
            </a:avLst>
          </a:prstGeom>
          <a:solidFill>
            <a:sysClr val="window" lastClr="FFFFFF"/>
          </a:solidFill>
          <a:ln w="38100" cap="flat" cmpd="sng" algn="ctr">
            <a:solidFill>
              <a:srgbClr val="0AA6E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0" name="Hexagon 5">
            <a:extLst>
              <a:ext uri="{FF2B5EF4-FFF2-40B4-BE49-F238E27FC236}">
                <a16:creationId xmlns:a16="http://schemas.microsoft.com/office/drawing/2014/main" id="{B9197F67-7B37-43E9-A662-15D9874E9272}"/>
              </a:ext>
            </a:extLst>
          </p:cNvPr>
          <p:cNvSpPr/>
          <p:nvPr/>
        </p:nvSpPr>
        <p:spPr>
          <a:xfrm rot="19800000">
            <a:off x="9705298" y="3518895"/>
            <a:ext cx="747848" cy="644696"/>
          </a:xfrm>
          <a:prstGeom prst="hexagon">
            <a:avLst>
              <a:gd name="adj" fmla="val 28647"/>
              <a:gd name="vf" fmla="val 115470"/>
            </a:avLst>
          </a:prstGeom>
          <a:solidFill>
            <a:sysClr val="window" lastClr="FFFFFF"/>
          </a:solidFill>
          <a:ln w="38100" cap="flat" cmpd="sng" algn="ctr">
            <a:solidFill>
              <a:srgbClr val="0085F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1" name="Hexagon 5">
            <a:extLst>
              <a:ext uri="{FF2B5EF4-FFF2-40B4-BE49-F238E27FC236}">
                <a16:creationId xmlns:a16="http://schemas.microsoft.com/office/drawing/2014/main" id="{FA847EDD-5317-40B3-9C62-333179820EC0}"/>
              </a:ext>
            </a:extLst>
          </p:cNvPr>
          <p:cNvSpPr/>
          <p:nvPr/>
        </p:nvSpPr>
        <p:spPr>
          <a:xfrm rot="19800000">
            <a:off x="1739660" y="3525801"/>
            <a:ext cx="747848" cy="644696"/>
          </a:xfrm>
          <a:prstGeom prst="hexagon">
            <a:avLst>
              <a:gd name="adj" fmla="val 28647"/>
              <a:gd name="vf" fmla="val 115470"/>
            </a:avLst>
          </a:prstGeom>
          <a:solidFill>
            <a:sysClr val="window" lastClr="FFFFFF"/>
          </a:solidFill>
          <a:ln w="38100" cap="flat" cmpd="sng" algn="ctr">
            <a:solidFill>
              <a:srgbClr val="02ECE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0" name="Text Placeholder 1">
            <a:extLst>
              <a:ext uri="{FF2B5EF4-FFF2-40B4-BE49-F238E27FC236}">
                <a16:creationId xmlns:a16="http://schemas.microsoft.com/office/drawing/2014/main" id="{E85DB51F-8626-4774-BB69-538FA6909471}"/>
              </a:ext>
            </a:extLst>
          </p:cNvPr>
          <p:cNvSpPr txBox="1">
            <a:spLocks/>
          </p:cNvSpPr>
          <p:nvPr/>
        </p:nvSpPr>
        <p:spPr>
          <a:xfrm>
            <a:off x="24868" y="26701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dirty="0">
                <a:solidFill>
                  <a:schemeClr val="bg1"/>
                </a:solidFill>
                <a:latin typeface="Arial"/>
              </a:rPr>
              <a:t>T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 pitchFamily="34" charset="0"/>
              </a:rPr>
              <a:t>echnologies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 pitchFamily="34" charset="0"/>
              </a:rPr>
              <a:t> in military supply chains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9427B5-0F07-4506-BEA0-3783D14BAA54}"/>
              </a:ext>
            </a:extLst>
          </p:cNvPr>
          <p:cNvGrpSpPr/>
          <p:nvPr/>
        </p:nvGrpSpPr>
        <p:grpSpPr>
          <a:xfrm>
            <a:off x="2362245" y="1206225"/>
            <a:ext cx="7141450" cy="1719666"/>
            <a:chOff x="494122" y="1263315"/>
            <a:chExt cx="10861305" cy="3018632"/>
          </a:xfrm>
        </p:grpSpPr>
        <p:grpSp>
          <p:nvGrpSpPr>
            <p:cNvPr id="82" name="그룹 55">
              <a:extLst>
                <a:ext uri="{FF2B5EF4-FFF2-40B4-BE49-F238E27FC236}">
                  <a16:creationId xmlns:a16="http://schemas.microsoft.com/office/drawing/2014/main" id="{B87FDED9-848C-413F-979B-2CE854986824}"/>
                </a:ext>
              </a:extLst>
            </p:cNvPr>
            <p:cNvGrpSpPr/>
            <p:nvPr/>
          </p:nvGrpSpPr>
          <p:grpSpPr>
            <a:xfrm>
              <a:off x="494122" y="2057523"/>
              <a:ext cx="5503935" cy="2082668"/>
              <a:chOff x="661539" y="2335757"/>
              <a:chExt cx="5503935" cy="2082668"/>
            </a:xfrm>
          </p:grpSpPr>
          <p:sp>
            <p:nvSpPr>
              <p:cNvPr id="83" name="Freeform: Shape 398">
                <a:extLst>
                  <a:ext uri="{FF2B5EF4-FFF2-40B4-BE49-F238E27FC236}">
                    <a16:creationId xmlns:a16="http://schemas.microsoft.com/office/drawing/2014/main" id="{34D70FC6-38F7-41A4-846F-26AD7E10695F}"/>
                  </a:ext>
                </a:extLst>
              </p:cNvPr>
              <p:cNvSpPr/>
              <p:nvPr/>
            </p:nvSpPr>
            <p:spPr>
              <a:xfrm>
                <a:off x="930492" y="2808802"/>
                <a:ext cx="4338169" cy="923014"/>
              </a:xfrm>
              <a:custGeom>
                <a:avLst/>
                <a:gdLst>
                  <a:gd name="connsiteX0" fmla="*/ 37624 w 3581400"/>
                  <a:gd name="connsiteY0" fmla="*/ 761524 h 762000"/>
                  <a:gd name="connsiteX1" fmla="*/ 7144 w 3581400"/>
                  <a:gd name="connsiteY1" fmla="*/ 731044 h 762000"/>
                  <a:gd name="connsiteX2" fmla="*/ 37624 w 3581400"/>
                  <a:gd name="connsiteY2" fmla="*/ 700564 h 762000"/>
                  <a:gd name="connsiteX3" fmla="*/ 64294 w 3581400"/>
                  <a:gd name="connsiteY3" fmla="*/ 715804 h 762000"/>
                  <a:gd name="connsiteX4" fmla="*/ 1177766 w 3581400"/>
                  <a:gd name="connsiteY4" fmla="*/ 715804 h 762000"/>
                  <a:gd name="connsiteX5" fmla="*/ 1060609 w 3581400"/>
                  <a:gd name="connsiteY5" fmla="*/ 597694 h 762000"/>
                  <a:gd name="connsiteX6" fmla="*/ 376714 w 3581400"/>
                  <a:gd name="connsiteY6" fmla="*/ 597694 h 762000"/>
                  <a:gd name="connsiteX7" fmla="*/ 350044 w 3581400"/>
                  <a:gd name="connsiteY7" fmla="*/ 612934 h 762000"/>
                  <a:gd name="connsiteX8" fmla="*/ 319564 w 3581400"/>
                  <a:gd name="connsiteY8" fmla="*/ 582454 h 762000"/>
                  <a:gd name="connsiteX9" fmla="*/ 350044 w 3581400"/>
                  <a:gd name="connsiteY9" fmla="*/ 551974 h 762000"/>
                  <a:gd name="connsiteX10" fmla="*/ 376714 w 3581400"/>
                  <a:gd name="connsiteY10" fmla="*/ 567214 h 762000"/>
                  <a:gd name="connsiteX11" fmla="*/ 804386 w 3581400"/>
                  <a:gd name="connsiteY11" fmla="*/ 567214 h 762000"/>
                  <a:gd name="connsiteX12" fmla="*/ 755809 w 3581400"/>
                  <a:gd name="connsiteY12" fmla="*/ 518636 h 762000"/>
                  <a:gd name="connsiteX13" fmla="*/ 469106 w 3581400"/>
                  <a:gd name="connsiteY13" fmla="*/ 518636 h 762000"/>
                  <a:gd name="connsiteX14" fmla="*/ 442436 w 3581400"/>
                  <a:gd name="connsiteY14" fmla="*/ 533876 h 762000"/>
                  <a:gd name="connsiteX15" fmla="*/ 411956 w 3581400"/>
                  <a:gd name="connsiteY15" fmla="*/ 503396 h 762000"/>
                  <a:gd name="connsiteX16" fmla="*/ 442436 w 3581400"/>
                  <a:gd name="connsiteY16" fmla="*/ 472916 h 762000"/>
                  <a:gd name="connsiteX17" fmla="*/ 469106 w 3581400"/>
                  <a:gd name="connsiteY17" fmla="*/ 488156 h 762000"/>
                  <a:gd name="connsiteX18" fmla="*/ 768191 w 3581400"/>
                  <a:gd name="connsiteY18" fmla="*/ 488156 h 762000"/>
                  <a:gd name="connsiteX19" fmla="*/ 846296 w 3581400"/>
                  <a:gd name="connsiteY19" fmla="*/ 566261 h 762000"/>
                  <a:gd name="connsiteX20" fmla="*/ 1072039 w 3581400"/>
                  <a:gd name="connsiteY20" fmla="*/ 566261 h 762000"/>
                  <a:gd name="connsiteX21" fmla="*/ 1219676 w 3581400"/>
                  <a:gd name="connsiteY21" fmla="*/ 713899 h 762000"/>
                  <a:gd name="connsiteX22" fmla="*/ 1376839 w 3581400"/>
                  <a:gd name="connsiteY22" fmla="*/ 713899 h 762000"/>
                  <a:gd name="connsiteX23" fmla="*/ 1540669 w 3581400"/>
                  <a:gd name="connsiteY23" fmla="*/ 550069 h 762000"/>
                  <a:gd name="connsiteX24" fmla="*/ 2015014 w 3581400"/>
                  <a:gd name="connsiteY24" fmla="*/ 550069 h 762000"/>
                  <a:gd name="connsiteX25" fmla="*/ 2253139 w 3581400"/>
                  <a:gd name="connsiteY25" fmla="*/ 311944 h 762000"/>
                  <a:gd name="connsiteX26" fmla="*/ 2012156 w 3581400"/>
                  <a:gd name="connsiteY26" fmla="*/ 311944 h 762000"/>
                  <a:gd name="connsiteX27" fmla="*/ 1900714 w 3581400"/>
                  <a:gd name="connsiteY27" fmla="*/ 426244 h 762000"/>
                  <a:gd name="connsiteX28" fmla="*/ 1742599 w 3581400"/>
                  <a:gd name="connsiteY28" fmla="*/ 426244 h 762000"/>
                  <a:gd name="connsiteX29" fmla="*/ 1715929 w 3581400"/>
                  <a:gd name="connsiteY29" fmla="*/ 441484 h 762000"/>
                  <a:gd name="connsiteX30" fmla="*/ 1685449 w 3581400"/>
                  <a:gd name="connsiteY30" fmla="*/ 411004 h 762000"/>
                  <a:gd name="connsiteX31" fmla="*/ 1715929 w 3581400"/>
                  <a:gd name="connsiteY31" fmla="*/ 380524 h 762000"/>
                  <a:gd name="connsiteX32" fmla="*/ 1742599 w 3581400"/>
                  <a:gd name="connsiteY32" fmla="*/ 395764 h 762000"/>
                  <a:gd name="connsiteX33" fmla="*/ 1888331 w 3581400"/>
                  <a:gd name="connsiteY33" fmla="*/ 395764 h 762000"/>
                  <a:gd name="connsiteX34" fmla="*/ 1970246 w 3581400"/>
                  <a:gd name="connsiteY34" fmla="*/ 313849 h 762000"/>
                  <a:gd name="connsiteX35" fmla="*/ 1623536 w 3581400"/>
                  <a:gd name="connsiteY35" fmla="*/ 313849 h 762000"/>
                  <a:gd name="connsiteX36" fmla="*/ 1400651 w 3581400"/>
                  <a:gd name="connsiteY36" fmla="*/ 536734 h 762000"/>
                  <a:gd name="connsiteX37" fmla="*/ 1393031 w 3581400"/>
                  <a:gd name="connsiteY37" fmla="*/ 566261 h 762000"/>
                  <a:gd name="connsiteX38" fmla="*/ 1371124 w 3581400"/>
                  <a:gd name="connsiteY38" fmla="*/ 574834 h 762000"/>
                  <a:gd name="connsiteX39" fmla="*/ 1349216 w 3581400"/>
                  <a:gd name="connsiteY39" fmla="*/ 566261 h 762000"/>
                  <a:gd name="connsiteX40" fmla="*/ 1340644 w 3581400"/>
                  <a:gd name="connsiteY40" fmla="*/ 544354 h 762000"/>
                  <a:gd name="connsiteX41" fmla="*/ 1349216 w 3581400"/>
                  <a:gd name="connsiteY41" fmla="*/ 522446 h 762000"/>
                  <a:gd name="connsiteX42" fmla="*/ 1371124 w 3581400"/>
                  <a:gd name="connsiteY42" fmla="*/ 513874 h 762000"/>
                  <a:gd name="connsiteX43" fmla="*/ 1379696 w 3581400"/>
                  <a:gd name="connsiteY43" fmla="*/ 514826 h 762000"/>
                  <a:gd name="connsiteX44" fmla="*/ 1439704 w 3581400"/>
                  <a:gd name="connsiteY44" fmla="*/ 454819 h 762000"/>
                  <a:gd name="connsiteX45" fmla="*/ 1025366 w 3581400"/>
                  <a:gd name="connsiteY45" fmla="*/ 454819 h 762000"/>
                  <a:gd name="connsiteX46" fmla="*/ 988219 w 3581400"/>
                  <a:gd name="connsiteY46" fmla="*/ 417671 h 762000"/>
                  <a:gd name="connsiteX47" fmla="*/ 979646 w 3581400"/>
                  <a:gd name="connsiteY47" fmla="*/ 418624 h 762000"/>
                  <a:gd name="connsiteX48" fmla="*/ 957739 w 3581400"/>
                  <a:gd name="connsiteY48" fmla="*/ 410051 h 762000"/>
                  <a:gd name="connsiteX49" fmla="*/ 949166 w 3581400"/>
                  <a:gd name="connsiteY49" fmla="*/ 388144 h 762000"/>
                  <a:gd name="connsiteX50" fmla="*/ 957739 w 3581400"/>
                  <a:gd name="connsiteY50" fmla="*/ 366236 h 762000"/>
                  <a:gd name="connsiteX51" fmla="*/ 979646 w 3581400"/>
                  <a:gd name="connsiteY51" fmla="*/ 357664 h 762000"/>
                  <a:gd name="connsiteX52" fmla="*/ 1001554 w 3581400"/>
                  <a:gd name="connsiteY52" fmla="*/ 366236 h 762000"/>
                  <a:gd name="connsiteX53" fmla="*/ 1009174 w 3581400"/>
                  <a:gd name="connsiteY53" fmla="*/ 395764 h 762000"/>
                  <a:gd name="connsiteX54" fmla="*/ 1037749 w 3581400"/>
                  <a:gd name="connsiteY54" fmla="*/ 424339 h 762000"/>
                  <a:gd name="connsiteX55" fmla="*/ 1470184 w 3581400"/>
                  <a:gd name="connsiteY55" fmla="*/ 424339 h 762000"/>
                  <a:gd name="connsiteX56" fmla="*/ 1611154 w 3581400"/>
                  <a:gd name="connsiteY56" fmla="*/ 283369 h 762000"/>
                  <a:gd name="connsiteX57" fmla="*/ 2285524 w 3581400"/>
                  <a:gd name="connsiteY57" fmla="*/ 283369 h 762000"/>
                  <a:gd name="connsiteX58" fmla="*/ 2289334 w 3581400"/>
                  <a:gd name="connsiteY58" fmla="*/ 279559 h 762000"/>
                  <a:gd name="connsiteX59" fmla="*/ 2294096 w 3581400"/>
                  <a:gd name="connsiteY59" fmla="*/ 283369 h 762000"/>
                  <a:gd name="connsiteX60" fmla="*/ 2574131 w 3581400"/>
                  <a:gd name="connsiteY60" fmla="*/ 283369 h 762000"/>
                  <a:gd name="connsiteX61" fmla="*/ 2774156 w 3581400"/>
                  <a:gd name="connsiteY61" fmla="*/ 83344 h 762000"/>
                  <a:gd name="connsiteX62" fmla="*/ 2961799 w 3581400"/>
                  <a:gd name="connsiteY62" fmla="*/ 83344 h 762000"/>
                  <a:gd name="connsiteX63" fmla="*/ 3022759 w 3581400"/>
                  <a:gd name="connsiteY63" fmla="*/ 22384 h 762000"/>
                  <a:gd name="connsiteX64" fmla="*/ 3525679 w 3581400"/>
                  <a:gd name="connsiteY64" fmla="*/ 22384 h 762000"/>
                  <a:gd name="connsiteX65" fmla="*/ 3552349 w 3581400"/>
                  <a:gd name="connsiteY65" fmla="*/ 7144 h 762000"/>
                  <a:gd name="connsiteX66" fmla="*/ 3582829 w 3581400"/>
                  <a:gd name="connsiteY66" fmla="*/ 37624 h 762000"/>
                  <a:gd name="connsiteX67" fmla="*/ 3552349 w 3581400"/>
                  <a:gd name="connsiteY67" fmla="*/ 68104 h 762000"/>
                  <a:gd name="connsiteX68" fmla="*/ 3525679 w 3581400"/>
                  <a:gd name="connsiteY68" fmla="*/ 52864 h 762000"/>
                  <a:gd name="connsiteX69" fmla="*/ 3036094 w 3581400"/>
                  <a:gd name="connsiteY69" fmla="*/ 52864 h 762000"/>
                  <a:gd name="connsiteX70" fmla="*/ 2975134 w 3581400"/>
                  <a:gd name="connsiteY70" fmla="*/ 113824 h 762000"/>
                  <a:gd name="connsiteX71" fmla="*/ 2787491 w 3581400"/>
                  <a:gd name="connsiteY71" fmla="*/ 113824 h 762000"/>
                  <a:gd name="connsiteX72" fmla="*/ 2588419 w 3581400"/>
                  <a:gd name="connsiteY72" fmla="*/ 312896 h 762000"/>
                  <a:gd name="connsiteX73" fmla="*/ 2299811 w 3581400"/>
                  <a:gd name="connsiteY73" fmla="*/ 312896 h 762000"/>
                  <a:gd name="connsiteX74" fmla="*/ 2206466 w 3581400"/>
                  <a:gd name="connsiteY74" fmla="*/ 406241 h 762000"/>
                  <a:gd name="connsiteX75" fmla="*/ 2329339 w 3581400"/>
                  <a:gd name="connsiteY75" fmla="*/ 406241 h 762000"/>
                  <a:gd name="connsiteX76" fmla="*/ 2387441 w 3581400"/>
                  <a:gd name="connsiteY76" fmla="*/ 464344 h 762000"/>
                  <a:gd name="connsiteX77" fmla="*/ 2396014 w 3581400"/>
                  <a:gd name="connsiteY77" fmla="*/ 463391 h 762000"/>
                  <a:gd name="connsiteX78" fmla="*/ 2417921 w 3581400"/>
                  <a:gd name="connsiteY78" fmla="*/ 471964 h 762000"/>
                  <a:gd name="connsiteX79" fmla="*/ 2426494 w 3581400"/>
                  <a:gd name="connsiteY79" fmla="*/ 493871 h 762000"/>
                  <a:gd name="connsiteX80" fmla="*/ 2417921 w 3581400"/>
                  <a:gd name="connsiteY80" fmla="*/ 515779 h 762000"/>
                  <a:gd name="connsiteX81" fmla="*/ 2396014 w 3581400"/>
                  <a:gd name="connsiteY81" fmla="*/ 524351 h 762000"/>
                  <a:gd name="connsiteX82" fmla="*/ 2374106 w 3581400"/>
                  <a:gd name="connsiteY82" fmla="*/ 515779 h 762000"/>
                  <a:gd name="connsiteX83" fmla="*/ 2366486 w 3581400"/>
                  <a:gd name="connsiteY83" fmla="*/ 486251 h 762000"/>
                  <a:gd name="connsiteX84" fmla="*/ 2317909 w 3581400"/>
                  <a:gd name="connsiteY84" fmla="*/ 437674 h 762000"/>
                  <a:gd name="connsiteX85" fmla="*/ 2176939 w 3581400"/>
                  <a:gd name="connsiteY85" fmla="*/ 437674 h 762000"/>
                  <a:gd name="connsiteX86" fmla="*/ 2032159 w 3581400"/>
                  <a:gd name="connsiteY86" fmla="*/ 582454 h 762000"/>
                  <a:gd name="connsiteX87" fmla="*/ 1557814 w 3581400"/>
                  <a:gd name="connsiteY87" fmla="*/ 582454 h 762000"/>
                  <a:gd name="connsiteX88" fmla="*/ 1393984 w 3581400"/>
                  <a:gd name="connsiteY88" fmla="*/ 746284 h 762000"/>
                  <a:gd name="connsiteX89" fmla="*/ 64294 w 3581400"/>
                  <a:gd name="connsiteY89" fmla="*/ 746284 h 762000"/>
                  <a:gd name="connsiteX90" fmla="*/ 37624 w 3581400"/>
                  <a:gd name="connsiteY90" fmla="*/ 761524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581400" h="762000">
                    <a:moveTo>
                      <a:pt x="37624" y="761524"/>
                    </a:moveTo>
                    <a:cubicBezTo>
                      <a:pt x="20479" y="761524"/>
                      <a:pt x="7144" y="748189"/>
                      <a:pt x="7144" y="731044"/>
                    </a:cubicBezTo>
                    <a:cubicBezTo>
                      <a:pt x="7144" y="713899"/>
                      <a:pt x="20479" y="700564"/>
                      <a:pt x="37624" y="700564"/>
                    </a:cubicBezTo>
                    <a:cubicBezTo>
                      <a:pt x="49054" y="700564"/>
                      <a:pt x="58579" y="706279"/>
                      <a:pt x="64294" y="715804"/>
                    </a:cubicBezTo>
                    <a:lnTo>
                      <a:pt x="1177766" y="715804"/>
                    </a:lnTo>
                    <a:lnTo>
                      <a:pt x="1060609" y="597694"/>
                    </a:lnTo>
                    <a:lnTo>
                      <a:pt x="376714" y="597694"/>
                    </a:lnTo>
                    <a:cubicBezTo>
                      <a:pt x="370999" y="607219"/>
                      <a:pt x="361474" y="612934"/>
                      <a:pt x="350044" y="612934"/>
                    </a:cubicBezTo>
                    <a:cubicBezTo>
                      <a:pt x="332899" y="612934"/>
                      <a:pt x="319564" y="599599"/>
                      <a:pt x="319564" y="582454"/>
                    </a:cubicBezTo>
                    <a:cubicBezTo>
                      <a:pt x="319564" y="565309"/>
                      <a:pt x="332899" y="551974"/>
                      <a:pt x="350044" y="551974"/>
                    </a:cubicBezTo>
                    <a:cubicBezTo>
                      <a:pt x="361474" y="551974"/>
                      <a:pt x="370999" y="557689"/>
                      <a:pt x="376714" y="567214"/>
                    </a:cubicBezTo>
                    <a:lnTo>
                      <a:pt x="804386" y="567214"/>
                    </a:lnTo>
                    <a:lnTo>
                      <a:pt x="755809" y="518636"/>
                    </a:lnTo>
                    <a:lnTo>
                      <a:pt x="469106" y="518636"/>
                    </a:lnTo>
                    <a:cubicBezTo>
                      <a:pt x="463391" y="528161"/>
                      <a:pt x="453866" y="533876"/>
                      <a:pt x="442436" y="533876"/>
                    </a:cubicBezTo>
                    <a:cubicBezTo>
                      <a:pt x="425291" y="533876"/>
                      <a:pt x="411956" y="520541"/>
                      <a:pt x="411956" y="503396"/>
                    </a:cubicBezTo>
                    <a:cubicBezTo>
                      <a:pt x="411956" y="486251"/>
                      <a:pt x="425291" y="472916"/>
                      <a:pt x="442436" y="472916"/>
                    </a:cubicBezTo>
                    <a:cubicBezTo>
                      <a:pt x="453866" y="472916"/>
                      <a:pt x="463391" y="478631"/>
                      <a:pt x="469106" y="488156"/>
                    </a:cubicBezTo>
                    <a:lnTo>
                      <a:pt x="768191" y="488156"/>
                    </a:lnTo>
                    <a:lnTo>
                      <a:pt x="846296" y="566261"/>
                    </a:lnTo>
                    <a:lnTo>
                      <a:pt x="1072039" y="566261"/>
                    </a:lnTo>
                    <a:lnTo>
                      <a:pt x="1219676" y="713899"/>
                    </a:lnTo>
                    <a:lnTo>
                      <a:pt x="1376839" y="713899"/>
                    </a:lnTo>
                    <a:lnTo>
                      <a:pt x="1540669" y="550069"/>
                    </a:lnTo>
                    <a:lnTo>
                      <a:pt x="2015014" y="550069"/>
                    </a:lnTo>
                    <a:lnTo>
                      <a:pt x="2253139" y="311944"/>
                    </a:lnTo>
                    <a:lnTo>
                      <a:pt x="2012156" y="311944"/>
                    </a:lnTo>
                    <a:lnTo>
                      <a:pt x="1900714" y="426244"/>
                    </a:lnTo>
                    <a:lnTo>
                      <a:pt x="1742599" y="426244"/>
                    </a:lnTo>
                    <a:cubicBezTo>
                      <a:pt x="1736884" y="435769"/>
                      <a:pt x="1727359" y="441484"/>
                      <a:pt x="1715929" y="441484"/>
                    </a:cubicBezTo>
                    <a:cubicBezTo>
                      <a:pt x="1698784" y="441484"/>
                      <a:pt x="1685449" y="428149"/>
                      <a:pt x="1685449" y="411004"/>
                    </a:cubicBezTo>
                    <a:cubicBezTo>
                      <a:pt x="1685449" y="393859"/>
                      <a:pt x="1698784" y="380524"/>
                      <a:pt x="1715929" y="380524"/>
                    </a:cubicBezTo>
                    <a:cubicBezTo>
                      <a:pt x="1727359" y="380524"/>
                      <a:pt x="1736884" y="386239"/>
                      <a:pt x="1742599" y="395764"/>
                    </a:cubicBezTo>
                    <a:lnTo>
                      <a:pt x="1888331" y="395764"/>
                    </a:lnTo>
                    <a:lnTo>
                      <a:pt x="1970246" y="313849"/>
                    </a:lnTo>
                    <a:lnTo>
                      <a:pt x="1623536" y="313849"/>
                    </a:lnTo>
                    <a:lnTo>
                      <a:pt x="1400651" y="536734"/>
                    </a:lnTo>
                    <a:cubicBezTo>
                      <a:pt x="1403509" y="547211"/>
                      <a:pt x="1400651" y="558641"/>
                      <a:pt x="1393031" y="566261"/>
                    </a:cubicBezTo>
                    <a:cubicBezTo>
                      <a:pt x="1387316" y="571976"/>
                      <a:pt x="1379696" y="574834"/>
                      <a:pt x="1371124" y="574834"/>
                    </a:cubicBezTo>
                    <a:cubicBezTo>
                      <a:pt x="1362551" y="574834"/>
                      <a:pt x="1354931" y="571976"/>
                      <a:pt x="1349216" y="566261"/>
                    </a:cubicBezTo>
                    <a:cubicBezTo>
                      <a:pt x="1343501" y="560546"/>
                      <a:pt x="1340644" y="552926"/>
                      <a:pt x="1340644" y="544354"/>
                    </a:cubicBezTo>
                    <a:cubicBezTo>
                      <a:pt x="1340644" y="535781"/>
                      <a:pt x="1343501" y="528161"/>
                      <a:pt x="1349216" y="522446"/>
                    </a:cubicBezTo>
                    <a:cubicBezTo>
                      <a:pt x="1354931" y="516731"/>
                      <a:pt x="1362551" y="513874"/>
                      <a:pt x="1371124" y="513874"/>
                    </a:cubicBezTo>
                    <a:cubicBezTo>
                      <a:pt x="1373981" y="513874"/>
                      <a:pt x="1376839" y="513874"/>
                      <a:pt x="1379696" y="514826"/>
                    </a:cubicBezTo>
                    <a:lnTo>
                      <a:pt x="1439704" y="454819"/>
                    </a:lnTo>
                    <a:lnTo>
                      <a:pt x="1025366" y="454819"/>
                    </a:lnTo>
                    <a:lnTo>
                      <a:pt x="988219" y="417671"/>
                    </a:lnTo>
                    <a:cubicBezTo>
                      <a:pt x="985361" y="418624"/>
                      <a:pt x="982504" y="418624"/>
                      <a:pt x="979646" y="418624"/>
                    </a:cubicBezTo>
                    <a:cubicBezTo>
                      <a:pt x="971074" y="418624"/>
                      <a:pt x="963454" y="415766"/>
                      <a:pt x="957739" y="410051"/>
                    </a:cubicBezTo>
                    <a:cubicBezTo>
                      <a:pt x="952024" y="404336"/>
                      <a:pt x="949166" y="396716"/>
                      <a:pt x="949166" y="388144"/>
                    </a:cubicBezTo>
                    <a:cubicBezTo>
                      <a:pt x="949166" y="379571"/>
                      <a:pt x="952024" y="371951"/>
                      <a:pt x="957739" y="366236"/>
                    </a:cubicBezTo>
                    <a:cubicBezTo>
                      <a:pt x="963454" y="360521"/>
                      <a:pt x="971074" y="357664"/>
                      <a:pt x="979646" y="357664"/>
                    </a:cubicBezTo>
                    <a:cubicBezTo>
                      <a:pt x="988219" y="357664"/>
                      <a:pt x="995839" y="360521"/>
                      <a:pt x="1001554" y="366236"/>
                    </a:cubicBezTo>
                    <a:cubicBezTo>
                      <a:pt x="1009174" y="373856"/>
                      <a:pt x="1012031" y="385286"/>
                      <a:pt x="1009174" y="395764"/>
                    </a:cubicBezTo>
                    <a:lnTo>
                      <a:pt x="1037749" y="424339"/>
                    </a:lnTo>
                    <a:lnTo>
                      <a:pt x="1470184" y="424339"/>
                    </a:lnTo>
                    <a:lnTo>
                      <a:pt x="1611154" y="283369"/>
                    </a:lnTo>
                    <a:lnTo>
                      <a:pt x="2285524" y="283369"/>
                    </a:lnTo>
                    <a:lnTo>
                      <a:pt x="2289334" y="279559"/>
                    </a:lnTo>
                    <a:lnTo>
                      <a:pt x="2294096" y="283369"/>
                    </a:lnTo>
                    <a:lnTo>
                      <a:pt x="2574131" y="283369"/>
                    </a:lnTo>
                    <a:lnTo>
                      <a:pt x="2774156" y="83344"/>
                    </a:lnTo>
                    <a:lnTo>
                      <a:pt x="2961799" y="83344"/>
                    </a:lnTo>
                    <a:lnTo>
                      <a:pt x="3022759" y="22384"/>
                    </a:lnTo>
                    <a:lnTo>
                      <a:pt x="3525679" y="22384"/>
                    </a:lnTo>
                    <a:cubicBezTo>
                      <a:pt x="3531394" y="12859"/>
                      <a:pt x="3540919" y="7144"/>
                      <a:pt x="3552349" y="7144"/>
                    </a:cubicBezTo>
                    <a:cubicBezTo>
                      <a:pt x="3569494" y="7144"/>
                      <a:pt x="3582829" y="20479"/>
                      <a:pt x="3582829" y="37624"/>
                    </a:cubicBezTo>
                    <a:cubicBezTo>
                      <a:pt x="3582829" y="54769"/>
                      <a:pt x="3569494" y="68104"/>
                      <a:pt x="3552349" y="68104"/>
                    </a:cubicBezTo>
                    <a:cubicBezTo>
                      <a:pt x="3540919" y="68104"/>
                      <a:pt x="3531394" y="62389"/>
                      <a:pt x="3525679" y="52864"/>
                    </a:cubicBezTo>
                    <a:lnTo>
                      <a:pt x="3036094" y="52864"/>
                    </a:lnTo>
                    <a:lnTo>
                      <a:pt x="2975134" y="113824"/>
                    </a:lnTo>
                    <a:lnTo>
                      <a:pt x="2787491" y="113824"/>
                    </a:lnTo>
                    <a:lnTo>
                      <a:pt x="2588419" y="312896"/>
                    </a:lnTo>
                    <a:lnTo>
                      <a:pt x="2299811" y="312896"/>
                    </a:lnTo>
                    <a:lnTo>
                      <a:pt x="2206466" y="406241"/>
                    </a:lnTo>
                    <a:lnTo>
                      <a:pt x="2329339" y="406241"/>
                    </a:lnTo>
                    <a:lnTo>
                      <a:pt x="2387441" y="464344"/>
                    </a:lnTo>
                    <a:cubicBezTo>
                      <a:pt x="2390299" y="463391"/>
                      <a:pt x="2393156" y="463391"/>
                      <a:pt x="2396014" y="463391"/>
                    </a:cubicBezTo>
                    <a:cubicBezTo>
                      <a:pt x="2404586" y="463391"/>
                      <a:pt x="2412206" y="466249"/>
                      <a:pt x="2417921" y="471964"/>
                    </a:cubicBezTo>
                    <a:cubicBezTo>
                      <a:pt x="2423636" y="477679"/>
                      <a:pt x="2426494" y="485299"/>
                      <a:pt x="2426494" y="493871"/>
                    </a:cubicBezTo>
                    <a:cubicBezTo>
                      <a:pt x="2426494" y="502444"/>
                      <a:pt x="2423636" y="510064"/>
                      <a:pt x="2417921" y="515779"/>
                    </a:cubicBezTo>
                    <a:cubicBezTo>
                      <a:pt x="2412206" y="521494"/>
                      <a:pt x="2404586" y="524351"/>
                      <a:pt x="2396014" y="524351"/>
                    </a:cubicBezTo>
                    <a:cubicBezTo>
                      <a:pt x="2387441" y="524351"/>
                      <a:pt x="2379821" y="521494"/>
                      <a:pt x="2374106" y="515779"/>
                    </a:cubicBezTo>
                    <a:cubicBezTo>
                      <a:pt x="2366486" y="508159"/>
                      <a:pt x="2363629" y="496729"/>
                      <a:pt x="2366486" y="486251"/>
                    </a:cubicBezTo>
                    <a:lnTo>
                      <a:pt x="2317909" y="437674"/>
                    </a:lnTo>
                    <a:lnTo>
                      <a:pt x="2176939" y="437674"/>
                    </a:lnTo>
                    <a:lnTo>
                      <a:pt x="2032159" y="582454"/>
                    </a:lnTo>
                    <a:lnTo>
                      <a:pt x="1557814" y="582454"/>
                    </a:lnTo>
                    <a:lnTo>
                      <a:pt x="1393984" y="746284"/>
                    </a:lnTo>
                    <a:lnTo>
                      <a:pt x="64294" y="746284"/>
                    </a:lnTo>
                    <a:cubicBezTo>
                      <a:pt x="59531" y="754856"/>
                      <a:pt x="49054" y="761524"/>
                      <a:pt x="37624" y="761524"/>
                    </a:cubicBezTo>
                    <a:close/>
                  </a:path>
                </a:pathLst>
              </a:custGeom>
              <a:solidFill>
                <a:srgbClr val="02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4" name="Freeform: Shape 400">
                <a:extLst>
                  <a:ext uri="{FF2B5EF4-FFF2-40B4-BE49-F238E27FC236}">
                    <a16:creationId xmlns:a16="http://schemas.microsoft.com/office/drawing/2014/main" id="{1D4D7F29-6E30-4577-B933-5DE3D6FEBEE5}"/>
                  </a:ext>
                </a:extLst>
              </p:cNvPr>
              <p:cNvSpPr/>
              <p:nvPr/>
            </p:nvSpPr>
            <p:spPr>
              <a:xfrm>
                <a:off x="661539" y="2335757"/>
                <a:ext cx="4303556" cy="934552"/>
              </a:xfrm>
              <a:custGeom>
                <a:avLst/>
                <a:gdLst>
                  <a:gd name="connsiteX0" fmla="*/ 271939 w 3552825"/>
                  <a:gd name="connsiteY0" fmla="*/ 772954 h 771525"/>
                  <a:gd name="connsiteX1" fmla="*/ 241459 w 3552825"/>
                  <a:gd name="connsiteY1" fmla="*/ 742474 h 771525"/>
                  <a:gd name="connsiteX2" fmla="*/ 271939 w 3552825"/>
                  <a:gd name="connsiteY2" fmla="*/ 711994 h 771525"/>
                  <a:gd name="connsiteX3" fmla="*/ 298609 w 3552825"/>
                  <a:gd name="connsiteY3" fmla="*/ 727234 h 771525"/>
                  <a:gd name="connsiteX4" fmla="*/ 817721 w 3552825"/>
                  <a:gd name="connsiteY4" fmla="*/ 727234 h 771525"/>
                  <a:gd name="connsiteX5" fmla="*/ 890111 w 3552825"/>
                  <a:gd name="connsiteY5" fmla="*/ 653891 h 771525"/>
                  <a:gd name="connsiteX6" fmla="*/ 64294 w 3552825"/>
                  <a:gd name="connsiteY6" fmla="*/ 653891 h 771525"/>
                  <a:gd name="connsiteX7" fmla="*/ 37624 w 3552825"/>
                  <a:gd name="connsiteY7" fmla="*/ 669131 h 771525"/>
                  <a:gd name="connsiteX8" fmla="*/ 7144 w 3552825"/>
                  <a:gd name="connsiteY8" fmla="*/ 638651 h 771525"/>
                  <a:gd name="connsiteX9" fmla="*/ 37624 w 3552825"/>
                  <a:gd name="connsiteY9" fmla="*/ 608171 h 771525"/>
                  <a:gd name="connsiteX10" fmla="*/ 64294 w 3552825"/>
                  <a:gd name="connsiteY10" fmla="*/ 623411 h 771525"/>
                  <a:gd name="connsiteX11" fmla="*/ 1397794 w 3552825"/>
                  <a:gd name="connsiteY11" fmla="*/ 623411 h 771525"/>
                  <a:gd name="connsiteX12" fmla="*/ 1762601 w 3552825"/>
                  <a:gd name="connsiteY12" fmla="*/ 258604 h 771525"/>
                  <a:gd name="connsiteX13" fmla="*/ 2255044 w 3552825"/>
                  <a:gd name="connsiteY13" fmla="*/ 258604 h 771525"/>
                  <a:gd name="connsiteX14" fmla="*/ 2179796 w 3552825"/>
                  <a:gd name="connsiteY14" fmla="*/ 183356 h 771525"/>
                  <a:gd name="connsiteX15" fmla="*/ 1637824 w 3552825"/>
                  <a:gd name="connsiteY15" fmla="*/ 183356 h 771525"/>
                  <a:gd name="connsiteX16" fmla="*/ 1289209 w 3552825"/>
                  <a:gd name="connsiteY16" fmla="*/ 531971 h 771525"/>
                  <a:gd name="connsiteX17" fmla="*/ 803434 w 3552825"/>
                  <a:gd name="connsiteY17" fmla="*/ 531971 h 771525"/>
                  <a:gd name="connsiteX18" fmla="*/ 776764 w 3552825"/>
                  <a:gd name="connsiteY18" fmla="*/ 547211 h 771525"/>
                  <a:gd name="connsiteX19" fmla="*/ 746284 w 3552825"/>
                  <a:gd name="connsiteY19" fmla="*/ 516731 h 771525"/>
                  <a:gd name="connsiteX20" fmla="*/ 776764 w 3552825"/>
                  <a:gd name="connsiteY20" fmla="*/ 486251 h 771525"/>
                  <a:gd name="connsiteX21" fmla="*/ 803434 w 3552825"/>
                  <a:gd name="connsiteY21" fmla="*/ 501491 h 771525"/>
                  <a:gd name="connsiteX22" fmla="*/ 1117759 w 3552825"/>
                  <a:gd name="connsiteY22" fmla="*/ 501491 h 771525"/>
                  <a:gd name="connsiteX23" fmla="*/ 1021556 w 3552825"/>
                  <a:gd name="connsiteY23" fmla="*/ 405289 h 771525"/>
                  <a:gd name="connsiteX24" fmla="*/ 211931 w 3552825"/>
                  <a:gd name="connsiteY24" fmla="*/ 405289 h 771525"/>
                  <a:gd name="connsiteX25" fmla="*/ 100489 w 3552825"/>
                  <a:gd name="connsiteY25" fmla="*/ 294799 h 771525"/>
                  <a:gd name="connsiteX26" fmla="*/ 91916 w 3552825"/>
                  <a:gd name="connsiteY26" fmla="*/ 295751 h 771525"/>
                  <a:gd name="connsiteX27" fmla="*/ 70009 w 3552825"/>
                  <a:gd name="connsiteY27" fmla="*/ 287179 h 771525"/>
                  <a:gd name="connsiteX28" fmla="*/ 70009 w 3552825"/>
                  <a:gd name="connsiteY28" fmla="*/ 243364 h 771525"/>
                  <a:gd name="connsiteX29" fmla="*/ 91916 w 3552825"/>
                  <a:gd name="connsiteY29" fmla="*/ 234791 h 771525"/>
                  <a:gd name="connsiteX30" fmla="*/ 113824 w 3552825"/>
                  <a:gd name="connsiteY30" fmla="*/ 243364 h 771525"/>
                  <a:gd name="connsiteX31" fmla="*/ 121444 w 3552825"/>
                  <a:gd name="connsiteY31" fmla="*/ 272891 h 771525"/>
                  <a:gd name="connsiteX32" fmla="*/ 224314 w 3552825"/>
                  <a:gd name="connsiteY32" fmla="*/ 375761 h 771525"/>
                  <a:gd name="connsiteX33" fmla="*/ 1033939 w 3552825"/>
                  <a:gd name="connsiteY33" fmla="*/ 375761 h 771525"/>
                  <a:gd name="connsiteX34" fmla="*/ 1160621 w 3552825"/>
                  <a:gd name="connsiteY34" fmla="*/ 502444 h 771525"/>
                  <a:gd name="connsiteX35" fmla="*/ 1276826 w 3552825"/>
                  <a:gd name="connsiteY35" fmla="*/ 502444 h 771525"/>
                  <a:gd name="connsiteX36" fmla="*/ 1625441 w 3552825"/>
                  <a:gd name="connsiteY36" fmla="*/ 153829 h 771525"/>
                  <a:gd name="connsiteX37" fmla="*/ 2193131 w 3552825"/>
                  <a:gd name="connsiteY37" fmla="*/ 153829 h 771525"/>
                  <a:gd name="connsiteX38" fmla="*/ 2298859 w 3552825"/>
                  <a:gd name="connsiteY38" fmla="*/ 259556 h 771525"/>
                  <a:gd name="connsiteX39" fmla="*/ 2721769 w 3552825"/>
                  <a:gd name="connsiteY39" fmla="*/ 259556 h 771525"/>
                  <a:gd name="connsiteX40" fmla="*/ 2973229 w 3552825"/>
                  <a:gd name="connsiteY40" fmla="*/ 7144 h 771525"/>
                  <a:gd name="connsiteX41" fmla="*/ 3548539 w 3552825"/>
                  <a:gd name="connsiteY41" fmla="*/ 7144 h 771525"/>
                  <a:gd name="connsiteX42" fmla="*/ 3548539 w 3552825"/>
                  <a:gd name="connsiteY42" fmla="*/ 37624 h 771525"/>
                  <a:gd name="connsiteX43" fmla="*/ 2985611 w 3552825"/>
                  <a:gd name="connsiteY43" fmla="*/ 37624 h 771525"/>
                  <a:gd name="connsiteX44" fmla="*/ 2733199 w 3552825"/>
                  <a:gd name="connsiteY44" fmla="*/ 290036 h 771525"/>
                  <a:gd name="connsiteX45" fmla="*/ 1774984 w 3552825"/>
                  <a:gd name="connsiteY45" fmla="*/ 290036 h 771525"/>
                  <a:gd name="connsiteX46" fmla="*/ 1635919 w 3552825"/>
                  <a:gd name="connsiteY46" fmla="*/ 429101 h 771525"/>
                  <a:gd name="connsiteX47" fmla="*/ 1871186 w 3552825"/>
                  <a:gd name="connsiteY47" fmla="*/ 429101 h 771525"/>
                  <a:gd name="connsiteX48" fmla="*/ 1968341 w 3552825"/>
                  <a:gd name="connsiteY48" fmla="*/ 526256 h 771525"/>
                  <a:gd name="connsiteX49" fmla="*/ 1976914 w 3552825"/>
                  <a:gd name="connsiteY49" fmla="*/ 525304 h 771525"/>
                  <a:gd name="connsiteX50" fmla="*/ 1998821 w 3552825"/>
                  <a:gd name="connsiteY50" fmla="*/ 533876 h 771525"/>
                  <a:gd name="connsiteX51" fmla="*/ 2007394 w 3552825"/>
                  <a:gd name="connsiteY51" fmla="*/ 555784 h 771525"/>
                  <a:gd name="connsiteX52" fmla="*/ 1998821 w 3552825"/>
                  <a:gd name="connsiteY52" fmla="*/ 577691 h 771525"/>
                  <a:gd name="connsiteX53" fmla="*/ 1976914 w 3552825"/>
                  <a:gd name="connsiteY53" fmla="*/ 586264 h 771525"/>
                  <a:gd name="connsiteX54" fmla="*/ 1955006 w 3552825"/>
                  <a:gd name="connsiteY54" fmla="*/ 577691 h 771525"/>
                  <a:gd name="connsiteX55" fmla="*/ 1947386 w 3552825"/>
                  <a:gd name="connsiteY55" fmla="*/ 548164 h 771525"/>
                  <a:gd name="connsiteX56" fmla="*/ 1859756 w 3552825"/>
                  <a:gd name="connsiteY56" fmla="*/ 460534 h 771525"/>
                  <a:gd name="connsiteX57" fmla="*/ 1606391 w 3552825"/>
                  <a:gd name="connsiteY57" fmla="*/ 460534 h 771525"/>
                  <a:gd name="connsiteX58" fmla="*/ 1410176 w 3552825"/>
                  <a:gd name="connsiteY58" fmla="*/ 654844 h 771525"/>
                  <a:gd name="connsiteX59" fmla="*/ 932974 w 3552825"/>
                  <a:gd name="connsiteY59" fmla="*/ 654844 h 771525"/>
                  <a:gd name="connsiteX60" fmla="*/ 830104 w 3552825"/>
                  <a:gd name="connsiteY60" fmla="*/ 757714 h 771525"/>
                  <a:gd name="connsiteX61" fmla="*/ 298609 w 3552825"/>
                  <a:gd name="connsiteY61" fmla="*/ 757714 h 771525"/>
                  <a:gd name="connsiteX62" fmla="*/ 271939 w 3552825"/>
                  <a:gd name="connsiteY62" fmla="*/ 772954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552825" h="771525">
                    <a:moveTo>
                      <a:pt x="271939" y="772954"/>
                    </a:moveTo>
                    <a:cubicBezTo>
                      <a:pt x="254794" y="772954"/>
                      <a:pt x="241459" y="759619"/>
                      <a:pt x="241459" y="742474"/>
                    </a:cubicBezTo>
                    <a:cubicBezTo>
                      <a:pt x="241459" y="725329"/>
                      <a:pt x="254794" y="711994"/>
                      <a:pt x="271939" y="711994"/>
                    </a:cubicBezTo>
                    <a:cubicBezTo>
                      <a:pt x="283369" y="711994"/>
                      <a:pt x="292894" y="717709"/>
                      <a:pt x="298609" y="727234"/>
                    </a:cubicBezTo>
                    <a:lnTo>
                      <a:pt x="817721" y="727234"/>
                    </a:lnTo>
                    <a:lnTo>
                      <a:pt x="890111" y="653891"/>
                    </a:lnTo>
                    <a:lnTo>
                      <a:pt x="64294" y="653891"/>
                    </a:lnTo>
                    <a:cubicBezTo>
                      <a:pt x="58579" y="663416"/>
                      <a:pt x="49054" y="669131"/>
                      <a:pt x="37624" y="669131"/>
                    </a:cubicBezTo>
                    <a:cubicBezTo>
                      <a:pt x="20479" y="669131"/>
                      <a:pt x="7144" y="655796"/>
                      <a:pt x="7144" y="638651"/>
                    </a:cubicBezTo>
                    <a:cubicBezTo>
                      <a:pt x="7144" y="621506"/>
                      <a:pt x="20479" y="608171"/>
                      <a:pt x="37624" y="608171"/>
                    </a:cubicBezTo>
                    <a:cubicBezTo>
                      <a:pt x="49054" y="608171"/>
                      <a:pt x="58579" y="613886"/>
                      <a:pt x="64294" y="623411"/>
                    </a:cubicBezTo>
                    <a:lnTo>
                      <a:pt x="1397794" y="623411"/>
                    </a:lnTo>
                    <a:lnTo>
                      <a:pt x="1762601" y="258604"/>
                    </a:lnTo>
                    <a:lnTo>
                      <a:pt x="2255044" y="258604"/>
                    </a:lnTo>
                    <a:lnTo>
                      <a:pt x="2179796" y="183356"/>
                    </a:lnTo>
                    <a:lnTo>
                      <a:pt x="1637824" y="183356"/>
                    </a:lnTo>
                    <a:lnTo>
                      <a:pt x="1289209" y="531971"/>
                    </a:lnTo>
                    <a:lnTo>
                      <a:pt x="803434" y="531971"/>
                    </a:lnTo>
                    <a:cubicBezTo>
                      <a:pt x="797719" y="541496"/>
                      <a:pt x="788194" y="547211"/>
                      <a:pt x="776764" y="547211"/>
                    </a:cubicBezTo>
                    <a:cubicBezTo>
                      <a:pt x="759619" y="547211"/>
                      <a:pt x="746284" y="533876"/>
                      <a:pt x="746284" y="516731"/>
                    </a:cubicBezTo>
                    <a:cubicBezTo>
                      <a:pt x="746284" y="499586"/>
                      <a:pt x="759619" y="486251"/>
                      <a:pt x="776764" y="486251"/>
                    </a:cubicBezTo>
                    <a:cubicBezTo>
                      <a:pt x="788194" y="486251"/>
                      <a:pt x="797719" y="491966"/>
                      <a:pt x="803434" y="501491"/>
                    </a:cubicBezTo>
                    <a:lnTo>
                      <a:pt x="1117759" y="501491"/>
                    </a:lnTo>
                    <a:lnTo>
                      <a:pt x="1021556" y="405289"/>
                    </a:lnTo>
                    <a:lnTo>
                      <a:pt x="211931" y="405289"/>
                    </a:lnTo>
                    <a:lnTo>
                      <a:pt x="100489" y="294799"/>
                    </a:lnTo>
                    <a:cubicBezTo>
                      <a:pt x="97631" y="295751"/>
                      <a:pt x="94774" y="295751"/>
                      <a:pt x="91916" y="295751"/>
                    </a:cubicBezTo>
                    <a:cubicBezTo>
                      <a:pt x="83344" y="295751"/>
                      <a:pt x="75724" y="292894"/>
                      <a:pt x="70009" y="287179"/>
                    </a:cubicBezTo>
                    <a:cubicBezTo>
                      <a:pt x="57626" y="274796"/>
                      <a:pt x="57626" y="255746"/>
                      <a:pt x="70009" y="243364"/>
                    </a:cubicBezTo>
                    <a:cubicBezTo>
                      <a:pt x="75724" y="237649"/>
                      <a:pt x="83344" y="234791"/>
                      <a:pt x="91916" y="234791"/>
                    </a:cubicBezTo>
                    <a:cubicBezTo>
                      <a:pt x="100489" y="234791"/>
                      <a:pt x="108109" y="237649"/>
                      <a:pt x="113824" y="243364"/>
                    </a:cubicBezTo>
                    <a:cubicBezTo>
                      <a:pt x="121444" y="250984"/>
                      <a:pt x="124301" y="262414"/>
                      <a:pt x="121444" y="272891"/>
                    </a:cubicBezTo>
                    <a:lnTo>
                      <a:pt x="224314" y="375761"/>
                    </a:lnTo>
                    <a:lnTo>
                      <a:pt x="1033939" y="375761"/>
                    </a:lnTo>
                    <a:lnTo>
                      <a:pt x="1160621" y="502444"/>
                    </a:lnTo>
                    <a:lnTo>
                      <a:pt x="1276826" y="502444"/>
                    </a:lnTo>
                    <a:lnTo>
                      <a:pt x="1625441" y="153829"/>
                    </a:lnTo>
                    <a:lnTo>
                      <a:pt x="2193131" y="153829"/>
                    </a:lnTo>
                    <a:lnTo>
                      <a:pt x="2298859" y="259556"/>
                    </a:lnTo>
                    <a:lnTo>
                      <a:pt x="2721769" y="259556"/>
                    </a:lnTo>
                    <a:lnTo>
                      <a:pt x="2973229" y="7144"/>
                    </a:lnTo>
                    <a:lnTo>
                      <a:pt x="3548539" y="7144"/>
                    </a:lnTo>
                    <a:lnTo>
                      <a:pt x="3548539" y="37624"/>
                    </a:lnTo>
                    <a:lnTo>
                      <a:pt x="2985611" y="37624"/>
                    </a:lnTo>
                    <a:lnTo>
                      <a:pt x="2733199" y="290036"/>
                    </a:lnTo>
                    <a:lnTo>
                      <a:pt x="1774984" y="290036"/>
                    </a:lnTo>
                    <a:lnTo>
                      <a:pt x="1635919" y="429101"/>
                    </a:lnTo>
                    <a:lnTo>
                      <a:pt x="1871186" y="429101"/>
                    </a:lnTo>
                    <a:lnTo>
                      <a:pt x="1968341" y="526256"/>
                    </a:lnTo>
                    <a:cubicBezTo>
                      <a:pt x="1971199" y="525304"/>
                      <a:pt x="1974056" y="525304"/>
                      <a:pt x="1976914" y="525304"/>
                    </a:cubicBezTo>
                    <a:cubicBezTo>
                      <a:pt x="1985486" y="525304"/>
                      <a:pt x="1993106" y="528161"/>
                      <a:pt x="1998821" y="533876"/>
                    </a:cubicBezTo>
                    <a:cubicBezTo>
                      <a:pt x="2004536" y="539591"/>
                      <a:pt x="2007394" y="547211"/>
                      <a:pt x="2007394" y="555784"/>
                    </a:cubicBezTo>
                    <a:cubicBezTo>
                      <a:pt x="2007394" y="564356"/>
                      <a:pt x="2004536" y="571976"/>
                      <a:pt x="1998821" y="577691"/>
                    </a:cubicBezTo>
                    <a:cubicBezTo>
                      <a:pt x="1993106" y="583406"/>
                      <a:pt x="1985486" y="586264"/>
                      <a:pt x="1976914" y="586264"/>
                    </a:cubicBezTo>
                    <a:cubicBezTo>
                      <a:pt x="1968341" y="586264"/>
                      <a:pt x="1960721" y="583406"/>
                      <a:pt x="1955006" y="577691"/>
                    </a:cubicBezTo>
                    <a:cubicBezTo>
                      <a:pt x="1947386" y="570071"/>
                      <a:pt x="1944529" y="558641"/>
                      <a:pt x="1947386" y="548164"/>
                    </a:cubicBezTo>
                    <a:lnTo>
                      <a:pt x="1859756" y="460534"/>
                    </a:lnTo>
                    <a:lnTo>
                      <a:pt x="1606391" y="460534"/>
                    </a:lnTo>
                    <a:lnTo>
                      <a:pt x="1410176" y="654844"/>
                    </a:lnTo>
                    <a:lnTo>
                      <a:pt x="932974" y="654844"/>
                    </a:lnTo>
                    <a:lnTo>
                      <a:pt x="830104" y="757714"/>
                    </a:lnTo>
                    <a:lnTo>
                      <a:pt x="298609" y="757714"/>
                    </a:lnTo>
                    <a:cubicBezTo>
                      <a:pt x="292894" y="767239"/>
                      <a:pt x="283369" y="772954"/>
                      <a:pt x="271939" y="772954"/>
                    </a:cubicBezTo>
                    <a:close/>
                  </a:path>
                </a:pathLst>
              </a:custGeom>
              <a:solidFill>
                <a:srgbClr val="02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5" name="Freeform: Shape 402">
                <a:extLst>
                  <a:ext uri="{FF2B5EF4-FFF2-40B4-BE49-F238E27FC236}">
                    <a16:creationId xmlns:a16="http://schemas.microsoft.com/office/drawing/2014/main" id="{78DF9E30-CE95-4B96-A3C6-F98160059965}"/>
                  </a:ext>
                </a:extLst>
              </p:cNvPr>
              <p:cNvSpPr/>
              <p:nvPr/>
            </p:nvSpPr>
            <p:spPr>
              <a:xfrm>
                <a:off x="1065818" y="3022366"/>
                <a:ext cx="5099656" cy="1396059"/>
              </a:xfrm>
              <a:custGeom>
                <a:avLst/>
                <a:gdLst>
                  <a:gd name="connsiteX0" fmla="*/ 37624 w 4210050"/>
                  <a:gd name="connsiteY0" fmla="*/ 1153954 h 1152525"/>
                  <a:gd name="connsiteX1" fmla="*/ 15716 w 4210050"/>
                  <a:gd name="connsiteY1" fmla="*/ 1145381 h 1152525"/>
                  <a:gd name="connsiteX2" fmla="*/ 7144 w 4210050"/>
                  <a:gd name="connsiteY2" fmla="*/ 1123474 h 1152525"/>
                  <a:gd name="connsiteX3" fmla="*/ 16669 w 4210050"/>
                  <a:gd name="connsiteY3" fmla="*/ 1101566 h 1152525"/>
                  <a:gd name="connsiteX4" fmla="*/ 38576 w 4210050"/>
                  <a:gd name="connsiteY4" fmla="*/ 1092994 h 1152525"/>
                  <a:gd name="connsiteX5" fmla="*/ 47149 w 4210050"/>
                  <a:gd name="connsiteY5" fmla="*/ 1093946 h 1152525"/>
                  <a:gd name="connsiteX6" fmla="*/ 185261 w 4210050"/>
                  <a:gd name="connsiteY6" fmla="*/ 955834 h 1152525"/>
                  <a:gd name="connsiteX7" fmla="*/ 1015841 w 4210050"/>
                  <a:gd name="connsiteY7" fmla="*/ 955834 h 1152525"/>
                  <a:gd name="connsiteX8" fmla="*/ 1182529 w 4210050"/>
                  <a:gd name="connsiteY8" fmla="*/ 789146 h 1152525"/>
                  <a:gd name="connsiteX9" fmla="*/ 524351 w 4210050"/>
                  <a:gd name="connsiteY9" fmla="*/ 789146 h 1152525"/>
                  <a:gd name="connsiteX10" fmla="*/ 455771 w 4210050"/>
                  <a:gd name="connsiteY10" fmla="*/ 720566 h 1152525"/>
                  <a:gd name="connsiteX11" fmla="*/ 447199 w 4210050"/>
                  <a:gd name="connsiteY11" fmla="*/ 721519 h 1152525"/>
                  <a:gd name="connsiteX12" fmla="*/ 425291 w 4210050"/>
                  <a:gd name="connsiteY12" fmla="*/ 712946 h 1152525"/>
                  <a:gd name="connsiteX13" fmla="*/ 416719 w 4210050"/>
                  <a:gd name="connsiteY13" fmla="*/ 691039 h 1152525"/>
                  <a:gd name="connsiteX14" fmla="*/ 425291 w 4210050"/>
                  <a:gd name="connsiteY14" fmla="*/ 669131 h 1152525"/>
                  <a:gd name="connsiteX15" fmla="*/ 447199 w 4210050"/>
                  <a:gd name="connsiteY15" fmla="*/ 660559 h 1152525"/>
                  <a:gd name="connsiteX16" fmla="*/ 469106 w 4210050"/>
                  <a:gd name="connsiteY16" fmla="*/ 669131 h 1152525"/>
                  <a:gd name="connsiteX17" fmla="*/ 476726 w 4210050"/>
                  <a:gd name="connsiteY17" fmla="*/ 698659 h 1152525"/>
                  <a:gd name="connsiteX18" fmla="*/ 536734 w 4210050"/>
                  <a:gd name="connsiteY18" fmla="*/ 758666 h 1152525"/>
                  <a:gd name="connsiteX19" fmla="*/ 1423511 w 4210050"/>
                  <a:gd name="connsiteY19" fmla="*/ 758666 h 1152525"/>
                  <a:gd name="connsiteX20" fmla="*/ 1546384 w 4210050"/>
                  <a:gd name="connsiteY20" fmla="*/ 881539 h 1152525"/>
                  <a:gd name="connsiteX21" fmla="*/ 1890236 w 4210050"/>
                  <a:gd name="connsiteY21" fmla="*/ 881539 h 1152525"/>
                  <a:gd name="connsiteX22" fmla="*/ 1800701 w 4210050"/>
                  <a:gd name="connsiteY22" fmla="*/ 792004 h 1152525"/>
                  <a:gd name="connsiteX23" fmla="*/ 1578769 w 4210050"/>
                  <a:gd name="connsiteY23" fmla="*/ 792004 h 1152525"/>
                  <a:gd name="connsiteX24" fmla="*/ 1552099 w 4210050"/>
                  <a:gd name="connsiteY24" fmla="*/ 807244 h 1152525"/>
                  <a:gd name="connsiteX25" fmla="*/ 1521619 w 4210050"/>
                  <a:gd name="connsiteY25" fmla="*/ 776764 h 1152525"/>
                  <a:gd name="connsiteX26" fmla="*/ 1552099 w 4210050"/>
                  <a:gd name="connsiteY26" fmla="*/ 746284 h 1152525"/>
                  <a:gd name="connsiteX27" fmla="*/ 1578769 w 4210050"/>
                  <a:gd name="connsiteY27" fmla="*/ 761524 h 1152525"/>
                  <a:gd name="connsiteX28" fmla="*/ 1813084 w 4210050"/>
                  <a:gd name="connsiteY28" fmla="*/ 761524 h 1152525"/>
                  <a:gd name="connsiteX29" fmla="*/ 1932146 w 4210050"/>
                  <a:gd name="connsiteY29" fmla="*/ 880586 h 1152525"/>
                  <a:gd name="connsiteX30" fmla="*/ 2062639 w 4210050"/>
                  <a:gd name="connsiteY30" fmla="*/ 880586 h 1152525"/>
                  <a:gd name="connsiteX31" fmla="*/ 2237899 w 4210050"/>
                  <a:gd name="connsiteY31" fmla="*/ 705326 h 1152525"/>
                  <a:gd name="connsiteX32" fmla="*/ 2118836 w 4210050"/>
                  <a:gd name="connsiteY32" fmla="*/ 705326 h 1152525"/>
                  <a:gd name="connsiteX33" fmla="*/ 2095024 w 4210050"/>
                  <a:gd name="connsiteY33" fmla="*/ 729139 h 1152525"/>
                  <a:gd name="connsiteX34" fmla="*/ 2087404 w 4210050"/>
                  <a:gd name="connsiteY34" fmla="*/ 758666 h 1152525"/>
                  <a:gd name="connsiteX35" fmla="*/ 2065496 w 4210050"/>
                  <a:gd name="connsiteY35" fmla="*/ 767239 h 1152525"/>
                  <a:gd name="connsiteX36" fmla="*/ 2043589 w 4210050"/>
                  <a:gd name="connsiteY36" fmla="*/ 758666 h 1152525"/>
                  <a:gd name="connsiteX37" fmla="*/ 2035016 w 4210050"/>
                  <a:gd name="connsiteY37" fmla="*/ 736759 h 1152525"/>
                  <a:gd name="connsiteX38" fmla="*/ 2043589 w 4210050"/>
                  <a:gd name="connsiteY38" fmla="*/ 714851 h 1152525"/>
                  <a:gd name="connsiteX39" fmla="*/ 2065496 w 4210050"/>
                  <a:gd name="connsiteY39" fmla="*/ 706279 h 1152525"/>
                  <a:gd name="connsiteX40" fmla="*/ 2074069 w 4210050"/>
                  <a:gd name="connsiteY40" fmla="*/ 707231 h 1152525"/>
                  <a:gd name="connsiteX41" fmla="*/ 2107406 w 4210050"/>
                  <a:gd name="connsiteY41" fmla="*/ 673894 h 1152525"/>
                  <a:gd name="connsiteX42" fmla="*/ 2380774 w 4210050"/>
                  <a:gd name="connsiteY42" fmla="*/ 673894 h 1152525"/>
                  <a:gd name="connsiteX43" fmla="*/ 2480786 w 4210050"/>
                  <a:gd name="connsiteY43" fmla="*/ 573881 h 1152525"/>
                  <a:gd name="connsiteX44" fmla="*/ 2959894 w 4210050"/>
                  <a:gd name="connsiteY44" fmla="*/ 573881 h 1152525"/>
                  <a:gd name="connsiteX45" fmla="*/ 3093244 w 4210050"/>
                  <a:gd name="connsiteY45" fmla="*/ 440531 h 1152525"/>
                  <a:gd name="connsiteX46" fmla="*/ 3409474 w 4210050"/>
                  <a:gd name="connsiteY46" fmla="*/ 440531 h 1152525"/>
                  <a:gd name="connsiteX47" fmla="*/ 3698081 w 4210050"/>
                  <a:gd name="connsiteY47" fmla="*/ 151924 h 1152525"/>
                  <a:gd name="connsiteX48" fmla="*/ 3527584 w 4210050"/>
                  <a:gd name="connsiteY48" fmla="*/ 151924 h 1152525"/>
                  <a:gd name="connsiteX49" fmla="*/ 3337084 w 4210050"/>
                  <a:gd name="connsiteY49" fmla="*/ 342424 h 1152525"/>
                  <a:gd name="connsiteX50" fmla="*/ 3170396 w 4210050"/>
                  <a:gd name="connsiteY50" fmla="*/ 342424 h 1152525"/>
                  <a:gd name="connsiteX51" fmla="*/ 3143726 w 4210050"/>
                  <a:gd name="connsiteY51" fmla="*/ 357664 h 1152525"/>
                  <a:gd name="connsiteX52" fmla="*/ 3113246 w 4210050"/>
                  <a:gd name="connsiteY52" fmla="*/ 327184 h 1152525"/>
                  <a:gd name="connsiteX53" fmla="*/ 3143726 w 4210050"/>
                  <a:gd name="connsiteY53" fmla="*/ 296704 h 1152525"/>
                  <a:gd name="connsiteX54" fmla="*/ 3170396 w 4210050"/>
                  <a:gd name="connsiteY54" fmla="*/ 311944 h 1152525"/>
                  <a:gd name="connsiteX55" fmla="*/ 3323749 w 4210050"/>
                  <a:gd name="connsiteY55" fmla="*/ 311944 h 1152525"/>
                  <a:gd name="connsiteX56" fmla="*/ 3514249 w 4210050"/>
                  <a:gd name="connsiteY56" fmla="*/ 121444 h 1152525"/>
                  <a:gd name="connsiteX57" fmla="*/ 3727609 w 4210050"/>
                  <a:gd name="connsiteY57" fmla="*/ 121444 h 1152525"/>
                  <a:gd name="connsiteX58" fmla="*/ 3841909 w 4210050"/>
                  <a:gd name="connsiteY58" fmla="*/ 7144 h 1152525"/>
                  <a:gd name="connsiteX59" fmla="*/ 4072414 w 4210050"/>
                  <a:gd name="connsiteY59" fmla="*/ 7144 h 1152525"/>
                  <a:gd name="connsiteX60" fmla="*/ 4172426 w 4210050"/>
                  <a:gd name="connsiteY60" fmla="*/ 107156 h 1152525"/>
                  <a:gd name="connsiteX61" fmla="*/ 4180999 w 4210050"/>
                  <a:gd name="connsiteY61" fmla="*/ 106204 h 1152525"/>
                  <a:gd name="connsiteX62" fmla="*/ 4202906 w 4210050"/>
                  <a:gd name="connsiteY62" fmla="*/ 114776 h 1152525"/>
                  <a:gd name="connsiteX63" fmla="*/ 4211479 w 4210050"/>
                  <a:gd name="connsiteY63" fmla="*/ 136684 h 1152525"/>
                  <a:gd name="connsiteX64" fmla="*/ 4202906 w 4210050"/>
                  <a:gd name="connsiteY64" fmla="*/ 158591 h 1152525"/>
                  <a:gd name="connsiteX65" fmla="*/ 4180999 w 4210050"/>
                  <a:gd name="connsiteY65" fmla="*/ 167164 h 1152525"/>
                  <a:gd name="connsiteX66" fmla="*/ 4159091 w 4210050"/>
                  <a:gd name="connsiteY66" fmla="*/ 158591 h 1152525"/>
                  <a:gd name="connsiteX67" fmla="*/ 4151471 w 4210050"/>
                  <a:gd name="connsiteY67" fmla="*/ 129064 h 1152525"/>
                  <a:gd name="connsiteX68" fmla="*/ 4060984 w 4210050"/>
                  <a:gd name="connsiteY68" fmla="*/ 38576 h 1152525"/>
                  <a:gd name="connsiteX69" fmla="*/ 3856196 w 4210050"/>
                  <a:gd name="connsiteY69" fmla="*/ 38576 h 1152525"/>
                  <a:gd name="connsiteX70" fmla="*/ 3422809 w 4210050"/>
                  <a:gd name="connsiteY70" fmla="*/ 471964 h 1152525"/>
                  <a:gd name="connsiteX71" fmla="*/ 3104674 w 4210050"/>
                  <a:gd name="connsiteY71" fmla="*/ 471964 h 1152525"/>
                  <a:gd name="connsiteX72" fmla="*/ 2767489 w 4210050"/>
                  <a:gd name="connsiteY72" fmla="*/ 809149 h 1152525"/>
                  <a:gd name="connsiteX73" fmla="*/ 2343626 w 4210050"/>
                  <a:gd name="connsiteY73" fmla="*/ 809149 h 1152525"/>
                  <a:gd name="connsiteX74" fmla="*/ 2316956 w 4210050"/>
                  <a:gd name="connsiteY74" fmla="*/ 824389 h 1152525"/>
                  <a:gd name="connsiteX75" fmla="*/ 2286476 w 4210050"/>
                  <a:gd name="connsiteY75" fmla="*/ 793909 h 1152525"/>
                  <a:gd name="connsiteX76" fmla="*/ 2316956 w 4210050"/>
                  <a:gd name="connsiteY76" fmla="*/ 763429 h 1152525"/>
                  <a:gd name="connsiteX77" fmla="*/ 2343626 w 4210050"/>
                  <a:gd name="connsiteY77" fmla="*/ 778669 h 1152525"/>
                  <a:gd name="connsiteX78" fmla="*/ 2755106 w 4210050"/>
                  <a:gd name="connsiteY78" fmla="*/ 778669 h 1152525"/>
                  <a:gd name="connsiteX79" fmla="*/ 2928461 w 4210050"/>
                  <a:gd name="connsiteY79" fmla="*/ 605314 h 1152525"/>
                  <a:gd name="connsiteX80" fmla="*/ 2492216 w 4210050"/>
                  <a:gd name="connsiteY80" fmla="*/ 605314 h 1152525"/>
                  <a:gd name="connsiteX81" fmla="*/ 2392204 w 4210050"/>
                  <a:gd name="connsiteY81" fmla="*/ 705326 h 1152525"/>
                  <a:gd name="connsiteX82" fmla="*/ 2279809 w 4210050"/>
                  <a:gd name="connsiteY82" fmla="*/ 705326 h 1152525"/>
                  <a:gd name="connsiteX83" fmla="*/ 2075021 w 4210050"/>
                  <a:gd name="connsiteY83" fmla="*/ 910114 h 1152525"/>
                  <a:gd name="connsiteX84" fmla="*/ 1533049 w 4210050"/>
                  <a:gd name="connsiteY84" fmla="*/ 910114 h 1152525"/>
                  <a:gd name="connsiteX85" fmla="*/ 1410176 w 4210050"/>
                  <a:gd name="connsiteY85" fmla="*/ 787241 h 1152525"/>
                  <a:gd name="connsiteX86" fmla="*/ 1222534 w 4210050"/>
                  <a:gd name="connsiteY86" fmla="*/ 787241 h 1152525"/>
                  <a:gd name="connsiteX87" fmla="*/ 1026319 w 4210050"/>
                  <a:gd name="connsiteY87" fmla="*/ 983456 h 1152525"/>
                  <a:gd name="connsiteX88" fmla="*/ 195739 w 4210050"/>
                  <a:gd name="connsiteY88" fmla="*/ 983456 h 1152525"/>
                  <a:gd name="connsiteX89" fmla="*/ 67151 w 4210050"/>
                  <a:gd name="connsiteY89" fmla="*/ 1114901 h 1152525"/>
                  <a:gd name="connsiteX90" fmla="*/ 59531 w 4210050"/>
                  <a:gd name="connsiteY90" fmla="*/ 1144429 h 1152525"/>
                  <a:gd name="connsiteX91" fmla="*/ 37624 w 4210050"/>
                  <a:gd name="connsiteY91" fmla="*/ 1153954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210050" h="1152525">
                    <a:moveTo>
                      <a:pt x="37624" y="1153954"/>
                    </a:moveTo>
                    <a:cubicBezTo>
                      <a:pt x="29051" y="1153954"/>
                      <a:pt x="21431" y="1151096"/>
                      <a:pt x="15716" y="1145381"/>
                    </a:cubicBezTo>
                    <a:cubicBezTo>
                      <a:pt x="10001" y="1139666"/>
                      <a:pt x="7144" y="1132046"/>
                      <a:pt x="7144" y="1123474"/>
                    </a:cubicBezTo>
                    <a:cubicBezTo>
                      <a:pt x="7144" y="1114901"/>
                      <a:pt x="10001" y="1107281"/>
                      <a:pt x="16669" y="1101566"/>
                    </a:cubicBezTo>
                    <a:cubicBezTo>
                      <a:pt x="22384" y="1095851"/>
                      <a:pt x="30004" y="1092994"/>
                      <a:pt x="38576" y="1092994"/>
                    </a:cubicBezTo>
                    <a:cubicBezTo>
                      <a:pt x="41434" y="1092994"/>
                      <a:pt x="44291" y="1092994"/>
                      <a:pt x="47149" y="1093946"/>
                    </a:cubicBezTo>
                    <a:lnTo>
                      <a:pt x="185261" y="955834"/>
                    </a:lnTo>
                    <a:lnTo>
                      <a:pt x="1015841" y="955834"/>
                    </a:lnTo>
                    <a:lnTo>
                      <a:pt x="1182529" y="789146"/>
                    </a:lnTo>
                    <a:lnTo>
                      <a:pt x="524351" y="789146"/>
                    </a:lnTo>
                    <a:lnTo>
                      <a:pt x="455771" y="720566"/>
                    </a:lnTo>
                    <a:cubicBezTo>
                      <a:pt x="452914" y="721519"/>
                      <a:pt x="450056" y="721519"/>
                      <a:pt x="447199" y="721519"/>
                    </a:cubicBezTo>
                    <a:cubicBezTo>
                      <a:pt x="438626" y="721519"/>
                      <a:pt x="431006" y="718661"/>
                      <a:pt x="425291" y="712946"/>
                    </a:cubicBezTo>
                    <a:cubicBezTo>
                      <a:pt x="419576" y="707231"/>
                      <a:pt x="416719" y="699611"/>
                      <a:pt x="416719" y="691039"/>
                    </a:cubicBezTo>
                    <a:cubicBezTo>
                      <a:pt x="416719" y="682466"/>
                      <a:pt x="419576" y="674846"/>
                      <a:pt x="425291" y="669131"/>
                    </a:cubicBezTo>
                    <a:cubicBezTo>
                      <a:pt x="431006" y="663416"/>
                      <a:pt x="438626" y="660559"/>
                      <a:pt x="447199" y="660559"/>
                    </a:cubicBezTo>
                    <a:cubicBezTo>
                      <a:pt x="455771" y="660559"/>
                      <a:pt x="463391" y="663416"/>
                      <a:pt x="469106" y="669131"/>
                    </a:cubicBezTo>
                    <a:cubicBezTo>
                      <a:pt x="476726" y="676751"/>
                      <a:pt x="479584" y="688181"/>
                      <a:pt x="476726" y="698659"/>
                    </a:cubicBezTo>
                    <a:lnTo>
                      <a:pt x="536734" y="758666"/>
                    </a:lnTo>
                    <a:lnTo>
                      <a:pt x="1423511" y="758666"/>
                    </a:lnTo>
                    <a:lnTo>
                      <a:pt x="1546384" y="881539"/>
                    </a:lnTo>
                    <a:lnTo>
                      <a:pt x="1890236" y="881539"/>
                    </a:lnTo>
                    <a:lnTo>
                      <a:pt x="1800701" y="792004"/>
                    </a:lnTo>
                    <a:lnTo>
                      <a:pt x="1578769" y="792004"/>
                    </a:lnTo>
                    <a:cubicBezTo>
                      <a:pt x="1573054" y="801529"/>
                      <a:pt x="1563529" y="807244"/>
                      <a:pt x="1552099" y="807244"/>
                    </a:cubicBezTo>
                    <a:cubicBezTo>
                      <a:pt x="1534954" y="807244"/>
                      <a:pt x="1521619" y="793909"/>
                      <a:pt x="1521619" y="776764"/>
                    </a:cubicBezTo>
                    <a:cubicBezTo>
                      <a:pt x="1521619" y="759619"/>
                      <a:pt x="1534954" y="746284"/>
                      <a:pt x="1552099" y="746284"/>
                    </a:cubicBezTo>
                    <a:cubicBezTo>
                      <a:pt x="1563529" y="746284"/>
                      <a:pt x="1573054" y="751999"/>
                      <a:pt x="1578769" y="761524"/>
                    </a:cubicBezTo>
                    <a:lnTo>
                      <a:pt x="1813084" y="761524"/>
                    </a:lnTo>
                    <a:lnTo>
                      <a:pt x="1932146" y="880586"/>
                    </a:lnTo>
                    <a:lnTo>
                      <a:pt x="2062639" y="880586"/>
                    </a:lnTo>
                    <a:lnTo>
                      <a:pt x="2237899" y="705326"/>
                    </a:lnTo>
                    <a:lnTo>
                      <a:pt x="2118836" y="705326"/>
                    </a:lnTo>
                    <a:lnTo>
                      <a:pt x="2095024" y="729139"/>
                    </a:lnTo>
                    <a:cubicBezTo>
                      <a:pt x="2097881" y="739616"/>
                      <a:pt x="2095024" y="751046"/>
                      <a:pt x="2087404" y="758666"/>
                    </a:cubicBezTo>
                    <a:cubicBezTo>
                      <a:pt x="2081689" y="764381"/>
                      <a:pt x="2074069" y="767239"/>
                      <a:pt x="2065496" y="767239"/>
                    </a:cubicBezTo>
                    <a:cubicBezTo>
                      <a:pt x="2056924" y="767239"/>
                      <a:pt x="2049304" y="764381"/>
                      <a:pt x="2043589" y="758666"/>
                    </a:cubicBezTo>
                    <a:cubicBezTo>
                      <a:pt x="2037874" y="752951"/>
                      <a:pt x="2035016" y="745331"/>
                      <a:pt x="2035016" y="736759"/>
                    </a:cubicBezTo>
                    <a:cubicBezTo>
                      <a:pt x="2035016" y="728186"/>
                      <a:pt x="2037874" y="720566"/>
                      <a:pt x="2043589" y="714851"/>
                    </a:cubicBezTo>
                    <a:cubicBezTo>
                      <a:pt x="2049304" y="709136"/>
                      <a:pt x="2056924" y="706279"/>
                      <a:pt x="2065496" y="706279"/>
                    </a:cubicBezTo>
                    <a:cubicBezTo>
                      <a:pt x="2068354" y="706279"/>
                      <a:pt x="2071211" y="706279"/>
                      <a:pt x="2074069" y="707231"/>
                    </a:cubicBezTo>
                    <a:lnTo>
                      <a:pt x="2107406" y="673894"/>
                    </a:lnTo>
                    <a:lnTo>
                      <a:pt x="2380774" y="673894"/>
                    </a:lnTo>
                    <a:lnTo>
                      <a:pt x="2480786" y="573881"/>
                    </a:lnTo>
                    <a:lnTo>
                      <a:pt x="2959894" y="573881"/>
                    </a:lnTo>
                    <a:lnTo>
                      <a:pt x="3093244" y="440531"/>
                    </a:lnTo>
                    <a:lnTo>
                      <a:pt x="3409474" y="440531"/>
                    </a:lnTo>
                    <a:lnTo>
                      <a:pt x="3698081" y="151924"/>
                    </a:lnTo>
                    <a:lnTo>
                      <a:pt x="3527584" y="151924"/>
                    </a:lnTo>
                    <a:lnTo>
                      <a:pt x="3337084" y="342424"/>
                    </a:lnTo>
                    <a:lnTo>
                      <a:pt x="3170396" y="342424"/>
                    </a:lnTo>
                    <a:cubicBezTo>
                      <a:pt x="3164681" y="351949"/>
                      <a:pt x="3155156" y="357664"/>
                      <a:pt x="3143726" y="357664"/>
                    </a:cubicBezTo>
                    <a:cubicBezTo>
                      <a:pt x="3126581" y="357664"/>
                      <a:pt x="3113246" y="344329"/>
                      <a:pt x="3113246" y="327184"/>
                    </a:cubicBezTo>
                    <a:cubicBezTo>
                      <a:pt x="3113246" y="310039"/>
                      <a:pt x="3126581" y="296704"/>
                      <a:pt x="3143726" y="296704"/>
                    </a:cubicBezTo>
                    <a:cubicBezTo>
                      <a:pt x="3155156" y="296704"/>
                      <a:pt x="3164681" y="302419"/>
                      <a:pt x="3170396" y="311944"/>
                    </a:cubicBezTo>
                    <a:lnTo>
                      <a:pt x="3323749" y="311944"/>
                    </a:lnTo>
                    <a:lnTo>
                      <a:pt x="3514249" y="121444"/>
                    </a:lnTo>
                    <a:lnTo>
                      <a:pt x="3727609" y="121444"/>
                    </a:lnTo>
                    <a:lnTo>
                      <a:pt x="3841909" y="7144"/>
                    </a:lnTo>
                    <a:lnTo>
                      <a:pt x="4072414" y="7144"/>
                    </a:lnTo>
                    <a:lnTo>
                      <a:pt x="4172426" y="107156"/>
                    </a:lnTo>
                    <a:cubicBezTo>
                      <a:pt x="4175284" y="106204"/>
                      <a:pt x="4178141" y="106204"/>
                      <a:pt x="4180999" y="106204"/>
                    </a:cubicBezTo>
                    <a:cubicBezTo>
                      <a:pt x="4189571" y="106204"/>
                      <a:pt x="4197192" y="109061"/>
                      <a:pt x="4202906" y="114776"/>
                    </a:cubicBezTo>
                    <a:cubicBezTo>
                      <a:pt x="4208621" y="120491"/>
                      <a:pt x="4211479" y="128111"/>
                      <a:pt x="4211479" y="136684"/>
                    </a:cubicBezTo>
                    <a:cubicBezTo>
                      <a:pt x="4211479" y="145256"/>
                      <a:pt x="4208621" y="152876"/>
                      <a:pt x="4202906" y="158591"/>
                    </a:cubicBezTo>
                    <a:cubicBezTo>
                      <a:pt x="4197192" y="164306"/>
                      <a:pt x="4189571" y="167164"/>
                      <a:pt x="4180999" y="167164"/>
                    </a:cubicBezTo>
                    <a:cubicBezTo>
                      <a:pt x="4172426" y="167164"/>
                      <a:pt x="4164806" y="164306"/>
                      <a:pt x="4159091" y="158591"/>
                    </a:cubicBezTo>
                    <a:cubicBezTo>
                      <a:pt x="4151471" y="150971"/>
                      <a:pt x="4148614" y="139541"/>
                      <a:pt x="4151471" y="129064"/>
                    </a:cubicBezTo>
                    <a:lnTo>
                      <a:pt x="4060984" y="38576"/>
                    </a:lnTo>
                    <a:lnTo>
                      <a:pt x="3856196" y="38576"/>
                    </a:lnTo>
                    <a:lnTo>
                      <a:pt x="3422809" y="471964"/>
                    </a:lnTo>
                    <a:lnTo>
                      <a:pt x="3104674" y="471964"/>
                    </a:lnTo>
                    <a:lnTo>
                      <a:pt x="2767489" y="809149"/>
                    </a:lnTo>
                    <a:lnTo>
                      <a:pt x="2343626" y="809149"/>
                    </a:lnTo>
                    <a:cubicBezTo>
                      <a:pt x="2337911" y="818674"/>
                      <a:pt x="2328386" y="824389"/>
                      <a:pt x="2316956" y="824389"/>
                    </a:cubicBezTo>
                    <a:cubicBezTo>
                      <a:pt x="2299811" y="824389"/>
                      <a:pt x="2286476" y="811054"/>
                      <a:pt x="2286476" y="793909"/>
                    </a:cubicBezTo>
                    <a:cubicBezTo>
                      <a:pt x="2286476" y="776764"/>
                      <a:pt x="2299811" y="763429"/>
                      <a:pt x="2316956" y="763429"/>
                    </a:cubicBezTo>
                    <a:cubicBezTo>
                      <a:pt x="2328386" y="763429"/>
                      <a:pt x="2337911" y="769144"/>
                      <a:pt x="2343626" y="778669"/>
                    </a:cubicBezTo>
                    <a:lnTo>
                      <a:pt x="2755106" y="778669"/>
                    </a:lnTo>
                    <a:lnTo>
                      <a:pt x="2928461" y="605314"/>
                    </a:lnTo>
                    <a:lnTo>
                      <a:pt x="2492216" y="605314"/>
                    </a:lnTo>
                    <a:lnTo>
                      <a:pt x="2392204" y="705326"/>
                    </a:lnTo>
                    <a:lnTo>
                      <a:pt x="2279809" y="705326"/>
                    </a:lnTo>
                    <a:lnTo>
                      <a:pt x="2075021" y="910114"/>
                    </a:lnTo>
                    <a:lnTo>
                      <a:pt x="1533049" y="910114"/>
                    </a:lnTo>
                    <a:lnTo>
                      <a:pt x="1410176" y="787241"/>
                    </a:lnTo>
                    <a:lnTo>
                      <a:pt x="1222534" y="787241"/>
                    </a:lnTo>
                    <a:lnTo>
                      <a:pt x="1026319" y="983456"/>
                    </a:lnTo>
                    <a:lnTo>
                      <a:pt x="195739" y="983456"/>
                    </a:lnTo>
                    <a:lnTo>
                      <a:pt x="67151" y="1114901"/>
                    </a:lnTo>
                    <a:cubicBezTo>
                      <a:pt x="70009" y="1125379"/>
                      <a:pt x="67151" y="1136809"/>
                      <a:pt x="59531" y="1144429"/>
                    </a:cubicBezTo>
                    <a:cubicBezTo>
                      <a:pt x="52864" y="1150144"/>
                      <a:pt x="45244" y="1153954"/>
                      <a:pt x="37624" y="1153954"/>
                    </a:cubicBezTo>
                    <a:close/>
                  </a:path>
                </a:pathLst>
              </a:custGeom>
              <a:solidFill>
                <a:srgbClr val="02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86" name="그룹 56">
              <a:extLst>
                <a:ext uri="{FF2B5EF4-FFF2-40B4-BE49-F238E27FC236}">
                  <a16:creationId xmlns:a16="http://schemas.microsoft.com/office/drawing/2014/main" id="{76B833AF-39CD-4635-B3C5-548FFDF9C09B}"/>
                </a:ext>
              </a:extLst>
            </p:cNvPr>
            <p:cNvGrpSpPr/>
            <p:nvPr/>
          </p:nvGrpSpPr>
          <p:grpSpPr>
            <a:xfrm flipH="1">
              <a:off x="6160777" y="2057523"/>
              <a:ext cx="5194650" cy="2073514"/>
              <a:chOff x="661539" y="2335757"/>
              <a:chExt cx="5194650" cy="2073514"/>
            </a:xfrm>
          </p:grpSpPr>
          <p:sp>
            <p:nvSpPr>
              <p:cNvPr id="87" name="Freeform: Shape 398">
                <a:extLst>
                  <a:ext uri="{FF2B5EF4-FFF2-40B4-BE49-F238E27FC236}">
                    <a16:creationId xmlns:a16="http://schemas.microsoft.com/office/drawing/2014/main" id="{D8AE08B9-42BC-4CF1-AE3D-D42C2497B869}"/>
                  </a:ext>
                </a:extLst>
              </p:cNvPr>
              <p:cNvSpPr/>
              <p:nvPr/>
            </p:nvSpPr>
            <p:spPr>
              <a:xfrm>
                <a:off x="930492" y="2808802"/>
                <a:ext cx="4338169" cy="923014"/>
              </a:xfrm>
              <a:custGeom>
                <a:avLst/>
                <a:gdLst>
                  <a:gd name="connsiteX0" fmla="*/ 37624 w 3581400"/>
                  <a:gd name="connsiteY0" fmla="*/ 761524 h 762000"/>
                  <a:gd name="connsiteX1" fmla="*/ 7144 w 3581400"/>
                  <a:gd name="connsiteY1" fmla="*/ 731044 h 762000"/>
                  <a:gd name="connsiteX2" fmla="*/ 37624 w 3581400"/>
                  <a:gd name="connsiteY2" fmla="*/ 700564 h 762000"/>
                  <a:gd name="connsiteX3" fmla="*/ 64294 w 3581400"/>
                  <a:gd name="connsiteY3" fmla="*/ 715804 h 762000"/>
                  <a:gd name="connsiteX4" fmla="*/ 1177766 w 3581400"/>
                  <a:gd name="connsiteY4" fmla="*/ 715804 h 762000"/>
                  <a:gd name="connsiteX5" fmla="*/ 1060609 w 3581400"/>
                  <a:gd name="connsiteY5" fmla="*/ 597694 h 762000"/>
                  <a:gd name="connsiteX6" fmla="*/ 376714 w 3581400"/>
                  <a:gd name="connsiteY6" fmla="*/ 597694 h 762000"/>
                  <a:gd name="connsiteX7" fmla="*/ 350044 w 3581400"/>
                  <a:gd name="connsiteY7" fmla="*/ 612934 h 762000"/>
                  <a:gd name="connsiteX8" fmla="*/ 319564 w 3581400"/>
                  <a:gd name="connsiteY8" fmla="*/ 582454 h 762000"/>
                  <a:gd name="connsiteX9" fmla="*/ 350044 w 3581400"/>
                  <a:gd name="connsiteY9" fmla="*/ 551974 h 762000"/>
                  <a:gd name="connsiteX10" fmla="*/ 376714 w 3581400"/>
                  <a:gd name="connsiteY10" fmla="*/ 567214 h 762000"/>
                  <a:gd name="connsiteX11" fmla="*/ 804386 w 3581400"/>
                  <a:gd name="connsiteY11" fmla="*/ 567214 h 762000"/>
                  <a:gd name="connsiteX12" fmla="*/ 755809 w 3581400"/>
                  <a:gd name="connsiteY12" fmla="*/ 518636 h 762000"/>
                  <a:gd name="connsiteX13" fmla="*/ 469106 w 3581400"/>
                  <a:gd name="connsiteY13" fmla="*/ 518636 h 762000"/>
                  <a:gd name="connsiteX14" fmla="*/ 442436 w 3581400"/>
                  <a:gd name="connsiteY14" fmla="*/ 533876 h 762000"/>
                  <a:gd name="connsiteX15" fmla="*/ 411956 w 3581400"/>
                  <a:gd name="connsiteY15" fmla="*/ 503396 h 762000"/>
                  <a:gd name="connsiteX16" fmla="*/ 442436 w 3581400"/>
                  <a:gd name="connsiteY16" fmla="*/ 472916 h 762000"/>
                  <a:gd name="connsiteX17" fmla="*/ 469106 w 3581400"/>
                  <a:gd name="connsiteY17" fmla="*/ 488156 h 762000"/>
                  <a:gd name="connsiteX18" fmla="*/ 768191 w 3581400"/>
                  <a:gd name="connsiteY18" fmla="*/ 488156 h 762000"/>
                  <a:gd name="connsiteX19" fmla="*/ 846296 w 3581400"/>
                  <a:gd name="connsiteY19" fmla="*/ 566261 h 762000"/>
                  <a:gd name="connsiteX20" fmla="*/ 1072039 w 3581400"/>
                  <a:gd name="connsiteY20" fmla="*/ 566261 h 762000"/>
                  <a:gd name="connsiteX21" fmla="*/ 1219676 w 3581400"/>
                  <a:gd name="connsiteY21" fmla="*/ 713899 h 762000"/>
                  <a:gd name="connsiteX22" fmla="*/ 1376839 w 3581400"/>
                  <a:gd name="connsiteY22" fmla="*/ 713899 h 762000"/>
                  <a:gd name="connsiteX23" fmla="*/ 1540669 w 3581400"/>
                  <a:gd name="connsiteY23" fmla="*/ 550069 h 762000"/>
                  <a:gd name="connsiteX24" fmla="*/ 2015014 w 3581400"/>
                  <a:gd name="connsiteY24" fmla="*/ 550069 h 762000"/>
                  <a:gd name="connsiteX25" fmla="*/ 2253139 w 3581400"/>
                  <a:gd name="connsiteY25" fmla="*/ 311944 h 762000"/>
                  <a:gd name="connsiteX26" fmla="*/ 2012156 w 3581400"/>
                  <a:gd name="connsiteY26" fmla="*/ 311944 h 762000"/>
                  <a:gd name="connsiteX27" fmla="*/ 1900714 w 3581400"/>
                  <a:gd name="connsiteY27" fmla="*/ 426244 h 762000"/>
                  <a:gd name="connsiteX28" fmla="*/ 1742599 w 3581400"/>
                  <a:gd name="connsiteY28" fmla="*/ 426244 h 762000"/>
                  <a:gd name="connsiteX29" fmla="*/ 1715929 w 3581400"/>
                  <a:gd name="connsiteY29" fmla="*/ 441484 h 762000"/>
                  <a:gd name="connsiteX30" fmla="*/ 1685449 w 3581400"/>
                  <a:gd name="connsiteY30" fmla="*/ 411004 h 762000"/>
                  <a:gd name="connsiteX31" fmla="*/ 1715929 w 3581400"/>
                  <a:gd name="connsiteY31" fmla="*/ 380524 h 762000"/>
                  <a:gd name="connsiteX32" fmla="*/ 1742599 w 3581400"/>
                  <a:gd name="connsiteY32" fmla="*/ 395764 h 762000"/>
                  <a:gd name="connsiteX33" fmla="*/ 1888331 w 3581400"/>
                  <a:gd name="connsiteY33" fmla="*/ 395764 h 762000"/>
                  <a:gd name="connsiteX34" fmla="*/ 1970246 w 3581400"/>
                  <a:gd name="connsiteY34" fmla="*/ 313849 h 762000"/>
                  <a:gd name="connsiteX35" fmla="*/ 1623536 w 3581400"/>
                  <a:gd name="connsiteY35" fmla="*/ 313849 h 762000"/>
                  <a:gd name="connsiteX36" fmla="*/ 1400651 w 3581400"/>
                  <a:gd name="connsiteY36" fmla="*/ 536734 h 762000"/>
                  <a:gd name="connsiteX37" fmla="*/ 1393031 w 3581400"/>
                  <a:gd name="connsiteY37" fmla="*/ 566261 h 762000"/>
                  <a:gd name="connsiteX38" fmla="*/ 1371124 w 3581400"/>
                  <a:gd name="connsiteY38" fmla="*/ 574834 h 762000"/>
                  <a:gd name="connsiteX39" fmla="*/ 1349216 w 3581400"/>
                  <a:gd name="connsiteY39" fmla="*/ 566261 h 762000"/>
                  <a:gd name="connsiteX40" fmla="*/ 1340644 w 3581400"/>
                  <a:gd name="connsiteY40" fmla="*/ 544354 h 762000"/>
                  <a:gd name="connsiteX41" fmla="*/ 1349216 w 3581400"/>
                  <a:gd name="connsiteY41" fmla="*/ 522446 h 762000"/>
                  <a:gd name="connsiteX42" fmla="*/ 1371124 w 3581400"/>
                  <a:gd name="connsiteY42" fmla="*/ 513874 h 762000"/>
                  <a:gd name="connsiteX43" fmla="*/ 1379696 w 3581400"/>
                  <a:gd name="connsiteY43" fmla="*/ 514826 h 762000"/>
                  <a:gd name="connsiteX44" fmla="*/ 1439704 w 3581400"/>
                  <a:gd name="connsiteY44" fmla="*/ 454819 h 762000"/>
                  <a:gd name="connsiteX45" fmla="*/ 1025366 w 3581400"/>
                  <a:gd name="connsiteY45" fmla="*/ 454819 h 762000"/>
                  <a:gd name="connsiteX46" fmla="*/ 988219 w 3581400"/>
                  <a:gd name="connsiteY46" fmla="*/ 417671 h 762000"/>
                  <a:gd name="connsiteX47" fmla="*/ 979646 w 3581400"/>
                  <a:gd name="connsiteY47" fmla="*/ 418624 h 762000"/>
                  <a:gd name="connsiteX48" fmla="*/ 957739 w 3581400"/>
                  <a:gd name="connsiteY48" fmla="*/ 410051 h 762000"/>
                  <a:gd name="connsiteX49" fmla="*/ 949166 w 3581400"/>
                  <a:gd name="connsiteY49" fmla="*/ 388144 h 762000"/>
                  <a:gd name="connsiteX50" fmla="*/ 957739 w 3581400"/>
                  <a:gd name="connsiteY50" fmla="*/ 366236 h 762000"/>
                  <a:gd name="connsiteX51" fmla="*/ 979646 w 3581400"/>
                  <a:gd name="connsiteY51" fmla="*/ 357664 h 762000"/>
                  <a:gd name="connsiteX52" fmla="*/ 1001554 w 3581400"/>
                  <a:gd name="connsiteY52" fmla="*/ 366236 h 762000"/>
                  <a:gd name="connsiteX53" fmla="*/ 1009174 w 3581400"/>
                  <a:gd name="connsiteY53" fmla="*/ 395764 h 762000"/>
                  <a:gd name="connsiteX54" fmla="*/ 1037749 w 3581400"/>
                  <a:gd name="connsiteY54" fmla="*/ 424339 h 762000"/>
                  <a:gd name="connsiteX55" fmla="*/ 1470184 w 3581400"/>
                  <a:gd name="connsiteY55" fmla="*/ 424339 h 762000"/>
                  <a:gd name="connsiteX56" fmla="*/ 1611154 w 3581400"/>
                  <a:gd name="connsiteY56" fmla="*/ 283369 h 762000"/>
                  <a:gd name="connsiteX57" fmla="*/ 2285524 w 3581400"/>
                  <a:gd name="connsiteY57" fmla="*/ 283369 h 762000"/>
                  <a:gd name="connsiteX58" fmla="*/ 2289334 w 3581400"/>
                  <a:gd name="connsiteY58" fmla="*/ 279559 h 762000"/>
                  <a:gd name="connsiteX59" fmla="*/ 2294096 w 3581400"/>
                  <a:gd name="connsiteY59" fmla="*/ 283369 h 762000"/>
                  <a:gd name="connsiteX60" fmla="*/ 2574131 w 3581400"/>
                  <a:gd name="connsiteY60" fmla="*/ 283369 h 762000"/>
                  <a:gd name="connsiteX61" fmla="*/ 2774156 w 3581400"/>
                  <a:gd name="connsiteY61" fmla="*/ 83344 h 762000"/>
                  <a:gd name="connsiteX62" fmla="*/ 2961799 w 3581400"/>
                  <a:gd name="connsiteY62" fmla="*/ 83344 h 762000"/>
                  <a:gd name="connsiteX63" fmla="*/ 3022759 w 3581400"/>
                  <a:gd name="connsiteY63" fmla="*/ 22384 h 762000"/>
                  <a:gd name="connsiteX64" fmla="*/ 3525679 w 3581400"/>
                  <a:gd name="connsiteY64" fmla="*/ 22384 h 762000"/>
                  <a:gd name="connsiteX65" fmla="*/ 3552349 w 3581400"/>
                  <a:gd name="connsiteY65" fmla="*/ 7144 h 762000"/>
                  <a:gd name="connsiteX66" fmla="*/ 3582829 w 3581400"/>
                  <a:gd name="connsiteY66" fmla="*/ 37624 h 762000"/>
                  <a:gd name="connsiteX67" fmla="*/ 3552349 w 3581400"/>
                  <a:gd name="connsiteY67" fmla="*/ 68104 h 762000"/>
                  <a:gd name="connsiteX68" fmla="*/ 3525679 w 3581400"/>
                  <a:gd name="connsiteY68" fmla="*/ 52864 h 762000"/>
                  <a:gd name="connsiteX69" fmla="*/ 3036094 w 3581400"/>
                  <a:gd name="connsiteY69" fmla="*/ 52864 h 762000"/>
                  <a:gd name="connsiteX70" fmla="*/ 2975134 w 3581400"/>
                  <a:gd name="connsiteY70" fmla="*/ 113824 h 762000"/>
                  <a:gd name="connsiteX71" fmla="*/ 2787491 w 3581400"/>
                  <a:gd name="connsiteY71" fmla="*/ 113824 h 762000"/>
                  <a:gd name="connsiteX72" fmla="*/ 2588419 w 3581400"/>
                  <a:gd name="connsiteY72" fmla="*/ 312896 h 762000"/>
                  <a:gd name="connsiteX73" fmla="*/ 2299811 w 3581400"/>
                  <a:gd name="connsiteY73" fmla="*/ 312896 h 762000"/>
                  <a:gd name="connsiteX74" fmla="*/ 2206466 w 3581400"/>
                  <a:gd name="connsiteY74" fmla="*/ 406241 h 762000"/>
                  <a:gd name="connsiteX75" fmla="*/ 2329339 w 3581400"/>
                  <a:gd name="connsiteY75" fmla="*/ 406241 h 762000"/>
                  <a:gd name="connsiteX76" fmla="*/ 2387441 w 3581400"/>
                  <a:gd name="connsiteY76" fmla="*/ 464344 h 762000"/>
                  <a:gd name="connsiteX77" fmla="*/ 2396014 w 3581400"/>
                  <a:gd name="connsiteY77" fmla="*/ 463391 h 762000"/>
                  <a:gd name="connsiteX78" fmla="*/ 2417921 w 3581400"/>
                  <a:gd name="connsiteY78" fmla="*/ 471964 h 762000"/>
                  <a:gd name="connsiteX79" fmla="*/ 2426494 w 3581400"/>
                  <a:gd name="connsiteY79" fmla="*/ 493871 h 762000"/>
                  <a:gd name="connsiteX80" fmla="*/ 2417921 w 3581400"/>
                  <a:gd name="connsiteY80" fmla="*/ 515779 h 762000"/>
                  <a:gd name="connsiteX81" fmla="*/ 2396014 w 3581400"/>
                  <a:gd name="connsiteY81" fmla="*/ 524351 h 762000"/>
                  <a:gd name="connsiteX82" fmla="*/ 2374106 w 3581400"/>
                  <a:gd name="connsiteY82" fmla="*/ 515779 h 762000"/>
                  <a:gd name="connsiteX83" fmla="*/ 2366486 w 3581400"/>
                  <a:gd name="connsiteY83" fmla="*/ 486251 h 762000"/>
                  <a:gd name="connsiteX84" fmla="*/ 2317909 w 3581400"/>
                  <a:gd name="connsiteY84" fmla="*/ 437674 h 762000"/>
                  <a:gd name="connsiteX85" fmla="*/ 2176939 w 3581400"/>
                  <a:gd name="connsiteY85" fmla="*/ 437674 h 762000"/>
                  <a:gd name="connsiteX86" fmla="*/ 2032159 w 3581400"/>
                  <a:gd name="connsiteY86" fmla="*/ 582454 h 762000"/>
                  <a:gd name="connsiteX87" fmla="*/ 1557814 w 3581400"/>
                  <a:gd name="connsiteY87" fmla="*/ 582454 h 762000"/>
                  <a:gd name="connsiteX88" fmla="*/ 1393984 w 3581400"/>
                  <a:gd name="connsiteY88" fmla="*/ 746284 h 762000"/>
                  <a:gd name="connsiteX89" fmla="*/ 64294 w 3581400"/>
                  <a:gd name="connsiteY89" fmla="*/ 746284 h 762000"/>
                  <a:gd name="connsiteX90" fmla="*/ 37624 w 3581400"/>
                  <a:gd name="connsiteY90" fmla="*/ 761524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581400" h="762000">
                    <a:moveTo>
                      <a:pt x="37624" y="761524"/>
                    </a:moveTo>
                    <a:cubicBezTo>
                      <a:pt x="20479" y="761524"/>
                      <a:pt x="7144" y="748189"/>
                      <a:pt x="7144" y="731044"/>
                    </a:cubicBezTo>
                    <a:cubicBezTo>
                      <a:pt x="7144" y="713899"/>
                      <a:pt x="20479" y="700564"/>
                      <a:pt x="37624" y="700564"/>
                    </a:cubicBezTo>
                    <a:cubicBezTo>
                      <a:pt x="49054" y="700564"/>
                      <a:pt x="58579" y="706279"/>
                      <a:pt x="64294" y="715804"/>
                    </a:cubicBezTo>
                    <a:lnTo>
                      <a:pt x="1177766" y="715804"/>
                    </a:lnTo>
                    <a:lnTo>
                      <a:pt x="1060609" y="597694"/>
                    </a:lnTo>
                    <a:lnTo>
                      <a:pt x="376714" y="597694"/>
                    </a:lnTo>
                    <a:cubicBezTo>
                      <a:pt x="370999" y="607219"/>
                      <a:pt x="361474" y="612934"/>
                      <a:pt x="350044" y="612934"/>
                    </a:cubicBezTo>
                    <a:cubicBezTo>
                      <a:pt x="332899" y="612934"/>
                      <a:pt x="319564" y="599599"/>
                      <a:pt x="319564" y="582454"/>
                    </a:cubicBezTo>
                    <a:cubicBezTo>
                      <a:pt x="319564" y="565309"/>
                      <a:pt x="332899" y="551974"/>
                      <a:pt x="350044" y="551974"/>
                    </a:cubicBezTo>
                    <a:cubicBezTo>
                      <a:pt x="361474" y="551974"/>
                      <a:pt x="370999" y="557689"/>
                      <a:pt x="376714" y="567214"/>
                    </a:cubicBezTo>
                    <a:lnTo>
                      <a:pt x="804386" y="567214"/>
                    </a:lnTo>
                    <a:lnTo>
                      <a:pt x="755809" y="518636"/>
                    </a:lnTo>
                    <a:lnTo>
                      <a:pt x="469106" y="518636"/>
                    </a:lnTo>
                    <a:cubicBezTo>
                      <a:pt x="463391" y="528161"/>
                      <a:pt x="453866" y="533876"/>
                      <a:pt x="442436" y="533876"/>
                    </a:cubicBezTo>
                    <a:cubicBezTo>
                      <a:pt x="425291" y="533876"/>
                      <a:pt x="411956" y="520541"/>
                      <a:pt x="411956" y="503396"/>
                    </a:cubicBezTo>
                    <a:cubicBezTo>
                      <a:pt x="411956" y="486251"/>
                      <a:pt x="425291" y="472916"/>
                      <a:pt x="442436" y="472916"/>
                    </a:cubicBezTo>
                    <a:cubicBezTo>
                      <a:pt x="453866" y="472916"/>
                      <a:pt x="463391" y="478631"/>
                      <a:pt x="469106" y="488156"/>
                    </a:cubicBezTo>
                    <a:lnTo>
                      <a:pt x="768191" y="488156"/>
                    </a:lnTo>
                    <a:lnTo>
                      <a:pt x="846296" y="566261"/>
                    </a:lnTo>
                    <a:lnTo>
                      <a:pt x="1072039" y="566261"/>
                    </a:lnTo>
                    <a:lnTo>
                      <a:pt x="1219676" y="713899"/>
                    </a:lnTo>
                    <a:lnTo>
                      <a:pt x="1376839" y="713899"/>
                    </a:lnTo>
                    <a:lnTo>
                      <a:pt x="1540669" y="550069"/>
                    </a:lnTo>
                    <a:lnTo>
                      <a:pt x="2015014" y="550069"/>
                    </a:lnTo>
                    <a:lnTo>
                      <a:pt x="2253139" y="311944"/>
                    </a:lnTo>
                    <a:lnTo>
                      <a:pt x="2012156" y="311944"/>
                    </a:lnTo>
                    <a:lnTo>
                      <a:pt x="1900714" y="426244"/>
                    </a:lnTo>
                    <a:lnTo>
                      <a:pt x="1742599" y="426244"/>
                    </a:lnTo>
                    <a:cubicBezTo>
                      <a:pt x="1736884" y="435769"/>
                      <a:pt x="1727359" y="441484"/>
                      <a:pt x="1715929" y="441484"/>
                    </a:cubicBezTo>
                    <a:cubicBezTo>
                      <a:pt x="1698784" y="441484"/>
                      <a:pt x="1685449" y="428149"/>
                      <a:pt x="1685449" y="411004"/>
                    </a:cubicBezTo>
                    <a:cubicBezTo>
                      <a:pt x="1685449" y="393859"/>
                      <a:pt x="1698784" y="380524"/>
                      <a:pt x="1715929" y="380524"/>
                    </a:cubicBezTo>
                    <a:cubicBezTo>
                      <a:pt x="1727359" y="380524"/>
                      <a:pt x="1736884" y="386239"/>
                      <a:pt x="1742599" y="395764"/>
                    </a:cubicBezTo>
                    <a:lnTo>
                      <a:pt x="1888331" y="395764"/>
                    </a:lnTo>
                    <a:lnTo>
                      <a:pt x="1970246" y="313849"/>
                    </a:lnTo>
                    <a:lnTo>
                      <a:pt x="1623536" y="313849"/>
                    </a:lnTo>
                    <a:lnTo>
                      <a:pt x="1400651" y="536734"/>
                    </a:lnTo>
                    <a:cubicBezTo>
                      <a:pt x="1403509" y="547211"/>
                      <a:pt x="1400651" y="558641"/>
                      <a:pt x="1393031" y="566261"/>
                    </a:cubicBezTo>
                    <a:cubicBezTo>
                      <a:pt x="1387316" y="571976"/>
                      <a:pt x="1379696" y="574834"/>
                      <a:pt x="1371124" y="574834"/>
                    </a:cubicBezTo>
                    <a:cubicBezTo>
                      <a:pt x="1362551" y="574834"/>
                      <a:pt x="1354931" y="571976"/>
                      <a:pt x="1349216" y="566261"/>
                    </a:cubicBezTo>
                    <a:cubicBezTo>
                      <a:pt x="1343501" y="560546"/>
                      <a:pt x="1340644" y="552926"/>
                      <a:pt x="1340644" y="544354"/>
                    </a:cubicBezTo>
                    <a:cubicBezTo>
                      <a:pt x="1340644" y="535781"/>
                      <a:pt x="1343501" y="528161"/>
                      <a:pt x="1349216" y="522446"/>
                    </a:cubicBezTo>
                    <a:cubicBezTo>
                      <a:pt x="1354931" y="516731"/>
                      <a:pt x="1362551" y="513874"/>
                      <a:pt x="1371124" y="513874"/>
                    </a:cubicBezTo>
                    <a:cubicBezTo>
                      <a:pt x="1373981" y="513874"/>
                      <a:pt x="1376839" y="513874"/>
                      <a:pt x="1379696" y="514826"/>
                    </a:cubicBezTo>
                    <a:lnTo>
                      <a:pt x="1439704" y="454819"/>
                    </a:lnTo>
                    <a:lnTo>
                      <a:pt x="1025366" y="454819"/>
                    </a:lnTo>
                    <a:lnTo>
                      <a:pt x="988219" y="417671"/>
                    </a:lnTo>
                    <a:cubicBezTo>
                      <a:pt x="985361" y="418624"/>
                      <a:pt x="982504" y="418624"/>
                      <a:pt x="979646" y="418624"/>
                    </a:cubicBezTo>
                    <a:cubicBezTo>
                      <a:pt x="971074" y="418624"/>
                      <a:pt x="963454" y="415766"/>
                      <a:pt x="957739" y="410051"/>
                    </a:cubicBezTo>
                    <a:cubicBezTo>
                      <a:pt x="952024" y="404336"/>
                      <a:pt x="949166" y="396716"/>
                      <a:pt x="949166" y="388144"/>
                    </a:cubicBezTo>
                    <a:cubicBezTo>
                      <a:pt x="949166" y="379571"/>
                      <a:pt x="952024" y="371951"/>
                      <a:pt x="957739" y="366236"/>
                    </a:cubicBezTo>
                    <a:cubicBezTo>
                      <a:pt x="963454" y="360521"/>
                      <a:pt x="971074" y="357664"/>
                      <a:pt x="979646" y="357664"/>
                    </a:cubicBezTo>
                    <a:cubicBezTo>
                      <a:pt x="988219" y="357664"/>
                      <a:pt x="995839" y="360521"/>
                      <a:pt x="1001554" y="366236"/>
                    </a:cubicBezTo>
                    <a:cubicBezTo>
                      <a:pt x="1009174" y="373856"/>
                      <a:pt x="1012031" y="385286"/>
                      <a:pt x="1009174" y="395764"/>
                    </a:cubicBezTo>
                    <a:lnTo>
                      <a:pt x="1037749" y="424339"/>
                    </a:lnTo>
                    <a:lnTo>
                      <a:pt x="1470184" y="424339"/>
                    </a:lnTo>
                    <a:lnTo>
                      <a:pt x="1611154" y="283369"/>
                    </a:lnTo>
                    <a:lnTo>
                      <a:pt x="2285524" y="283369"/>
                    </a:lnTo>
                    <a:lnTo>
                      <a:pt x="2289334" y="279559"/>
                    </a:lnTo>
                    <a:lnTo>
                      <a:pt x="2294096" y="283369"/>
                    </a:lnTo>
                    <a:lnTo>
                      <a:pt x="2574131" y="283369"/>
                    </a:lnTo>
                    <a:lnTo>
                      <a:pt x="2774156" y="83344"/>
                    </a:lnTo>
                    <a:lnTo>
                      <a:pt x="2961799" y="83344"/>
                    </a:lnTo>
                    <a:lnTo>
                      <a:pt x="3022759" y="22384"/>
                    </a:lnTo>
                    <a:lnTo>
                      <a:pt x="3525679" y="22384"/>
                    </a:lnTo>
                    <a:cubicBezTo>
                      <a:pt x="3531394" y="12859"/>
                      <a:pt x="3540919" y="7144"/>
                      <a:pt x="3552349" y="7144"/>
                    </a:cubicBezTo>
                    <a:cubicBezTo>
                      <a:pt x="3569494" y="7144"/>
                      <a:pt x="3582829" y="20479"/>
                      <a:pt x="3582829" y="37624"/>
                    </a:cubicBezTo>
                    <a:cubicBezTo>
                      <a:pt x="3582829" y="54769"/>
                      <a:pt x="3569494" y="68104"/>
                      <a:pt x="3552349" y="68104"/>
                    </a:cubicBezTo>
                    <a:cubicBezTo>
                      <a:pt x="3540919" y="68104"/>
                      <a:pt x="3531394" y="62389"/>
                      <a:pt x="3525679" y="52864"/>
                    </a:cubicBezTo>
                    <a:lnTo>
                      <a:pt x="3036094" y="52864"/>
                    </a:lnTo>
                    <a:lnTo>
                      <a:pt x="2975134" y="113824"/>
                    </a:lnTo>
                    <a:lnTo>
                      <a:pt x="2787491" y="113824"/>
                    </a:lnTo>
                    <a:lnTo>
                      <a:pt x="2588419" y="312896"/>
                    </a:lnTo>
                    <a:lnTo>
                      <a:pt x="2299811" y="312896"/>
                    </a:lnTo>
                    <a:lnTo>
                      <a:pt x="2206466" y="406241"/>
                    </a:lnTo>
                    <a:lnTo>
                      <a:pt x="2329339" y="406241"/>
                    </a:lnTo>
                    <a:lnTo>
                      <a:pt x="2387441" y="464344"/>
                    </a:lnTo>
                    <a:cubicBezTo>
                      <a:pt x="2390299" y="463391"/>
                      <a:pt x="2393156" y="463391"/>
                      <a:pt x="2396014" y="463391"/>
                    </a:cubicBezTo>
                    <a:cubicBezTo>
                      <a:pt x="2404586" y="463391"/>
                      <a:pt x="2412206" y="466249"/>
                      <a:pt x="2417921" y="471964"/>
                    </a:cubicBezTo>
                    <a:cubicBezTo>
                      <a:pt x="2423636" y="477679"/>
                      <a:pt x="2426494" y="485299"/>
                      <a:pt x="2426494" y="493871"/>
                    </a:cubicBezTo>
                    <a:cubicBezTo>
                      <a:pt x="2426494" y="502444"/>
                      <a:pt x="2423636" y="510064"/>
                      <a:pt x="2417921" y="515779"/>
                    </a:cubicBezTo>
                    <a:cubicBezTo>
                      <a:pt x="2412206" y="521494"/>
                      <a:pt x="2404586" y="524351"/>
                      <a:pt x="2396014" y="524351"/>
                    </a:cubicBezTo>
                    <a:cubicBezTo>
                      <a:pt x="2387441" y="524351"/>
                      <a:pt x="2379821" y="521494"/>
                      <a:pt x="2374106" y="515779"/>
                    </a:cubicBezTo>
                    <a:cubicBezTo>
                      <a:pt x="2366486" y="508159"/>
                      <a:pt x="2363629" y="496729"/>
                      <a:pt x="2366486" y="486251"/>
                    </a:cubicBezTo>
                    <a:lnTo>
                      <a:pt x="2317909" y="437674"/>
                    </a:lnTo>
                    <a:lnTo>
                      <a:pt x="2176939" y="437674"/>
                    </a:lnTo>
                    <a:lnTo>
                      <a:pt x="2032159" y="582454"/>
                    </a:lnTo>
                    <a:lnTo>
                      <a:pt x="1557814" y="582454"/>
                    </a:lnTo>
                    <a:lnTo>
                      <a:pt x="1393984" y="746284"/>
                    </a:lnTo>
                    <a:lnTo>
                      <a:pt x="64294" y="746284"/>
                    </a:lnTo>
                    <a:cubicBezTo>
                      <a:pt x="59531" y="754856"/>
                      <a:pt x="49054" y="761524"/>
                      <a:pt x="37624" y="761524"/>
                    </a:cubicBezTo>
                    <a:close/>
                  </a:path>
                </a:pathLst>
              </a:custGeom>
              <a:solidFill>
                <a:srgbClr val="02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8" name="Freeform: Shape 400">
                <a:extLst>
                  <a:ext uri="{FF2B5EF4-FFF2-40B4-BE49-F238E27FC236}">
                    <a16:creationId xmlns:a16="http://schemas.microsoft.com/office/drawing/2014/main" id="{D5D0ADDA-D13C-4666-8316-D113D12B4E6D}"/>
                  </a:ext>
                </a:extLst>
              </p:cNvPr>
              <p:cNvSpPr/>
              <p:nvPr/>
            </p:nvSpPr>
            <p:spPr>
              <a:xfrm>
                <a:off x="661539" y="2335757"/>
                <a:ext cx="4303556" cy="934552"/>
              </a:xfrm>
              <a:custGeom>
                <a:avLst/>
                <a:gdLst>
                  <a:gd name="connsiteX0" fmla="*/ 271939 w 3552825"/>
                  <a:gd name="connsiteY0" fmla="*/ 772954 h 771525"/>
                  <a:gd name="connsiteX1" fmla="*/ 241459 w 3552825"/>
                  <a:gd name="connsiteY1" fmla="*/ 742474 h 771525"/>
                  <a:gd name="connsiteX2" fmla="*/ 271939 w 3552825"/>
                  <a:gd name="connsiteY2" fmla="*/ 711994 h 771525"/>
                  <a:gd name="connsiteX3" fmla="*/ 298609 w 3552825"/>
                  <a:gd name="connsiteY3" fmla="*/ 727234 h 771525"/>
                  <a:gd name="connsiteX4" fmla="*/ 817721 w 3552825"/>
                  <a:gd name="connsiteY4" fmla="*/ 727234 h 771525"/>
                  <a:gd name="connsiteX5" fmla="*/ 890111 w 3552825"/>
                  <a:gd name="connsiteY5" fmla="*/ 653891 h 771525"/>
                  <a:gd name="connsiteX6" fmla="*/ 64294 w 3552825"/>
                  <a:gd name="connsiteY6" fmla="*/ 653891 h 771525"/>
                  <a:gd name="connsiteX7" fmla="*/ 37624 w 3552825"/>
                  <a:gd name="connsiteY7" fmla="*/ 669131 h 771525"/>
                  <a:gd name="connsiteX8" fmla="*/ 7144 w 3552825"/>
                  <a:gd name="connsiteY8" fmla="*/ 638651 h 771525"/>
                  <a:gd name="connsiteX9" fmla="*/ 37624 w 3552825"/>
                  <a:gd name="connsiteY9" fmla="*/ 608171 h 771525"/>
                  <a:gd name="connsiteX10" fmla="*/ 64294 w 3552825"/>
                  <a:gd name="connsiteY10" fmla="*/ 623411 h 771525"/>
                  <a:gd name="connsiteX11" fmla="*/ 1397794 w 3552825"/>
                  <a:gd name="connsiteY11" fmla="*/ 623411 h 771525"/>
                  <a:gd name="connsiteX12" fmla="*/ 1762601 w 3552825"/>
                  <a:gd name="connsiteY12" fmla="*/ 258604 h 771525"/>
                  <a:gd name="connsiteX13" fmla="*/ 2255044 w 3552825"/>
                  <a:gd name="connsiteY13" fmla="*/ 258604 h 771525"/>
                  <a:gd name="connsiteX14" fmla="*/ 2179796 w 3552825"/>
                  <a:gd name="connsiteY14" fmla="*/ 183356 h 771525"/>
                  <a:gd name="connsiteX15" fmla="*/ 1637824 w 3552825"/>
                  <a:gd name="connsiteY15" fmla="*/ 183356 h 771525"/>
                  <a:gd name="connsiteX16" fmla="*/ 1289209 w 3552825"/>
                  <a:gd name="connsiteY16" fmla="*/ 531971 h 771525"/>
                  <a:gd name="connsiteX17" fmla="*/ 803434 w 3552825"/>
                  <a:gd name="connsiteY17" fmla="*/ 531971 h 771525"/>
                  <a:gd name="connsiteX18" fmla="*/ 776764 w 3552825"/>
                  <a:gd name="connsiteY18" fmla="*/ 547211 h 771525"/>
                  <a:gd name="connsiteX19" fmla="*/ 746284 w 3552825"/>
                  <a:gd name="connsiteY19" fmla="*/ 516731 h 771525"/>
                  <a:gd name="connsiteX20" fmla="*/ 776764 w 3552825"/>
                  <a:gd name="connsiteY20" fmla="*/ 486251 h 771525"/>
                  <a:gd name="connsiteX21" fmla="*/ 803434 w 3552825"/>
                  <a:gd name="connsiteY21" fmla="*/ 501491 h 771525"/>
                  <a:gd name="connsiteX22" fmla="*/ 1117759 w 3552825"/>
                  <a:gd name="connsiteY22" fmla="*/ 501491 h 771525"/>
                  <a:gd name="connsiteX23" fmla="*/ 1021556 w 3552825"/>
                  <a:gd name="connsiteY23" fmla="*/ 405289 h 771525"/>
                  <a:gd name="connsiteX24" fmla="*/ 211931 w 3552825"/>
                  <a:gd name="connsiteY24" fmla="*/ 405289 h 771525"/>
                  <a:gd name="connsiteX25" fmla="*/ 100489 w 3552825"/>
                  <a:gd name="connsiteY25" fmla="*/ 294799 h 771525"/>
                  <a:gd name="connsiteX26" fmla="*/ 91916 w 3552825"/>
                  <a:gd name="connsiteY26" fmla="*/ 295751 h 771525"/>
                  <a:gd name="connsiteX27" fmla="*/ 70009 w 3552825"/>
                  <a:gd name="connsiteY27" fmla="*/ 287179 h 771525"/>
                  <a:gd name="connsiteX28" fmla="*/ 70009 w 3552825"/>
                  <a:gd name="connsiteY28" fmla="*/ 243364 h 771525"/>
                  <a:gd name="connsiteX29" fmla="*/ 91916 w 3552825"/>
                  <a:gd name="connsiteY29" fmla="*/ 234791 h 771525"/>
                  <a:gd name="connsiteX30" fmla="*/ 113824 w 3552825"/>
                  <a:gd name="connsiteY30" fmla="*/ 243364 h 771525"/>
                  <a:gd name="connsiteX31" fmla="*/ 121444 w 3552825"/>
                  <a:gd name="connsiteY31" fmla="*/ 272891 h 771525"/>
                  <a:gd name="connsiteX32" fmla="*/ 224314 w 3552825"/>
                  <a:gd name="connsiteY32" fmla="*/ 375761 h 771525"/>
                  <a:gd name="connsiteX33" fmla="*/ 1033939 w 3552825"/>
                  <a:gd name="connsiteY33" fmla="*/ 375761 h 771525"/>
                  <a:gd name="connsiteX34" fmla="*/ 1160621 w 3552825"/>
                  <a:gd name="connsiteY34" fmla="*/ 502444 h 771525"/>
                  <a:gd name="connsiteX35" fmla="*/ 1276826 w 3552825"/>
                  <a:gd name="connsiteY35" fmla="*/ 502444 h 771525"/>
                  <a:gd name="connsiteX36" fmla="*/ 1625441 w 3552825"/>
                  <a:gd name="connsiteY36" fmla="*/ 153829 h 771525"/>
                  <a:gd name="connsiteX37" fmla="*/ 2193131 w 3552825"/>
                  <a:gd name="connsiteY37" fmla="*/ 153829 h 771525"/>
                  <a:gd name="connsiteX38" fmla="*/ 2298859 w 3552825"/>
                  <a:gd name="connsiteY38" fmla="*/ 259556 h 771525"/>
                  <a:gd name="connsiteX39" fmla="*/ 2721769 w 3552825"/>
                  <a:gd name="connsiteY39" fmla="*/ 259556 h 771525"/>
                  <a:gd name="connsiteX40" fmla="*/ 2973229 w 3552825"/>
                  <a:gd name="connsiteY40" fmla="*/ 7144 h 771525"/>
                  <a:gd name="connsiteX41" fmla="*/ 3548539 w 3552825"/>
                  <a:gd name="connsiteY41" fmla="*/ 7144 h 771525"/>
                  <a:gd name="connsiteX42" fmla="*/ 3548539 w 3552825"/>
                  <a:gd name="connsiteY42" fmla="*/ 37624 h 771525"/>
                  <a:gd name="connsiteX43" fmla="*/ 2985611 w 3552825"/>
                  <a:gd name="connsiteY43" fmla="*/ 37624 h 771525"/>
                  <a:gd name="connsiteX44" fmla="*/ 2733199 w 3552825"/>
                  <a:gd name="connsiteY44" fmla="*/ 290036 h 771525"/>
                  <a:gd name="connsiteX45" fmla="*/ 1774984 w 3552825"/>
                  <a:gd name="connsiteY45" fmla="*/ 290036 h 771525"/>
                  <a:gd name="connsiteX46" fmla="*/ 1635919 w 3552825"/>
                  <a:gd name="connsiteY46" fmla="*/ 429101 h 771525"/>
                  <a:gd name="connsiteX47" fmla="*/ 1871186 w 3552825"/>
                  <a:gd name="connsiteY47" fmla="*/ 429101 h 771525"/>
                  <a:gd name="connsiteX48" fmla="*/ 1968341 w 3552825"/>
                  <a:gd name="connsiteY48" fmla="*/ 526256 h 771525"/>
                  <a:gd name="connsiteX49" fmla="*/ 1976914 w 3552825"/>
                  <a:gd name="connsiteY49" fmla="*/ 525304 h 771525"/>
                  <a:gd name="connsiteX50" fmla="*/ 1998821 w 3552825"/>
                  <a:gd name="connsiteY50" fmla="*/ 533876 h 771525"/>
                  <a:gd name="connsiteX51" fmla="*/ 2007394 w 3552825"/>
                  <a:gd name="connsiteY51" fmla="*/ 555784 h 771525"/>
                  <a:gd name="connsiteX52" fmla="*/ 1998821 w 3552825"/>
                  <a:gd name="connsiteY52" fmla="*/ 577691 h 771525"/>
                  <a:gd name="connsiteX53" fmla="*/ 1976914 w 3552825"/>
                  <a:gd name="connsiteY53" fmla="*/ 586264 h 771525"/>
                  <a:gd name="connsiteX54" fmla="*/ 1955006 w 3552825"/>
                  <a:gd name="connsiteY54" fmla="*/ 577691 h 771525"/>
                  <a:gd name="connsiteX55" fmla="*/ 1947386 w 3552825"/>
                  <a:gd name="connsiteY55" fmla="*/ 548164 h 771525"/>
                  <a:gd name="connsiteX56" fmla="*/ 1859756 w 3552825"/>
                  <a:gd name="connsiteY56" fmla="*/ 460534 h 771525"/>
                  <a:gd name="connsiteX57" fmla="*/ 1606391 w 3552825"/>
                  <a:gd name="connsiteY57" fmla="*/ 460534 h 771525"/>
                  <a:gd name="connsiteX58" fmla="*/ 1410176 w 3552825"/>
                  <a:gd name="connsiteY58" fmla="*/ 654844 h 771525"/>
                  <a:gd name="connsiteX59" fmla="*/ 932974 w 3552825"/>
                  <a:gd name="connsiteY59" fmla="*/ 654844 h 771525"/>
                  <a:gd name="connsiteX60" fmla="*/ 830104 w 3552825"/>
                  <a:gd name="connsiteY60" fmla="*/ 757714 h 771525"/>
                  <a:gd name="connsiteX61" fmla="*/ 298609 w 3552825"/>
                  <a:gd name="connsiteY61" fmla="*/ 757714 h 771525"/>
                  <a:gd name="connsiteX62" fmla="*/ 271939 w 3552825"/>
                  <a:gd name="connsiteY62" fmla="*/ 772954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552825" h="771525">
                    <a:moveTo>
                      <a:pt x="271939" y="772954"/>
                    </a:moveTo>
                    <a:cubicBezTo>
                      <a:pt x="254794" y="772954"/>
                      <a:pt x="241459" y="759619"/>
                      <a:pt x="241459" y="742474"/>
                    </a:cubicBezTo>
                    <a:cubicBezTo>
                      <a:pt x="241459" y="725329"/>
                      <a:pt x="254794" y="711994"/>
                      <a:pt x="271939" y="711994"/>
                    </a:cubicBezTo>
                    <a:cubicBezTo>
                      <a:pt x="283369" y="711994"/>
                      <a:pt x="292894" y="717709"/>
                      <a:pt x="298609" y="727234"/>
                    </a:cubicBezTo>
                    <a:lnTo>
                      <a:pt x="817721" y="727234"/>
                    </a:lnTo>
                    <a:lnTo>
                      <a:pt x="890111" y="653891"/>
                    </a:lnTo>
                    <a:lnTo>
                      <a:pt x="64294" y="653891"/>
                    </a:lnTo>
                    <a:cubicBezTo>
                      <a:pt x="58579" y="663416"/>
                      <a:pt x="49054" y="669131"/>
                      <a:pt x="37624" y="669131"/>
                    </a:cubicBezTo>
                    <a:cubicBezTo>
                      <a:pt x="20479" y="669131"/>
                      <a:pt x="7144" y="655796"/>
                      <a:pt x="7144" y="638651"/>
                    </a:cubicBezTo>
                    <a:cubicBezTo>
                      <a:pt x="7144" y="621506"/>
                      <a:pt x="20479" y="608171"/>
                      <a:pt x="37624" y="608171"/>
                    </a:cubicBezTo>
                    <a:cubicBezTo>
                      <a:pt x="49054" y="608171"/>
                      <a:pt x="58579" y="613886"/>
                      <a:pt x="64294" y="623411"/>
                    </a:cubicBezTo>
                    <a:lnTo>
                      <a:pt x="1397794" y="623411"/>
                    </a:lnTo>
                    <a:lnTo>
                      <a:pt x="1762601" y="258604"/>
                    </a:lnTo>
                    <a:lnTo>
                      <a:pt x="2255044" y="258604"/>
                    </a:lnTo>
                    <a:lnTo>
                      <a:pt x="2179796" y="183356"/>
                    </a:lnTo>
                    <a:lnTo>
                      <a:pt x="1637824" y="183356"/>
                    </a:lnTo>
                    <a:lnTo>
                      <a:pt x="1289209" y="531971"/>
                    </a:lnTo>
                    <a:lnTo>
                      <a:pt x="803434" y="531971"/>
                    </a:lnTo>
                    <a:cubicBezTo>
                      <a:pt x="797719" y="541496"/>
                      <a:pt x="788194" y="547211"/>
                      <a:pt x="776764" y="547211"/>
                    </a:cubicBezTo>
                    <a:cubicBezTo>
                      <a:pt x="759619" y="547211"/>
                      <a:pt x="746284" y="533876"/>
                      <a:pt x="746284" y="516731"/>
                    </a:cubicBezTo>
                    <a:cubicBezTo>
                      <a:pt x="746284" y="499586"/>
                      <a:pt x="759619" y="486251"/>
                      <a:pt x="776764" y="486251"/>
                    </a:cubicBezTo>
                    <a:cubicBezTo>
                      <a:pt x="788194" y="486251"/>
                      <a:pt x="797719" y="491966"/>
                      <a:pt x="803434" y="501491"/>
                    </a:cubicBezTo>
                    <a:lnTo>
                      <a:pt x="1117759" y="501491"/>
                    </a:lnTo>
                    <a:lnTo>
                      <a:pt x="1021556" y="405289"/>
                    </a:lnTo>
                    <a:lnTo>
                      <a:pt x="211931" y="405289"/>
                    </a:lnTo>
                    <a:lnTo>
                      <a:pt x="100489" y="294799"/>
                    </a:lnTo>
                    <a:cubicBezTo>
                      <a:pt x="97631" y="295751"/>
                      <a:pt x="94774" y="295751"/>
                      <a:pt x="91916" y="295751"/>
                    </a:cubicBezTo>
                    <a:cubicBezTo>
                      <a:pt x="83344" y="295751"/>
                      <a:pt x="75724" y="292894"/>
                      <a:pt x="70009" y="287179"/>
                    </a:cubicBezTo>
                    <a:cubicBezTo>
                      <a:pt x="57626" y="274796"/>
                      <a:pt x="57626" y="255746"/>
                      <a:pt x="70009" y="243364"/>
                    </a:cubicBezTo>
                    <a:cubicBezTo>
                      <a:pt x="75724" y="237649"/>
                      <a:pt x="83344" y="234791"/>
                      <a:pt x="91916" y="234791"/>
                    </a:cubicBezTo>
                    <a:cubicBezTo>
                      <a:pt x="100489" y="234791"/>
                      <a:pt x="108109" y="237649"/>
                      <a:pt x="113824" y="243364"/>
                    </a:cubicBezTo>
                    <a:cubicBezTo>
                      <a:pt x="121444" y="250984"/>
                      <a:pt x="124301" y="262414"/>
                      <a:pt x="121444" y="272891"/>
                    </a:cubicBezTo>
                    <a:lnTo>
                      <a:pt x="224314" y="375761"/>
                    </a:lnTo>
                    <a:lnTo>
                      <a:pt x="1033939" y="375761"/>
                    </a:lnTo>
                    <a:lnTo>
                      <a:pt x="1160621" y="502444"/>
                    </a:lnTo>
                    <a:lnTo>
                      <a:pt x="1276826" y="502444"/>
                    </a:lnTo>
                    <a:lnTo>
                      <a:pt x="1625441" y="153829"/>
                    </a:lnTo>
                    <a:lnTo>
                      <a:pt x="2193131" y="153829"/>
                    </a:lnTo>
                    <a:lnTo>
                      <a:pt x="2298859" y="259556"/>
                    </a:lnTo>
                    <a:lnTo>
                      <a:pt x="2721769" y="259556"/>
                    </a:lnTo>
                    <a:lnTo>
                      <a:pt x="2973229" y="7144"/>
                    </a:lnTo>
                    <a:lnTo>
                      <a:pt x="3548539" y="7144"/>
                    </a:lnTo>
                    <a:lnTo>
                      <a:pt x="3548539" y="37624"/>
                    </a:lnTo>
                    <a:lnTo>
                      <a:pt x="2985611" y="37624"/>
                    </a:lnTo>
                    <a:lnTo>
                      <a:pt x="2733199" y="290036"/>
                    </a:lnTo>
                    <a:lnTo>
                      <a:pt x="1774984" y="290036"/>
                    </a:lnTo>
                    <a:lnTo>
                      <a:pt x="1635919" y="429101"/>
                    </a:lnTo>
                    <a:lnTo>
                      <a:pt x="1871186" y="429101"/>
                    </a:lnTo>
                    <a:lnTo>
                      <a:pt x="1968341" y="526256"/>
                    </a:lnTo>
                    <a:cubicBezTo>
                      <a:pt x="1971199" y="525304"/>
                      <a:pt x="1974056" y="525304"/>
                      <a:pt x="1976914" y="525304"/>
                    </a:cubicBezTo>
                    <a:cubicBezTo>
                      <a:pt x="1985486" y="525304"/>
                      <a:pt x="1993106" y="528161"/>
                      <a:pt x="1998821" y="533876"/>
                    </a:cubicBezTo>
                    <a:cubicBezTo>
                      <a:pt x="2004536" y="539591"/>
                      <a:pt x="2007394" y="547211"/>
                      <a:pt x="2007394" y="555784"/>
                    </a:cubicBezTo>
                    <a:cubicBezTo>
                      <a:pt x="2007394" y="564356"/>
                      <a:pt x="2004536" y="571976"/>
                      <a:pt x="1998821" y="577691"/>
                    </a:cubicBezTo>
                    <a:cubicBezTo>
                      <a:pt x="1993106" y="583406"/>
                      <a:pt x="1985486" y="586264"/>
                      <a:pt x="1976914" y="586264"/>
                    </a:cubicBezTo>
                    <a:cubicBezTo>
                      <a:pt x="1968341" y="586264"/>
                      <a:pt x="1960721" y="583406"/>
                      <a:pt x="1955006" y="577691"/>
                    </a:cubicBezTo>
                    <a:cubicBezTo>
                      <a:pt x="1947386" y="570071"/>
                      <a:pt x="1944529" y="558641"/>
                      <a:pt x="1947386" y="548164"/>
                    </a:cubicBezTo>
                    <a:lnTo>
                      <a:pt x="1859756" y="460534"/>
                    </a:lnTo>
                    <a:lnTo>
                      <a:pt x="1606391" y="460534"/>
                    </a:lnTo>
                    <a:lnTo>
                      <a:pt x="1410176" y="654844"/>
                    </a:lnTo>
                    <a:lnTo>
                      <a:pt x="932974" y="654844"/>
                    </a:lnTo>
                    <a:lnTo>
                      <a:pt x="830104" y="757714"/>
                    </a:lnTo>
                    <a:lnTo>
                      <a:pt x="298609" y="757714"/>
                    </a:lnTo>
                    <a:cubicBezTo>
                      <a:pt x="292894" y="767239"/>
                      <a:pt x="283369" y="772954"/>
                      <a:pt x="271939" y="772954"/>
                    </a:cubicBezTo>
                    <a:close/>
                  </a:path>
                </a:pathLst>
              </a:custGeom>
              <a:solidFill>
                <a:srgbClr val="02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9" name="Freeform: Shape 402">
                <a:extLst>
                  <a:ext uri="{FF2B5EF4-FFF2-40B4-BE49-F238E27FC236}">
                    <a16:creationId xmlns:a16="http://schemas.microsoft.com/office/drawing/2014/main" id="{F756DE59-CED5-49F6-8B24-EE79C416E3A7}"/>
                  </a:ext>
                </a:extLst>
              </p:cNvPr>
              <p:cNvSpPr/>
              <p:nvPr/>
            </p:nvSpPr>
            <p:spPr>
              <a:xfrm>
                <a:off x="756533" y="3013212"/>
                <a:ext cx="5099656" cy="1396059"/>
              </a:xfrm>
              <a:custGeom>
                <a:avLst/>
                <a:gdLst>
                  <a:gd name="connsiteX0" fmla="*/ 37624 w 4210050"/>
                  <a:gd name="connsiteY0" fmla="*/ 1153954 h 1152525"/>
                  <a:gd name="connsiteX1" fmla="*/ 15716 w 4210050"/>
                  <a:gd name="connsiteY1" fmla="*/ 1145381 h 1152525"/>
                  <a:gd name="connsiteX2" fmla="*/ 7144 w 4210050"/>
                  <a:gd name="connsiteY2" fmla="*/ 1123474 h 1152525"/>
                  <a:gd name="connsiteX3" fmla="*/ 16669 w 4210050"/>
                  <a:gd name="connsiteY3" fmla="*/ 1101566 h 1152525"/>
                  <a:gd name="connsiteX4" fmla="*/ 38576 w 4210050"/>
                  <a:gd name="connsiteY4" fmla="*/ 1092994 h 1152525"/>
                  <a:gd name="connsiteX5" fmla="*/ 47149 w 4210050"/>
                  <a:gd name="connsiteY5" fmla="*/ 1093946 h 1152525"/>
                  <a:gd name="connsiteX6" fmla="*/ 185261 w 4210050"/>
                  <a:gd name="connsiteY6" fmla="*/ 955834 h 1152525"/>
                  <a:gd name="connsiteX7" fmla="*/ 1015841 w 4210050"/>
                  <a:gd name="connsiteY7" fmla="*/ 955834 h 1152525"/>
                  <a:gd name="connsiteX8" fmla="*/ 1182529 w 4210050"/>
                  <a:gd name="connsiteY8" fmla="*/ 789146 h 1152525"/>
                  <a:gd name="connsiteX9" fmla="*/ 524351 w 4210050"/>
                  <a:gd name="connsiteY9" fmla="*/ 789146 h 1152525"/>
                  <a:gd name="connsiteX10" fmla="*/ 455771 w 4210050"/>
                  <a:gd name="connsiteY10" fmla="*/ 720566 h 1152525"/>
                  <a:gd name="connsiteX11" fmla="*/ 447199 w 4210050"/>
                  <a:gd name="connsiteY11" fmla="*/ 721519 h 1152525"/>
                  <a:gd name="connsiteX12" fmla="*/ 425291 w 4210050"/>
                  <a:gd name="connsiteY12" fmla="*/ 712946 h 1152525"/>
                  <a:gd name="connsiteX13" fmla="*/ 416719 w 4210050"/>
                  <a:gd name="connsiteY13" fmla="*/ 691039 h 1152525"/>
                  <a:gd name="connsiteX14" fmla="*/ 425291 w 4210050"/>
                  <a:gd name="connsiteY14" fmla="*/ 669131 h 1152525"/>
                  <a:gd name="connsiteX15" fmla="*/ 447199 w 4210050"/>
                  <a:gd name="connsiteY15" fmla="*/ 660559 h 1152525"/>
                  <a:gd name="connsiteX16" fmla="*/ 469106 w 4210050"/>
                  <a:gd name="connsiteY16" fmla="*/ 669131 h 1152525"/>
                  <a:gd name="connsiteX17" fmla="*/ 476726 w 4210050"/>
                  <a:gd name="connsiteY17" fmla="*/ 698659 h 1152525"/>
                  <a:gd name="connsiteX18" fmla="*/ 536734 w 4210050"/>
                  <a:gd name="connsiteY18" fmla="*/ 758666 h 1152525"/>
                  <a:gd name="connsiteX19" fmla="*/ 1423511 w 4210050"/>
                  <a:gd name="connsiteY19" fmla="*/ 758666 h 1152525"/>
                  <a:gd name="connsiteX20" fmla="*/ 1546384 w 4210050"/>
                  <a:gd name="connsiteY20" fmla="*/ 881539 h 1152525"/>
                  <a:gd name="connsiteX21" fmla="*/ 1890236 w 4210050"/>
                  <a:gd name="connsiteY21" fmla="*/ 881539 h 1152525"/>
                  <a:gd name="connsiteX22" fmla="*/ 1800701 w 4210050"/>
                  <a:gd name="connsiteY22" fmla="*/ 792004 h 1152525"/>
                  <a:gd name="connsiteX23" fmla="*/ 1578769 w 4210050"/>
                  <a:gd name="connsiteY23" fmla="*/ 792004 h 1152525"/>
                  <a:gd name="connsiteX24" fmla="*/ 1552099 w 4210050"/>
                  <a:gd name="connsiteY24" fmla="*/ 807244 h 1152525"/>
                  <a:gd name="connsiteX25" fmla="*/ 1521619 w 4210050"/>
                  <a:gd name="connsiteY25" fmla="*/ 776764 h 1152525"/>
                  <a:gd name="connsiteX26" fmla="*/ 1552099 w 4210050"/>
                  <a:gd name="connsiteY26" fmla="*/ 746284 h 1152525"/>
                  <a:gd name="connsiteX27" fmla="*/ 1578769 w 4210050"/>
                  <a:gd name="connsiteY27" fmla="*/ 761524 h 1152525"/>
                  <a:gd name="connsiteX28" fmla="*/ 1813084 w 4210050"/>
                  <a:gd name="connsiteY28" fmla="*/ 761524 h 1152525"/>
                  <a:gd name="connsiteX29" fmla="*/ 1932146 w 4210050"/>
                  <a:gd name="connsiteY29" fmla="*/ 880586 h 1152525"/>
                  <a:gd name="connsiteX30" fmla="*/ 2062639 w 4210050"/>
                  <a:gd name="connsiteY30" fmla="*/ 880586 h 1152525"/>
                  <a:gd name="connsiteX31" fmla="*/ 2237899 w 4210050"/>
                  <a:gd name="connsiteY31" fmla="*/ 705326 h 1152525"/>
                  <a:gd name="connsiteX32" fmla="*/ 2118836 w 4210050"/>
                  <a:gd name="connsiteY32" fmla="*/ 705326 h 1152525"/>
                  <a:gd name="connsiteX33" fmla="*/ 2095024 w 4210050"/>
                  <a:gd name="connsiteY33" fmla="*/ 729139 h 1152525"/>
                  <a:gd name="connsiteX34" fmla="*/ 2087404 w 4210050"/>
                  <a:gd name="connsiteY34" fmla="*/ 758666 h 1152525"/>
                  <a:gd name="connsiteX35" fmla="*/ 2065496 w 4210050"/>
                  <a:gd name="connsiteY35" fmla="*/ 767239 h 1152525"/>
                  <a:gd name="connsiteX36" fmla="*/ 2043589 w 4210050"/>
                  <a:gd name="connsiteY36" fmla="*/ 758666 h 1152525"/>
                  <a:gd name="connsiteX37" fmla="*/ 2035016 w 4210050"/>
                  <a:gd name="connsiteY37" fmla="*/ 736759 h 1152525"/>
                  <a:gd name="connsiteX38" fmla="*/ 2043589 w 4210050"/>
                  <a:gd name="connsiteY38" fmla="*/ 714851 h 1152525"/>
                  <a:gd name="connsiteX39" fmla="*/ 2065496 w 4210050"/>
                  <a:gd name="connsiteY39" fmla="*/ 706279 h 1152525"/>
                  <a:gd name="connsiteX40" fmla="*/ 2074069 w 4210050"/>
                  <a:gd name="connsiteY40" fmla="*/ 707231 h 1152525"/>
                  <a:gd name="connsiteX41" fmla="*/ 2107406 w 4210050"/>
                  <a:gd name="connsiteY41" fmla="*/ 673894 h 1152525"/>
                  <a:gd name="connsiteX42" fmla="*/ 2380774 w 4210050"/>
                  <a:gd name="connsiteY42" fmla="*/ 673894 h 1152525"/>
                  <a:gd name="connsiteX43" fmla="*/ 2480786 w 4210050"/>
                  <a:gd name="connsiteY43" fmla="*/ 573881 h 1152525"/>
                  <a:gd name="connsiteX44" fmla="*/ 2959894 w 4210050"/>
                  <a:gd name="connsiteY44" fmla="*/ 573881 h 1152525"/>
                  <a:gd name="connsiteX45" fmla="*/ 3093244 w 4210050"/>
                  <a:gd name="connsiteY45" fmla="*/ 440531 h 1152525"/>
                  <a:gd name="connsiteX46" fmla="*/ 3409474 w 4210050"/>
                  <a:gd name="connsiteY46" fmla="*/ 440531 h 1152525"/>
                  <a:gd name="connsiteX47" fmla="*/ 3698081 w 4210050"/>
                  <a:gd name="connsiteY47" fmla="*/ 151924 h 1152525"/>
                  <a:gd name="connsiteX48" fmla="*/ 3527584 w 4210050"/>
                  <a:gd name="connsiteY48" fmla="*/ 151924 h 1152525"/>
                  <a:gd name="connsiteX49" fmla="*/ 3337084 w 4210050"/>
                  <a:gd name="connsiteY49" fmla="*/ 342424 h 1152525"/>
                  <a:gd name="connsiteX50" fmla="*/ 3170396 w 4210050"/>
                  <a:gd name="connsiteY50" fmla="*/ 342424 h 1152525"/>
                  <a:gd name="connsiteX51" fmla="*/ 3143726 w 4210050"/>
                  <a:gd name="connsiteY51" fmla="*/ 357664 h 1152525"/>
                  <a:gd name="connsiteX52" fmla="*/ 3113246 w 4210050"/>
                  <a:gd name="connsiteY52" fmla="*/ 327184 h 1152525"/>
                  <a:gd name="connsiteX53" fmla="*/ 3143726 w 4210050"/>
                  <a:gd name="connsiteY53" fmla="*/ 296704 h 1152525"/>
                  <a:gd name="connsiteX54" fmla="*/ 3170396 w 4210050"/>
                  <a:gd name="connsiteY54" fmla="*/ 311944 h 1152525"/>
                  <a:gd name="connsiteX55" fmla="*/ 3323749 w 4210050"/>
                  <a:gd name="connsiteY55" fmla="*/ 311944 h 1152525"/>
                  <a:gd name="connsiteX56" fmla="*/ 3514249 w 4210050"/>
                  <a:gd name="connsiteY56" fmla="*/ 121444 h 1152525"/>
                  <a:gd name="connsiteX57" fmla="*/ 3727609 w 4210050"/>
                  <a:gd name="connsiteY57" fmla="*/ 121444 h 1152525"/>
                  <a:gd name="connsiteX58" fmla="*/ 3841909 w 4210050"/>
                  <a:gd name="connsiteY58" fmla="*/ 7144 h 1152525"/>
                  <a:gd name="connsiteX59" fmla="*/ 4072414 w 4210050"/>
                  <a:gd name="connsiteY59" fmla="*/ 7144 h 1152525"/>
                  <a:gd name="connsiteX60" fmla="*/ 4172426 w 4210050"/>
                  <a:gd name="connsiteY60" fmla="*/ 107156 h 1152525"/>
                  <a:gd name="connsiteX61" fmla="*/ 4180999 w 4210050"/>
                  <a:gd name="connsiteY61" fmla="*/ 106204 h 1152525"/>
                  <a:gd name="connsiteX62" fmla="*/ 4202906 w 4210050"/>
                  <a:gd name="connsiteY62" fmla="*/ 114776 h 1152525"/>
                  <a:gd name="connsiteX63" fmla="*/ 4211479 w 4210050"/>
                  <a:gd name="connsiteY63" fmla="*/ 136684 h 1152525"/>
                  <a:gd name="connsiteX64" fmla="*/ 4202906 w 4210050"/>
                  <a:gd name="connsiteY64" fmla="*/ 158591 h 1152525"/>
                  <a:gd name="connsiteX65" fmla="*/ 4180999 w 4210050"/>
                  <a:gd name="connsiteY65" fmla="*/ 167164 h 1152525"/>
                  <a:gd name="connsiteX66" fmla="*/ 4159091 w 4210050"/>
                  <a:gd name="connsiteY66" fmla="*/ 158591 h 1152525"/>
                  <a:gd name="connsiteX67" fmla="*/ 4151471 w 4210050"/>
                  <a:gd name="connsiteY67" fmla="*/ 129064 h 1152525"/>
                  <a:gd name="connsiteX68" fmla="*/ 4060984 w 4210050"/>
                  <a:gd name="connsiteY68" fmla="*/ 38576 h 1152525"/>
                  <a:gd name="connsiteX69" fmla="*/ 3856196 w 4210050"/>
                  <a:gd name="connsiteY69" fmla="*/ 38576 h 1152525"/>
                  <a:gd name="connsiteX70" fmla="*/ 3422809 w 4210050"/>
                  <a:gd name="connsiteY70" fmla="*/ 471964 h 1152525"/>
                  <a:gd name="connsiteX71" fmla="*/ 3104674 w 4210050"/>
                  <a:gd name="connsiteY71" fmla="*/ 471964 h 1152525"/>
                  <a:gd name="connsiteX72" fmla="*/ 2767489 w 4210050"/>
                  <a:gd name="connsiteY72" fmla="*/ 809149 h 1152525"/>
                  <a:gd name="connsiteX73" fmla="*/ 2343626 w 4210050"/>
                  <a:gd name="connsiteY73" fmla="*/ 809149 h 1152525"/>
                  <a:gd name="connsiteX74" fmla="*/ 2316956 w 4210050"/>
                  <a:gd name="connsiteY74" fmla="*/ 824389 h 1152525"/>
                  <a:gd name="connsiteX75" fmla="*/ 2286476 w 4210050"/>
                  <a:gd name="connsiteY75" fmla="*/ 793909 h 1152525"/>
                  <a:gd name="connsiteX76" fmla="*/ 2316956 w 4210050"/>
                  <a:gd name="connsiteY76" fmla="*/ 763429 h 1152525"/>
                  <a:gd name="connsiteX77" fmla="*/ 2343626 w 4210050"/>
                  <a:gd name="connsiteY77" fmla="*/ 778669 h 1152525"/>
                  <a:gd name="connsiteX78" fmla="*/ 2755106 w 4210050"/>
                  <a:gd name="connsiteY78" fmla="*/ 778669 h 1152525"/>
                  <a:gd name="connsiteX79" fmla="*/ 2928461 w 4210050"/>
                  <a:gd name="connsiteY79" fmla="*/ 605314 h 1152525"/>
                  <a:gd name="connsiteX80" fmla="*/ 2492216 w 4210050"/>
                  <a:gd name="connsiteY80" fmla="*/ 605314 h 1152525"/>
                  <a:gd name="connsiteX81" fmla="*/ 2392204 w 4210050"/>
                  <a:gd name="connsiteY81" fmla="*/ 705326 h 1152525"/>
                  <a:gd name="connsiteX82" fmla="*/ 2279809 w 4210050"/>
                  <a:gd name="connsiteY82" fmla="*/ 705326 h 1152525"/>
                  <a:gd name="connsiteX83" fmla="*/ 2075021 w 4210050"/>
                  <a:gd name="connsiteY83" fmla="*/ 910114 h 1152525"/>
                  <a:gd name="connsiteX84" fmla="*/ 1533049 w 4210050"/>
                  <a:gd name="connsiteY84" fmla="*/ 910114 h 1152525"/>
                  <a:gd name="connsiteX85" fmla="*/ 1410176 w 4210050"/>
                  <a:gd name="connsiteY85" fmla="*/ 787241 h 1152525"/>
                  <a:gd name="connsiteX86" fmla="*/ 1222534 w 4210050"/>
                  <a:gd name="connsiteY86" fmla="*/ 787241 h 1152525"/>
                  <a:gd name="connsiteX87" fmla="*/ 1026319 w 4210050"/>
                  <a:gd name="connsiteY87" fmla="*/ 983456 h 1152525"/>
                  <a:gd name="connsiteX88" fmla="*/ 195739 w 4210050"/>
                  <a:gd name="connsiteY88" fmla="*/ 983456 h 1152525"/>
                  <a:gd name="connsiteX89" fmla="*/ 67151 w 4210050"/>
                  <a:gd name="connsiteY89" fmla="*/ 1114901 h 1152525"/>
                  <a:gd name="connsiteX90" fmla="*/ 59531 w 4210050"/>
                  <a:gd name="connsiteY90" fmla="*/ 1144429 h 1152525"/>
                  <a:gd name="connsiteX91" fmla="*/ 37624 w 4210050"/>
                  <a:gd name="connsiteY91" fmla="*/ 1153954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210050" h="1152525">
                    <a:moveTo>
                      <a:pt x="37624" y="1153954"/>
                    </a:moveTo>
                    <a:cubicBezTo>
                      <a:pt x="29051" y="1153954"/>
                      <a:pt x="21431" y="1151096"/>
                      <a:pt x="15716" y="1145381"/>
                    </a:cubicBezTo>
                    <a:cubicBezTo>
                      <a:pt x="10001" y="1139666"/>
                      <a:pt x="7144" y="1132046"/>
                      <a:pt x="7144" y="1123474"/>
                    </a:cubicBezTo>
                    <a:cubicBezTo>
                      <a:pt x="7144" y="1114901"/>
                      <a:pt x="10001" y="1107281"/>
                      <a:pt x="16669" y="1101566"/>
                    </a:cubicBezTo>
                    <a:cubicBezTo>
                      <a:pt x="22384" y="1095851"/>
                      <a:pt x="30004" y="1092994"/>
                      <a:pt x="38576" y="1092994"/>
                    </a:cubicBezTo>
                    <a:cubicBezTo>
                      <a:pt x="41434" y="1092994"/>
                      <a:pt x="44291" y="1092994"/>
                      <a:pt x="47149" y="1093946"/>
                    </a:cubicBezTo>
                    <a:lnTo>
                      <a:pt x="185261" y="955834"/>
                    </a:lnTo>
                    <a:lnTo>
                      <a:pt x="1015841" y="955834"/>
                    </a:lnTo>
                    <a:lnTo>
                      <a:pt x="1182529" y="789146"/>
                    </a:lnTo>
                    <a:lnTo>
                      <a:pt x="524351" y="789146"/>
                    </a:lnTo>
                    <a:lnTo>
                      <a:pt x="455771" y="720566"/>
                    </a:lnTo>
                    <a:cubicBezTo>
                      <a:pt x="452914" y="721519"/>
                      <a:pt x="450056" y="721519"/>
                      <a:pt x="447199" y="721519"/>
                    </a:cubicBezTo>
                    <a:cubicBezTo>
                      <a:pt x="438626" y="721519"/>
                      <a:pt x="431006" y="718661"/>
                      <a:pt x="425291" y="712946"/>
                    </a:cubicBezTo>
                    <a:cubicBezTo>
                      <a:pt x="419576" y="707231"/>
                      <a:pt x="416719" y="699611"/>
                      <a:pt x="416719" y="691039"/>
                    </a:cubicBezTo>
                    <a:cubicBezTo>
                      <a:pt x="416719" y="682466"/>
                      <a:pt x="419576" y="674846"/>
                      <a:pt x="425291" y="669131"/>
                    </a:cubicBezTo>
                    <a:cubicBezTo>
                      <a:pt x="431006" y="663416"/>
                      <a:pt x="438626" y="660559"/>
                      <a:pt x="447199" y="660559"/>
                    </a:cubicBezTo>
                    <a:cubicBezTo>
                      <a:pt x="455771" y="660559"/>
                      <a:pt x="463391" y="663416"/>
                      <a:pt x="469106" y="669131"/>
                    </a:cubicBezTo>
                    <a:cubicBezTo>
                      <a:pt x="476726" y="676751"/>
                      <a:pt x="479584" y="688181"/>
                      <a:pt x="476726" y="698659"/>
                    </a:cubicBezTo>
                    <a:lnTo>
                      <a:pt x="536734" y="758666"/>
                    </a:lnTo>
                    <a:lnTo>
                      <a:pt x="1423511" y="758666"/>
                    </a:lnTo>
                    <a:lnTo>
                      <a:pt x="1546384" y="881539"/>
                    </a:lnTo>
                    <a:lnTo>
                      <a:pt x="1890236" y="881539"/>
                    </a:lnTo>
                    <a:lnTo>
                      <a:pt x="1800701" y="792004"/>
                    </a:lnTo>
                    <a:lnTo>
                      <a:pt x="1578769" y="792004"/>
                    </a:lnTo>
                    <a:cubicBezTo>
                      <a:pt x="1573054" y="801529"/>
                      <a:pt x="1563529" y="807244"/>
                      <a:pt x="1552099" y="807244"/>
                    </a:cubicBezTo>
                    <a:cubicBezTo>
                      <a:pt x="1534954" y="807244"/>
                      <a:pt x="1521619" y="793909"/>
                      <a:pt x="1521619" y="776764"/>
                    </a:cubicBezTo>
                    <a:cubicBezTo>
                      <a:pt x="1521619" y="759619"/>
                      <a:pt x="1534954" y="746284"/>
                      <a:pt x="1552099" y="746284"/>
                    </a:cubicBezTo>
                    <a:cubicBezTo>
                      <a:pt x="1563529" y="746284"/>
                      <a:pt x="1573054" y="751999"/>
                      <a:pt x="1578769" y="761524"/>
                    </a:cubicBezTo>
                    <a:lnTo>
                      <a:pt x="1813084" y="761524"/>
                    </a:lnTo>
                    <a:lnTo>
                      <a:pt x="1932146" y="880586"/>
                    </a:lnTo>
                    <a:lnTo>
                      <a:pt x="2062639" y="880586"/>
                    </a:lnTo>
                    <a:lnTo>
                      <a:pt x="2237899" y="705326"/>
                    </a:lnTo>
                    <a:lnTo>
                      <a:pt x="2118836" y="705326"/>
                    </a:lnTo>
                    <a:lnTo>
                      <a:pt x="2095024" y="729139"/>
                    </a:lnTo>
                    <a:cubicBezTo>
                      <a:pt x="2097881" y="739616"/>
                      <a:pt x="2095024" y="751046"/>
                      <a:pt x="2087404" y="758666"/>
                    </a:cubicBezTo>
                    <a:cubicBezTo>
                      <a:pt x="2081689" y="764381"/>
                      <a:pt x="2074069" y="767239"/>
                      <a:pt x="2065496" y="767239"/>
                    </a:cubicBezTo>
                    <a:cubicBezTo>
                      <a:pt x="2056924" y="767239"/>
                      <a:pt x="2049304" y="764381"/>
                      <a:pt x="2043589" y="758666"/>
                    </a:cubicBezTo>
                    <a:cubicBezTo>
                      <a:pt x="2037874" y="752951"/>
                      <a:pt x="2035016" y="745331"/>
                      <a:pt x="2035016" y="736759"/>
                    </a:cubicBezTo>
                    <a:cubicBezTo>
                      <a:pt x="2035016" y="728186"/>
                      <a:pt x="2037874" y="720566"/>
                      <a:pt x="2043589" y="714851"/>
                    </a:cubicBezTo>
                    <a:cubicBezTo>
                      <a:pt x="2049304" y="709136"/>
                      <a:pt x="2056924" y="706279"/>
                      <a:pt x="2065496" y="706279"/>
                    </a:cubicBezTo>
                    <a:cubicBezTo>
                      <a:pt x="2068354" y="706279"/>
                      <a:pt x="2071211" y="706279"/>
                      <a:pt x="2074069" y="707231"/>
                    </a:cubicBezTo>
                    <a:lnTo>
                      <a:pt x="2107406" y="673894"/>
                    </a:lnTo>
                    <a:lnTo>
                      <a:pt x="2380774" y="673894"/>
                    </a:lnTo>
                    <a:lnTo>
                      <a:pt x="2480786" y="573881"/>
                    </a:lnTo>
                    <a:lnTo>
                      <a:pt x="2959894" y="573881"/>
                    </a:lnTo>
                    <a:lnTo>
                      <a:pt x="3093244" y="440531"/>
                    </a:lnTo>
                    <a:lnTo>
                      <a:pt x="3409474" y="440531"/>
                    </a:lnTo>
                    <a:lnTo>
                      <a:pt x="3698081" y="151924"/>
                    </a:lnTo>
                    <a:lnTo>
                      <a:pt x="3527584" y="151924"/>
                    </a:lnTo>
                    <a:lnTo>
                      <a:pt x="3337084" y="342424"/>
                    </a:lnTo>
                    <a:lnTo>
                      <a:pt x="3170396" y="342424"/>
                    </a:lnTo>
                    <a:cubicBezTo>
                      <a:pt x="3164681" y="351949"/>
                      <a:pt x="3155156" y="357664"/>
                      <a:pt x="3143726" y="357664"/>
                    </a:cubicBezTo>
                    <a:cubicBezTo>
                      <a:pt x="3126581" y="357664"/>
                      <a:pt x="3113246" y="344329"/>
                      <a:pt x="3113246" y="327184"/>
                    </a:cubicBezTo>
                    <a:cubicBezTo>
                      <a:pt x="3113246" y="310039"/>
                      <a:pt x="3126581" y="296704"/>
                      <a:pt x="3143726" y="296704"/>
                    </a:cubicBezTo>
                    <a:cubicBezTo>
                      <a:pt x="3155156" y="296704"/>
                      <a:pt x="3164681" y="302419"/>
                      <a:pt x="3170396" y="311944"/>
                    </a:cubicBezTo>
                    <a:lnTo>
                      <a:pt x="3323749" y="311944"/>
                    </a:lnTo>
                    <a:lnTo>
                      <a:pt x="3514249" y="121444"/>
                    </a:lnTo>
                    <a:lnTo>
                      <a:pt x="3727609" y="121444"/>
                    </a:lnTo>
                    <a:lnTo>
                      <a:pt x="3841909" y="7144"/>
                    </a:lnTo>
                    <a:lnTo>
                      <a:pt x="4072414" y="7144"/>
                    </a:lnTo>
                    <a:lnTo>
                      <a:pt x="4172426" y="107156"/>
                    </a:lnTo>
                    <a:cubicBezTo>
                      <a:pt x="4175284" y="106204"/>
                      <a:pt x="4178141" y="106204"/>
                      <a:pt x="4180999" y="106204"/>
                    </a:cubicBezTo>
                    <a:cubicBezTo>
                      <a:pt x="4189571" y="106204"/>
                      <a:pt x="4197192" y="109061"/>
                      <a:pt x="4202906" y="114776"/>
                    </a:cubicBezTo>
                    <a:cubicBezTo>
                      <a:pt x="4208621" y="120491"/>
                      <a:pt x="4211479" y="128111"/>
                      <a:pt x="4211479" y="136684"/>
                    </a:cubicBezTo>
                    <a:cubicBezTo>
                      <a:pt x="4211479" y="145256"/>
                      <a:pt x="4208621" y="152876"/>
                      <a:pt x="4202906" y="158591"/>
                    </a:cubicBezTo>
                    <a:cubicBezTo>
                      <a:pt x="4197192" y="164306"/>
                      <a:pt x="4189571" y="167164"/>
                      <a:pt x="4180999" y="167164"/>
                    </a:cubicBezTo>
                    <a:cubicBezTo>
                      <a:pt x="4172426" y="167164"/>
                      <a:pt x="4164806" y="164306"/>
                      <a:pt x="4159091" y="158591"/>
                    </a:cubicBezTo>
                    <a:cubicBezTo>
                      <a:pt x="4151471" y="150971"/>
                      <a:pt x="4148614" y="139541"/>
                      <a:pt x="4151471" y="129064"/>
                    </a:cubicBezTo>
                    <a:lnTo>
                      <a:pt x="4060984" y="38576"/>
                    </a:lnTo>
                    <a:lnTo>
                      <a:pt x="3856196" y="38576"/>
                    </a:lnTo>
                    <a:lnTo>
                      <a:pt x="3422809" y="471964"/>
                    </a:lnTo>
                    <a:lnTo>
                      <a:pt x="3104674" y="471964"/>
                    </a:lnTo>
                    <a:lnTo>
                      <a:pt x="2767489" y="809149"/>
                    </a:lnTo>
                    <a:lnTo>
                      <a:pt x="2343626" y="809149"/>
                    </a:lnTo>
                    <a:cubicBezTo>
                      <a:pt x="2337911" y="818674"/>
                      <a:pt x="2328386" y="824389"/>
                      <a:pt x="2316956" y="824389"/>
                    </a:cubicBezTo>
                    <a:cubicBezTo>
                      <a:pt x="2299811" y="824389"/>
                      <a:pt x="2286476" y="811054"/>
                      <a:pt x="2286476" y="793909"/>
                    </a:cubicBezTo>
                    <a:cubicBezTo>
                      <a:pt x="2286476" y="776764"/>
                      <a:pt x="2299811" y="763429"/>
                      <a:pt x="2316956" y="763429"/>
                    </a:cubicBezTo>
                    <a:cubicBezTo>
                      <a:pt x="2328386" y="763429"/>
                      <a:pt x="2337911" y="769144"/>
                      <a:pt x="2343626" y="778669"/>
                    </a:cubicBezTo>
                    <a:lnTo>
                      <a:pt x="2755106" y="778669"/>
                    </a:lnTo>
                    <a:lnTo>
                      <a:pt x="2928461" y="605314"/>
                    </a:lnTo>
                    <a:lnTo>
                      <a:pt x="2492216" y="605314"/>
                    </a:lnTo>
                    <a:lnTo>
                      <a:pt x="2392204" y="705326"/>
                    </a:lnTo>
                    <a:lnTo>
                      <a:pt x="2279809" y="705326"/>
                    </a:lnTo>
                    <a:lnTo>
                      <a:pt x="2075021" y="910114"/>
                    </a:lnTo>
                    <a:lnTo>
                      <a:pt x="1533049" y="910114"/>
                    </a:lnTo>
                    <a:lnTo>
                      <a:pt x="1410176" y="787241"/>
                    </a:lnTo>
                    <a:lnTo>
                      <a:pt x="1222534" y="787241"/>
                    </a:lnTo>
                    <a:lnTo>
                      <a:pt x="1026319" y="983456"/>
                    </a:lnTo>
                    <a:lnTo>
                      <a:pt x="195739" y="983456"/>
                    </a:lnTo>
                    <a:lnTo>
                      <a:pt x="67151" y="1114901"/>
                    </a:lnTo>
                    <a:cubicBezTo>
                      <a:pt x="70009" y="1125379"/>
                      <a:pt x="67151" y="1136809"/>
                      <a:pt x="59531" y="1144429"/>
                    </a:cubicBezTo>
                    <a:cubicBezTo>
                      <a:pt x="52864" y="1150144"/>
                      <a:pt x="45244" y="1153954"/>
                      <a:pt x="37624" y="1153954"/>
                    </a:cubicBezTo>
                    <a:close/>
                  </a:path>
                </a:pathLst>
              </a:custGeom>
              <a:solidFill>
                <a:srgbClr val="02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91" name="그룹 60">
              <a:extLst>
                <a:ext uri="{FF2B5EF4-FFF2-40B4-BE49-F238E27FC236}">
                  <a16:creationId xmlns:a16="http://schemas.microsoft.com/office/drawing/2014/main" id="{DA24C1D9-7652-4EE2-9B22-0FC334C74062}"/>
                </a:ext>
              </a:extLst>
            </p:cNvPr>
            <p:cNvGrpSpPr/>
            <p:nvPr/>
          </p:nvGrpSpPr>
          <p:grpSpPr>
            <a:xfrm>
              <a:off x="4487601" y="1263315"/>
              <a:ext cx="2647732" cy="3018632"/>
              <a:chOff x="4183270" y="1308080"/>
              <a:chExt cx="3277367" cy="3736468"/>
            </a:xfrm>
          </p:grpSpPr>
          <p:sp>
            <p:nvSpPr>
              <p:cNvPr id="92" name="Freeform: Shape 46">
                <a:extLst>
                  <a:ext uri="{FF2B5EF4-FFF2-40B4-BE49-F238E27FC236}">
                    <a16:creationId xmlns:a16="http://schemas.microsoft.com/office/drawing/2014/main" id="{19E714F7-31CB-48B7-BF45-4FDDECD8A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3270" y="1308080"/>
                <a:ext cx="3277367" cy="3736468"/>
              </a:xfrm>
              <a:custGeom>
                <a:avLst/>
                <a:gdLst>
                  <a:gd name="connsiteX0" fmla="*/ 1166643 w 2264026"/>
                  <a:gd name="connsiteY0" fmla="*/ 0 h 2581176"/>
                  <a:gd name="connsiteX1" fmla="*/ 1265146 w 2264026"/>
                  <a:gd name="connsiteY1" fmla="*/ 795 h 2581176"/>
                  <a:gd name="connsiteX2" fmla="*/ 1357492 w 2264026"/>
                  <a:gd name="connsiteY2" fmla="*/ 7949 h 2581176"/>
                  <a:gd name="connsiteX3" fmla="*/ 1445222 w 2264026"/>
                  <a:gd name="connsiteY3" fmla="*/ 19874 h 2581176"/>
                  <a:gd name="connsiteX4" fmla="*/ 1529103 w 2264026"/>
                  <a:gd name="connsiteY4" fmla="*/ 37362 h 2581176"/>
                  <a:gd name="connsiteX5" fmla="*/ 1609136 w 2264026"/>
                  <a:gd name="connsiteY5" fmla="*/ 58826 h 2581176"/>
                  <a:gd name="connsiteX6" fmla="*/ 1683013 w 2264026"/>
                  <a:gd name="connsiteY6" fmla="*/ 86649 h 2581176"/>
                  <a:gd name="connsiteX7" fmla="*/ 1754582 w 2264026"/>
                  <a:gd name="connsiteY7" fmla="*/ 116857 h 2581176"/>
                  <a:gd name="connsiteX8" fmla="*/ 1819994 w 2264026"/>
                  <a:gd name="connsiteY8" fmla="*/ 152629 h 2581176"/>
                  <a:gd name="connsiteX9" fmla="*/ 1881558 w 2264026"/>
                  <a:gd name="connsiteY9" fmla="*/ 193171 h 2581176"/>
                  <a:gd name="connsiteX10" fmla="*/ 1940814 w 2264026"/>
                  <a:gd name="connsiteY10" fmla="*/ 238483 h 2581176"/>
                  <a:gd name="connsiteX11" fmla="*/ 1993913 w 2264026"/>
                  <a:gd name="connsiteY11" fmla="*/ 286974 h 2581176"/>
                  <a:gd name="connsiteX12" fmla="*/ 2042395 w 2264026"/>
                  <a:gd name="connsiteY12" fmla="*/ 341031 h 2581176"/>
                  <a:gd name="connsiteX13" fmla="*/ 2087798 w 2264026"/>
                  <a:gd name="connsiteY13" fmla="*/ 397471 h 2581176"/>
                  <a:gd name="connsiteX14" fmla="*/ 2127815 w 2264026"/>
                  <a:gd name="connsiteY14" fmla="*/ 457886 h 2581176"/>
                  <a:gd name="connsiteX15" fmla="*/ 2164754 w 2264026"/>
                  <a:gd name="connsiteY15" fmla="*/ 521482 h 2581176"/>
                  <a:gd name="connsiteX16" fmla="*/ 2189380 w 2264026"/>
                  <a:gd name="connsiteY16" fmla="*/ 574743 h 2581176"/>
                  <a:gd name="connsiteX17" fmla="*/ 2210927 w 2264026"/>
                  <a:gd name="connsiteY17" fmla="*/ 634364 h 2581176"/>
                  <a:gd name="connsiteX18" fmla="*/ 2230166 w 2264026"/>
                  <a:gd name="connsiteY18" fmla="*/ 699549 h 2581176"/>
                  <a:gd name="connsiteX19" fmla="*/ 2245557 w 2264026"/>
                  <a:gd name="connsiteY19" fmla="*/ 770299 h 2581176"/>
                  <a:gd name="connsiteX20" fmla="*/ 2257100 w 2264026"/>
                  <a:gd name="connsiteY20" fmla="*/ 842638 h 2581176"/>
                  <a:gd name="connsiteX21" fmla="*/ 2262487 w 2264026"/>
                  <a:gd name="connsiteY21" fmla="*/ 917363 h 2581176"/>
                  <a:gd name="connsiteX22" fmla="*/ 2264026 w 2264026"/>
                  <a:gd name="connsiteY22" fmla="*/ 993678 h 2581176"/>
                  <a:gd name="connsiteX23" fmla="*/ 2259409 w 2264026"/>
                  <a:gd name="connsiteY23" fmla="*/ 1069197 h 2581176"/>
                  <a:gd name="connsiteX24" fmla="*/ 2250174 w 2264026"/>
                  <a:gd name="connsiteY24" fmla="*/ 1143127 h 2581176"/>
                  <a:gd name="connsiteX25" fmla="*/ 2233244 w 2264026"/>
                  <a:gd name="connsiteY25" fmla="*/ 1215467 h 2581176"/>
                  <a:gd name="connsiteX26" fmla="*/ 2210927 w 2264026"/>
                  <a:gd name="connsiteY26" fmla="*/ 1277471 h 2581176"/>
                  <a:gd name="connsiteX27" fmla="*/ 2183993 w 2264026"/>
                  <a:gd name="connsiteY27" fmla="*/ 1335503 h 2581176"/>
                  <a:gd name="connsiteX28" fmla="*/ 2151672 w 2264026"/>
                  <a:gd name="connsiteY28" fmla="*/ 1388764 h 2581176"/>
                  <a:gd name="connsiteX29" fmla="*/ 2118581 w 2264026"/>
                  <a:gd name="connsiteY29" fmla="*/ 1440435 h 2581176"/>
                  <a:gd name="connsiteX30" fmla="*/ 2081642 w 2264026"/>
                  <a:gd name="connsiteY30" fmla="*/ 1491311 h 2581176"/>
                  <a:gd name="connsiteX31" fmla="*/ 2045473 w 2264026"/>
                  <a:gd name="connsiteY31" fmla="*/ 1539008 h 2581176"/>
                  <a:gd name="connsiteX32" fmla="*/ 2009304 w 2264026"/>
                  <a:gd name="connsiteY32" fmla="*/ 1588294 h 2581176"/>
                  <a:gd name="connsiteX33" fmla="*/ 1973904 w 2264026"/>
                  <a:gd name="connsiteY33" fmla="*/ 1637580 h 2581176"/>
                  <a:gd name="connsiteX34" fmla="*/ 1950049 w 2264026"/>
                  <a:gd name="connsiteY34" fmla="*/ 1677327 h 2581176"/>
                  <a:gd name="connsiteX35" fmla="*/ 1930810 w 2264026"/>
                  <a:gd name="connsiteY35" fmla="*/ 1722639 h 2581176"/>
                  <a:gd name="connsiteX36" fmla="*/ 1915418 w 2264026"/>
                  <a:gd name="connsiteY36" fmla="*/ 1770336 h 2581176"/>
                  <a:gd name="connsiteX37" fmla="*/ 1903106 w 2264026"/>
                  <a:gd name="connsiteY37" fmla="*/ 1822007 h 2581176"/>
                  <a:gd name="connsiteX38" fmla="*/ 1901567 w 2264026"/>
                  <a:gd name="connsiteY38" fmla="*/ 1846650 h 2581176"/>
                  <a:gd name="connsiteX39" fmla="*/ 1903106 w 2264026"/>
                  <a:gd name="connsiteY39" fmla="*/ 1876063 h 2581176"/>
                  <a:gd name="connsiteX40" fmla="*/ 1906953 w 2264026"/>
                  <a:gd name="connsiteY40" fmla="*/ 1911835 h 2581176"/>
                  <a:gd name="connsiteX41" fmla="*/ 1912340 w 2264026"/>
                  <a:gd name="connsiteY41" fmla="*/ 1949197 h 2581176"/>
                  <a:gd name="connsiteX42" fmla="*/ 1920805 w 2264026"/>
                  <a:gd name="connsiteY42" fmla="*/ 1989739 h 2581176"/>
                  <a:gd name="connsiteX43" fmla="*/ 1930810 w 2264026"/>
                  <a:gd name="connsiteY43" fmla="*/ 2030282 h 2581176"/>
                  <a:gd name="connsiteX44" fmla="*/ 1940814 w 2264026"/>
                  <a:gd name="connsiteY44" fmla="*/ 2069234 h 2581176"/>
                  <a:gd name="connsiteX45" fmla="*/ 1951588 w 2264026"/>
                  <a:gd name="connsiteY45" fmla="*/ 2106596 h 2581176"/>
                  <a:gd name="connsiteX46" fmla="*/ 1961592 w 2264026"/>
                  <a:gd name="connsiteY46" fmla="*/ 2139983 h 2581176"/>
                  <a:gd name="connsiteX47" fmla="*/ 1971596 w 2264026"/>
                  <a:gd name="connsiteY47" fmla="*/ 2169396 h 2581176"/>
                  <a:gd name="connsiteX48" fmla="*/ 1980061 w 2264026"/>
                  <a:gd name="connsiteY48" fmla="*/ 2190860 h 2581176"/>
                  <a:gd name="connsiteX49" fmla="*/ 1992374 w 2264026"/>
                  <a:gd name="connsiteY49" fmla="*/ 2222658 h 2581176"/>
                  <a:gd name="connsiteX50" fmla="*/ 2003917 w 2264026"/>
                  <a:gd name="connsiteY50" fmla="*/ 2261609 h 2581176"/>
                  <a:gd name="connsiteX51" fmla="*/ 2016230 w 2264026"/>
                  <a:gd name="connsiteY51" fmla="*/ 2305332 h 2581176"/>
                  <a:gd name="connsiteX52" fmla="*/ 2028543 w 2264026"/>
                  <a:gd name="connsiteY52" fmla="*/ 2349848 h 2581176"/>
                  <a:gd name="connsiteX53" fmla="*/ 2042395 w 2264026"/>
                  <a:gd name="connsiteY53" fmla="*/ 2390390 h 2581176"/>
                  <a:gd name="connsiteX54" fmla="*/ 2057017 w 2264026"/>
                  <a:gd name="connsiteY54" fmla="*/ 2426163 h 2581176"/>
                  <a:gd name="connsiteX55" fmla="*/ 1925423 w 2264026"/>
                  <a:gd name="connsiteY55" fmla="*/ 2469885 h 2581176"/>
                  <a:gd name="connsiteX56" fmla="*/ 1797677 w 2264026"/>
                  <a:gd name="connsiteY56" fmla="*/ 2507246 h 2581176"/>
                  <a:gd name="connsiteX57" fmla="*/ 1676088 w 2264026"/>
                  <a:gd name="connsiteY57" fmla="*/ 2537455 h 2581176"/>
                  <a:gd name="connsiteX58" fmla="*/ 1557576 w 2264026"/>
                  <a:gd name="connsiteY58" fmla="*/ 2559712 h 2581176"/>
                  <a:gd name="connsiteX59" fmla="*/ 1442143 w 2264026"/>
                  <a:gd name="connsiteY59" fmla="*/ 2575612 h 2581176"/>
                  <a:gd name="connsiteX60" fmla="*/ 1330558 w 2264026"/>
                  <a:gd name="connsiteY60" fmla="*/ 2581176 h 2581176"/>
                  <a:gd name="connsiteX61" fmla="*/ 1221282 w 2264026"/>
                  <a:gd name="connsiteY61" fmla="*/ 2579586 h 2581176"/>
                  <a:gd name="connsiteX62" fmla="*/ 1115083 w 2264026"/>
                  <a:gd name="connsiteY62" fmla="*/ 2569252 h 2581176"/>
                  <a:gd name="connsiteX63" fmla="*/ 1010424 w 2264026"/>
                  <a:gd name="connsiteY63" fmla="*/ 2550968 h 2581176"/>
                  <a:gd name="connsiteX64" fmla="*/ 1005806 w 2264026"/>
                  <a:gd name="connsiteY64" fmla="*/ 2524735 h 2581176"/>
                  <a:gd name="connsiteX65" fmla="*/ 1000420 w 2264026"/>
                  <a:gd name="connsiteY65" fmla="*/ 2494527 h 2581176"/>
                  <a:gd name="connsiteX66" fmla="*/ 993494 w 2264026"/>
                  <a:gd name="connsiteY66" fmla="*/ 2457960 h 2581176"/>
                  <a:gd name="connsiteX67" fmla="*/ 988107 w 2264026"/>
                  <a:gd name="connsiteY67" fmla="*/ 2419008 h 2581176"/>
                  <a:gd name="connsiteX68" fmla="*/ 980411 w 2264026"/>
                  <a:gd name="connsiteY68" fmla="*/ 2376876 h 2581176"/>
                  <a:gd name="connsiteX69" fmla="*/ 972715 w 2264026"/>
                  <a:gd name="connsiteY69" fmla="*/ 2333949 h 2581176"/>
                  <a:gd name="connsiteX70" fmla="*/ 964250 w 2264026"/>
                  <a:gd name="connsiteY70" fmla="*/ 2291817 h 2581176"/>
                  <a:gd name="connsiteX71" fmla="*/ 954247 w 2264026"/>
                  <a:gd name="connsiteY71" fmla="*/ 2251275 h 2581176"/>
                  <a:gd name="connsiteX72" fmla="*/ 944242 w 2264026"/>
                  <a:gd name="connsiteY72" fmla="*/ 2212323 h 2581176"/>
                  <a:gd name="connsiteX73" fmla="*/ 931929 w 2264026"/>
                  <a:gd name="connsiteY73" fmla="*/ 2178141 h 2581176"/>
                  <a:gd name="connsiteX74" fmla="*/ 918847 w 2264026"/>
                  <a:gd name="connsiteY74" fmla="*/ 2148728 h 2581176"/>
                  <a:gd name="connsiteX75" fmla="*/ 904995 w 2264026"/>
                  <a:gd name="connsiteY75" fmla="*/ 2125675 h 2581176"/>
                  <a:gd name="connsiteX76" fmla="*/ 889604 w 2264026"/>
                  <a:gd name="connsiteY76" fmla="*/ 2111366 h 2581176"/>
                  <a:gd name="connsiteX77" fmla="*/ 872674 w 2264026"/>
                  <a:gd name="connsiteY77" fmla="*/ 2104211 h 2581176"/>
                  <a:gd name="connsiteX78" fmla="*/ 853435 w 2264026"/>
                  <a:gd name="connsiteY78" fmla="*/ 2101031 h 2581176"/>
                  <a:gd name="connsiteX79" fmla="*/ 831118 w 2264026"/>
                  <a:gd name="connsiteY79" fmla="*/ 2102622 h 2581176"/>
                  <a:gd name="connsiteX80" fmla="*/ 808801 w 2264026"/>
                  <a:gd name="connsiteY80" fmla="*/ 2105801 h 2581176"/>
                  <a:gd name="connsiteX81" fmla="*/ 788023 w 2264026"/>
                  <a:gd name="connsiteY81" fmla="*/ 2111366 h 2581176"/>
                  <a:gd name="connsiteX82" fmla="*/ 768014 w 2264026"/>
                  <a:gd name="connsiteY82" fmla="*/ 2116930 h 2581176"/>
                  <a:gd name="connsiteX83" fmla="*/ 749545 w 2264026"/>
                  <a:gd name="connsiteY83" fmla="*/ 2122494 h 2581176"/>
                  <a:gd name="connsiteX84" fmla="*/ 735693 w 2264026"/>
                  <a:gd name="connsiteY84" fmla="*/ 2127264 h 2581176"/>
                  <a:gd name="connsiteX85" fmla="*/ 702602 w 2264026"/>
                  <a:gd name="connsiteY85" fmla="*/ 2138394 h 2581176"/>
                  <a:gd name="connsiteX86" fmla="*/ 664894 w 2264026"/>
                  <a:gd name="connsiteY86" fmla="*/ 2148728 h 2581176"/>
                  <a:gd name="connsiteX87" fmla="*/ 622569 w 2264026"/>
                  <a:gd name="connsiteY87" fmla="*/ 2157472 h 2581176"/>
                  <a:gd name="connsiteX88" fmla="*/ 577935 w 2264026"/>
                  <a:gd name="connsiteY88" fmla="*/ 2163037 h 2581176"/>
                  <a:gd name="connsiteX89" fmla="*/ 533301 w 2264026"/>
                  <a:gd name="connsiteY89" fmla="*/ 2167807 h 2581176"/>
                  <a:gd name="connsiteX90" fmla="*/ 487897 w 2264026"/>
                  <a:gd name="connsiteY90" fmla="*/ 2169396 h 2581176"/>
                  <a:gd name="connsiteX91" fmla="*/ 444802 w 2264026"/>
                  <a:gd name="connsiteY91" fmla="*/ 2166217 h 2581176"/>
                  <a:gd name="connsiteX92" fmla="*/ 404016 w 2264026"/>
                  <a:gd name="connsiteY92" fmla="*/ 2159062 h 2581176"/>
                  <a:gd name="connsiteX93" fmla="*/ 381699 w 2264026"/>
                  <a:gd name="connsiteY93" fmla="*/ 2153498 h 2581176"/>
                  <a:gd name="connsiteX94" fmla="*/ 359382 w 2264026"/>
                  <a:gd name="connsiteY94" fmla="*/ 2143163 h 2581176"/>
                  <a:gd name="connsiteX95" fmla="*/ 337064 w 2264026"/>
                  <a:gd name="connsiteY95" fmla="*/ 2131239 h 2581176"/>
                  <a:gd name="connsiteX96" fmla="*/ 317826 w 2264026"/>
                  <a:gd name="connsiteY96" fmla="*/ 2116930 h 2581176"/>
                  <a:gd name="connsiteX97" fmla="*/ 297818 w 2264026"/>
                  <a:gd name="connsiteY97" fmla="*/ 2099441 h 2581176"/>
                  <a:gd name="connsiteX98" fmla="*/ 282426 w 2264026"/>
                  <a:gd name="connsiteY98" fmla="*/ 2081158 h 2581176"/>
                  <a:gd name="connsiteX99" fmla="*/ 271652 w 2264026"/>
                  <a:gd name="connsiteY99" fmla="*/ 2058105 h 2581176"/>
                  <a:gd name="connsiteX100" fmla="*/ 263187 w 2264026"/>
                  <a:gd name="connsiteY100" fmla="*/ 2031871 h 2581176"/>
                  <a:gd name="connsiteX101" fmla="*/ 260109 w 2264026"/>
                  <a:gd name="connsiteY101" fmla="*/ 2003254 h 2581176"/>
                  <a:gd name="connsiteX102" fmla="*/ 263187 w 2264026"/>
                  <a:gd name="connsiteY102" fmla="*/ 1971456 h 2581176"/>
                  <a:gd name="connsiteX103" fmla="*/ 267035 w 2264026"/>
                  <a:gd name="connsiteY103" fmla="*/ 1949197 h 2581176"/>
                  <a:gd name="connsiteX104" fmla="*/ 272422 w 2264026"/>
                  <a:gd name="connsiteY104" fmla="*/ 1924554 h 2581176"/>
                  <a:gd name="connsiteX105" fmla="*/ 278579 w 2264026"/>
                  <a:gd name="connsiteY105" fmla="*/ 1899116 h 2581176"/>
                  <a:gd name="connsiteX106" fmla="*/ 280887 w 2264026"/>
                  <a:gd name="connsiteY106" fmla="*/ 1874473 h 2581176"/>
                  <a:gd name="connsiteX107" fmla="*/ 280887 w 2264026"/>
                  <a:gd name="connsiteY107" fmla="*/ 1848240 h 2581176"/>
                  <a:gd name="connsiteX108" fmla="*/ 273961 w 2264026"/>
                  <a:gd name="connsiteY108" fmla="*/ 1825187 h 2581176"/>
                  <a:gd name="connsiteX109" fmla="*/ 267035 w 2264026"/>
                  <a:gd name="connsiteY109" fmla="*/ 1812467 h 2581176"/>
                  <a:gd name="connsiteX110" fmla="*/ 254722 w 2264026"/>
                  <a:gd name="connsiteY110" fmla="*/ 1800544 h 2581176"/>
                  <a:gd name="connsiteX111" fmla="*/ 241640 w 2264026"/>
                  <a:gd name="connsiteY111" fmla="*/ 1791799 h 2581176"/>
                  <a:gd name="connsiteX112" fmla="*/ 227788 w 2264026"/>
                  <a:gd name="connsiteY112" fmla="*/ 1784644 h 2581176"/>
                  <a:gd name="connsiteX113" fmla="*/ 213936 w 2264026"/>
                  <a:gd name="connsiteY113" fmla="*/ 1774310 h 2581176"/>
                  <a:gd name="connsiteX114" fmla="*/ 203163 w 2264026"/>
                  <a:gd name="connsiteY114" fmla="*/ 1763181 h 2581176"/>
                  <a:gd name="connsiteX115" fmla="*/ 194697 w 2264026"/>
                  <a:gd name="connsiteY115" fmla="*/ 1748872 h 2581176"/>
                  <a:gd name="connsiteX116" fmla="*/ 191619 w 2264026"/>
                  <a:gd name="connsiteY116" fmla="*/ 1732974 h 2581176"/>
                  <a:gd name="connsiteX117" fmla="*/ 193158 w 2264026"/>
                  <a:gd name="connsiteY117" fmla="*/ 1717074 h 2581176"/>
                  <a:gd name="connsiteX118" fmla="*/ 198545 w 2264026"/>
                  <a:gd name="connsiteY118" fmla="*/ 1701970 h 2581176"/>
                  <a:gd name="connsiteX119" fmla="*/ 205471 w 2264026"/>
                  <a:gd name="connsiteY119" fmla="*/ 1689251 h 2581176"/>
                  <a:gd name="connsiteX120" fmla="*/ 210088 w 2264026"/>
                  <a:gd name="connsiteY120" fmla="*/ 1676532 h 2581176"/>
                  <a:gd name="connsiteX121" fmla="*/ 187771 w 2264026"/>
                  <a:gd name="connsiteY121" fmla="*/ 1660634 h 2581176"/>
                  <a:gd name="connsiteX122" fmla="*/ 172380 w 2264026"/>
                  <a:gd name="connsiteY122" fmla="*/ 1644735 h 2581176"/>
                  <a:gd name="connsiteX123" fmla="*/ 163915 w 2264026"/>
                  <a:gd name="connsiteY123" fmla="*/ 1628836 h 2581176"/>
                  <a:gd name="connsiteX124" fmla="*/ 162376 w 2264026"/>
                  <a:gd name="connsiteY124" fmla="*/ 1611347 h 2581176"/>
                  <a:gd name="connsiteX125" fmla="*/ 164684 w 2264026"/>
                  <a:gd name="connsiteY125" fmla="*/ 1595449 h 2581176"/>
                  <a:gd name="connsiteX126" fmla="*/ 170841 w 2264026"/>
                  <a:gd name="connsiteY126" fmla="*/ 1577960 h 2581176"/>
                  <a:gd name="connsiteX127" fmla="*/ 179306 w 2264026"/>
                  <a:gd name="connsiteY127" fmla="*/ 1560471 h 2581176"/>
                  <a:gd name="connsiteX128" fmla="*/ 188541 w 2264026"/>
                  <a:gd name="connsiteY128" fmla="*/ 1542983 h 2581176"/>
                  <a:gd name="connsiteX129" fmla="*/ 197006 w 2264026"/>
                  <a:gd name="connsiteY129" fmla="*/ 1524698 h 2581176"/>
                  <a:gd name="connsiteX130" fmla="*/ 205471 w 2264026"/>
                  <a:gd name="connsiteY130" fmla="*/ 1507210 h 2581176"/>
                  <a:gd name="connsiteX131" fmla="*/ 210088 w 2264026"/>
                  <a:gd name="connsiteY131" fmla="*/ 1488132 h 2581176"/>
                  <a:gd name="connsiteX132" fmla="*/ 194697 w 2264026"/>
                  <a:gd name="connsiteY132" fmla="*/ 1473822 h 2581176"/>
                  <a:gd name="connsiteX133" fmla="*/ 173149 w 2264026"/>
                  <a:gd name="connsiteY133" fmla="*/ 1462693 h 2581176"/>
                  <a:gd name="connsiteX134" fmla="*/ 149294 w 2264026"/>
                  <a:gd name="connsiteY134" fmla="*/ 1452359 h 2581176"/>
                  <a:gd name="connsiteX135" fmla="*/ 124668 w 2264026"/>
                  <a:gd name="connsiteY135" fmla="*/ 1443615 h 2581176"/>
                  <a:gd name="connsiteX136" fmla="*/ 99272 w 2264026"/>
                  <a:gd name="connsiteY136" fmla="*/ 1434870 h 2581176"/>
                  <a:gd name="connsiteX137" fmla="*/ 73877 w 2264026"/>
                  <a:gd name="connsiteY137" fmla="*/ 1426126 h 2581176"/>
                  <a:gd name="connsiteX138" fmla="*/ 50021 w 2264026"/>
                  <a:gd name="connsiteY138" fmla="*/ 1415792 h 2581176"/>
                  <a:gd name="connsiteX139" fmla="*/ 30783 w 2264026"/>
                  <a:gd name="connsiteY139" fmla="*/ 1404662 h 2581176"/>
                  <a:gd name="connsiteX140" fmla="*/ 13852 w 2264026"/>
                  <a:gd name="connsiteY140" fmla="*/ 1388764 h 2581176"/>
                  <a:gd name="connsiteX141" fmla="*/ 3848 w 2264026"/>
                  <a:gd name="connsiteY141" fmla="*/ 1369685 h 2581176"/>
                  <a:gd name="connsiteX142" fmla="*/ 0 w 2264026"/>
                  <a:gd name="connsiteY142" fmla="*/ 1349811 h 2581176"/>
                  <a:gd name="connsiteX143" fmla="*/ 3079 w 2264026"/>
                  <a:gd name="connsiteY143" fmla="*/ 1330733 h 2581176"/>
                  <a:gd name="connsiteX144" fmla="*/ 10004 w 2264026"/>
                  <a:gd name="connsiteY144" fmla="*/ 1313244 h 2581176"/>
                  <a:gd name="connsiteX145" fmla="*/ 20778 w 2264026"/>
                  <a:gd name="connsiteY145" fmla="*/ 1298935 h 2581176"/>
                  <a:gd name="connsiteX146" fmla="*/ 33860 w 2264026"/>
                  <a:gd name="connsiteY146" fmla="*/ 1284626 h 2581176"/>
                  <a:gd name="connsiteX147" fmla="*/ 46173 w 2264026"/>
                  <a:gd name="connsiteY147" fmla="*/ 1272702 h 2581176"/>
                  <a:gd name="connsiteX148" fmla="*/ 56178 w 2264026"/>
                  <a:gd name="connsiteY148" fmla="*/ 1263163 h 2581176"/>
                  <a:gd name="connsiteX149" fmla="*/ 85421 w 2264026"/>
                  <a:gd name="connsiteY149" fmla="*/ 1228186 h 2581176"/>
                  <a:gd name="connsiteX150" fmla="*/ 116203 w 2264026"/>
                  <a:gd name="connsiteY150" fmla="*/ 1196388 h 2581176"/>
                  <a:gd name="connsiteX151" fmla="*/ 146985 w 2264026"/>
                  <a:gd name="connsiteY151" fmla="*/ 1164590 h 2581176"/>
                  <a:gd name="connsiteX152" fmla="*/ 176228 w 2264026"/>
                  <a:gd name="connsiteY152" fmla="*/ 1129612 h 2581176"/>
                  <a:gd name="connsiteX153" fmla="*/ 203932 w 2264026"/>
                  <a:gd name="connsiteY153" fmla="*/ 1095430 h 2581176"/>
                  <a:gd name="connsiteX154" fmla="*/ 229327 w 2264026"/>
                  <a:gd name="connsiteY154" fmla="*/ 1056478 h 2581176"/>
                  <a:gd name="connsiteX155" fmla="*/ 250105 w 2264026"/>
                  <a:gd name="connsiteY155" fmla="*/ 1014346 h 2581176"/>
                  <a:gd name="connsiteX156" fmla="*/ 261648 w 2264026"/>
                  <a:gd name="connsiteY156" fmla="*/ 979368 h 2581176"/>
                  <a:gd name="connsiteX157" fmla="*/ 265496 w 2264026"/>
                  <a:gd name="connsiteY157" fmla="*/ 945186 h 2581176"/>
                  <a:gd name="connsiteX158" fmla="*/ 265496 w 2264026"/>
                  <a:gd name="connsiteY158" fmla="*/ 908619 h 2581176"/>
                  <a:gd name="connsiteX159" fmla="*/ 264727 w 2264026"/>
                  <a:gd name="connsiteY159" fmla="*/ 869666 h 2581176"/>
                  <a:gd name="connsiteX160" fmla="*/ 263187 w 2264026"/>
                  <a:gd name="connsiteY160" fmla="*/ 830715 h 2581176"/>
                  <a:gd name="connsiteX161" fmla="*/ 264727 w 2264026"/>
                  <a:gd name="connsiteY161" fmla="*/ 788583 h 2581176"/>
                  <a:gd name="connsiteX162" fmla="*/ 268575 w 2264026"/>
                  <a:gd name="connsiteY162" fmla="*/ 744066 h 2581176"/>
                  <a:gd name="connsiteX163" fmla="*/ 311669 w 2264026"/>
                  <a:gd name="connsiteY163" fmla="*/ 560434 h 2581176"/>
                  <a:gd name="connsiteX164" fmla="*/ 338604 w 2264026"/>
                  <a:gd name="connsiteY164" fmla="*/ 493659 h 2581176"/>
                  <a:gd name="connsiteX165" fmla="*/ 370925 w 2264026"/>
                  <a:gd name="connsiteY165" fmla="*/ 431654 h 2581176"/>
                  <a:gd name="connsiteX166" fmla="*/ 408633 w 2264026"/>
                  <a:gd name="connsiteY166" fmla="*/ 373623 h 2581176"/>
                  <a:gd name="connsiteX167" fmla="*/ 451728 w 2264026"/>
                  <a:gd name="connsiteY167" fmla="*/ 318772 h 2581176"/>
                  <a:gd name="connsiteX168" fmla="*/ 499441 w 2264026"/>
                  <a:gd name="connsiteY168" fmla="*/ 268691 h 2581176"/>
                  <a:gd name="connsiteX169" fmla="*/ 551000 w 2264026"/>
                  <a:gd name="connsiteY169" fmla="*/ 222584 h 2581176"/>
                  <a:gd name="connsiteX170" fmla="*/ 607178 w 2264026"/>
                  <a:gd name="connsiteY170" fmla="*/ 180452 h 2581176"/>
                  <a:gd name="connsiteX171" fmla="*/ 665664 w 2264026"/>
                  <a:gd name="connsiteY171" fmla="*/ 143089 h 2581176"/>
                  <a:gd name="connsiteX172" fmla="*/ 728768 w 2264026"/>
                  <a:gd name="connsiteY172" fmla="*/ 109702 h 2581176"/>
                  <a:gd name="connsiteX173" fmla="*/ 793410 w 2264026"/>
                  <a:gd name="connsiteY173" fmla="*/ 81879 h 2581176"/>
                  <a:gd name="connsiteX174" fmla="*/ 858822 w 2264026"/>
                  <a:gd name="connsiteY174" fmla="*/ 57236 h 2581176"/>
                  <a:gd name="connsiteX175" fmla="*/ 1078914 w 2264026"/>
                  <a:gd name="connsiteY175" fmla="*/ 7155 h 2581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</a:cxnLst>
                <a:rect l="l" t="t" r="r" b="b"/>
                <a:pathLst>
                  <a:path w="2264026" h="2581176">
                    <a:moveTo>
                      <a:pt x="1166643" y="0"/>
                    </a:moveTo>
                    <a:lnTo>
                      <a:pt x="1265146" y="795"/>
                    </a:lnTo>
                    <a:lnTo>
                      <a:pt x="1357492" y="7949"/>
                    </a:lnTo>
                    <a:lnTo>
                      <a:pt x="1445222" y="19874"/>
                    </a:lnTo>
                    <a:lnTo>
                      <a:pt x="1529103" y="37362"/>
                    </a:lnTo>
                    <a:lnTo>
                      <a:pt x="1609136" y="58826"/>
                    </a:lnTo>
                    <a:lnTo>
                      <a:pt x="1683013" y="86649"/>
                    </a:lnTo>
                    <a:lnTo>
                      <a:pt x="1754582" y="116857"/>
                    </a:lnTo>
                    <a:lnTo>
                      <a:pt x="1819994" y="152629"/>
                    </a:lnTo>
                    <a:lnTo>
                      <a:pt x="1881558" y="193171"/>
                    </a:lnTo>
                    <a:lnTo>
                      <a:pt x="1940814" y="238483"/>
                    </a:lnTo>
                    <a:lnTo>
                      <a:pt x="1993913" y="286974"/>
                    </a:lnTo>
                    <a:lnTo>
                      <a:pt x="2042395" y="341031"/>
                    </a:lnTo>
                    <a:lnTo>
                      <a:pt x="2087798" y="397471"/>
                    </a:lnTo>
                    <a:lnTo>
                      <a:pt x="2127815" y="457886"/>
                    </a:lnTo>
                    <a:lnTo>
                      <a:pt x="2164754" y="521482"/>
                    </a:lnTo>
                    <a:lnTo>
                      <a:pt x="2189380" y="574743"/>
                    </a:lnTo>
                    <a:lnTo>
                      <a:pt x="2210927" y="634364"/>
                    </a:lnTo>
                    <a:lnTo>
                      <a:pt x="2230166" y="699549"/>
                    </a:lnTo>
                    <a:lnTo>
                      <a:pt x="2245557" y="770299"/>
                    </a:lnTo>
                    <a:lnTo>
                      <a:pt x="2257100" y="842638"/>
                    </a:lnTo>
                    <a:lnTo>
                      <a:pt x="2262487" y="917363"/>
                    </a:lnTo>
                    <a:lnTo>
                      <a:pt x="2264026" y="993678"/>
                    </a:lnTo>
                    <a:lnTo>
                      <a:pt x="2259409" y="1069197"/>
                    </a:lnTo>
                    <a:lnTo>
                      <a:pt x="2250174" y="1143127"/>
                    </a:lnTo>
                    <a:lnTo>
                      <a:pt x="2233244" y="1215467"/>
                    </a:lnTo>
                    <a:lnTo>
                      <a:pt x="2210927" y="1277471"/>
                    </a:lnTo>
                    <a:lnTo>
                      <a:pt x="2183993" y="1335503"/>
                    </a:lnTo>
                    <a:lnTo>
                      <a:pt x="2151672" y="1388764"/>
                    </a:lnTo>
                    <a:lnTo>
                      <a:pt x="2118581" y="1440435"/>
                    </a:lnTo>
                    <a:lnTo>
                      <a:pt x="2081642" y="1491311"/>
                    </a:lnTo>
                    <a:lnTo>
                      <a:pt x="2045473" y="1539008"/>
                    </a:lnTo>
                    <a:lnTo>
                      <a:pt x="2009304" y="1588294"/>
                    </a:lnTo>
                    <a:lnTo>
                      <a:pt x="1973904" y="1637580"/>
                    </a:lnTo>
                    <a:lnTo>
                      <a:pt x="1950049" y="1677327"/>
                    </a:lnTo>
                    <a:lnTo>
                      <a:pt x="1930810" y="1722639"/>
                    </a:lnTo>
                    <a:lnTo>
                      <a:pt x="1915418" y="1770336"/>
                    </a:lnTo>
                    <a:lnTo>
                      <a:pt x="1903106" y="1822007"/>
                    </a:lnTo>
                    <a:lnTo>
                      <a:pt x="1901567" y="1846650"/>
                    </a:lnTo>
                    <a:lnTo>
                      <a:pt x="1903106" y="1876063"/>
                    </a:lnTo>
                    <a:lnTo>
                      <a:pt x="1906953" y="1911835"/>
                    </a:lnTo>
                    <a:lnTo>
                      <a:pt x="1912340" y="1949197"/>
                    </a:lnTo>
                    <a:lnTo>
                      <a:pt x="1920805" y="1989739"/>
                    </a:lnTo>
                    <a:lnTo>
                      <a:pt x="1930810" y="2030282"/>
                    </a:lnTo>
                    <a:lnTo>
                      <a:pt x="1940814" y="2069234"/>
                    </a:lnTo>
                    <a:lnTo>
                      <a:pt x="1951588" y="2106596"/>
                    </a:lnTo>
                    <a:lnTo>
                      <a:pt x="1961592" y="2139983"/>
                    </a:lnTo>
                    <a:lnTo>
                      <a:pt x="1971596" y="2169396"/>
                    </a:lnTo>
                    <a:lnTo>
                      <a:pt x="1980061" y="2190860"/>
                    </a:lnTo>
                    <a:lnTo>
                      <a:pt x="1992374" y="2222658"/>
                    </a:lnTo>
                    <a:lnTo>
                      <a:pt x="2003917" y="2261609"/>
                    </a:lnTo>
                    <a:lnTo>
                      <a:pt x="2016230" y="2305332"/>
                    </a:lnTo>
                    <a:lnTo>
                      <a:pt x="2028543" y="2349848"/>
                    </a:lnTo>
                    <a:lnTo>
                      <a:pt x="2042395" y="2390390"/>
                    </a:lnTo>
                    <a:lnTo>
                      <a:pt x="2057017" y="2426163"/>
                    </a:lnTo>
                    <a:lnTo>
                      <a:pt x="1925423" y="2469885"/>
                    </a:lnTo>
                    <a:lnTo>
                      <a:pt x="1797677" y="2507246"/>
                    </a:lnTo>
                    <a:lnTo>
                      <a:pt x="1676088" y="2537455"/>
                    </a:lnTo>
                    <a:lnTo>
                      <a:pt x="1557576" y="2559712"/>
                    </a:lnTo>
                    <a:lnTo>
                      <a:pt x="1442143" y="2575612"/>
                    </a:lnTo>
                    <a:lnTo>
                      <a:pt x="1330558" y="2581176"/>
                    </a:lnTo>
                    <a:lnTo>
                      <a:pt x="1221282" y="2579586"/>
                    </a:lnTo>
                    <a:lnTo>
                      <a:pt x="1115083" y="2569252"/>
                    </a:lnTo>
                    <a:lnTo>
                      <a:pt x="1010424" y="2550968"/>
                    </a:lnTo>
                    <a:lnTo>
                      <a:pt x="1005806" y="2524735"/>
                    </a:lnTo>
                    <a:lnTo>
                      <a:pt x="1000420" y="2494527"/>
                    </a:lnTo>
                    <a:lnTo>
                      <a:pt x="993494" y="2457960"/>
                    </a:lnTo>
                    <a:lnTo>
                      <a:pt x="988107" y="2419008"/>
                    </a:lnTo>
                    <a:lnTo>
                      <a:pt x="980411" y="2376876"/>
                    </a:lnTo>
                    <a:lnTo>
                      <a:pt x="972715" y="2333949"/>
                    </a:lnTo>
                    <a:lnTo>
                      <a:pt x="964250" y="2291817"/>
                    </a:lnTo>
                    <a:lnTo>
                      <a:pt x="954247" y="2251275"/>
                    </a:lnTo>
                    <a:lnTo>
                      <a:pt x="944242" y="2212323"/>
                    </a:lnTo>
                    <a:lnTo>
                      <a:pt x="931929" y="2178141"/>
                    </a:lnTo>
                    <a:lnTo>
                      <a:pt x="918847" y="2148728"/>
                    </a:lnTo>
                    <a:lnTo>
                      <a:pt x="904995" y="2125675"/>
                    </a:lnTo>
                    <a:lnTo>
                      <a:pt x="889604" y="2111366"/>
                    </a:lnTo>
                    <a:lnTo>
                      <a:pt x="872674" y="2104211"/>
                    </a:lnTo>
                    <a:lnTo>
                      <a:pt x="853435" y="2101031"/>
                    </a:lnTo>
                    <a:lnTo>
                      <a:pt x="831118" y="2102622"/>
                    </a:lnTo>
                    <a:lnTo>
                      <a:pt x="808801" y="2105801"/>
                    </a:lnTo>
                    <a:lnTo>
                      <a:pt x="788023" y="2111366"/>
                    </a:lnTo>
                    <a:lnTo>
                      <a:pt x="768014" y="2116930"/>
                    </a:lnTo>
                    <a:lnTo>
                      <a:pt x="749545" y="2122494"/>
                    </a:lnTo>
                    <a:lnTo>
                      <a:pt x="735693" y="2127264"/>
                    </a:lnTo>
                    <a:lnTo>
                      <a:pt x="702602" y="2138394"/>
                    </a:lnTo>
                    <a:lnTo>
                      <a:pt x="664894" y="2148728"/>
                    </a:lnTo>
                    <a:lnTo>
                      <a:pt x="622569" y="2157472"/>
                    </a:lnTo>
                    <a:lnTo>
                      <a:pt x="577935" y="2163037"/>
                    </a:lnTo>
                    <a:lnTo>
                      <a:pt x="533301" y="2167807"/>
                    </a:lnTo>
                    <a:lnTo>
                      <a:pt x="487897" y="2169396"/>
                    </a:lnTo>
                    <a:lnTo>
                      <a:pt x="444802" y="2166217"/>
                    </a:lnTo>
                    <a:lnTo>
                      <a:pt x="404016" y="2159062"/>
                    </a:lnTo>
                    <a:lnTo>
                      <a:pt x="381699" y="2153498"/>
                    </a:lnTo>
                    <a:lnTo>
                      <a:pt x="359382" y="2143163"/>
                    </a:lnTo>
                    <a:lnTo>
                      <a:pt x="337064" y="2131239"/>
                    </a:lnTo>
                    <a:lnTo>
                      <a:pt x="317826" y="2116930"/>
                    </a:lnTo>
                    <a:lnTo>
                      <a:pt x="297818" y="2099441"/>
                    </a:lnTo>
                    <a:lnTo>
                      <a:pt x="282426" y="2081158"/>
                    </a:lnTo>
                    <a:lnTo>
                      <a:pt x="271652" y="2058105"/>
                    </a:lnTo>
                    <a:lnTo>
                      <a:pt x="263187" y="2031871"/>
                    </a:lnTo>
                    <a:lnTo>
                      <a:pt x="260109" y="2003254"/>
                    </a:lnTo>
                    <a:lnTo>
                      <a:pt x="263187" y="1971456"/>
                    </a:lnTo>
                    <a:lnTo>
                      <a:pt x="267035" y="1949197"/>
                    </a:lnTo>
                    <a:lnTo>
                      <a:pt x="272422" y="1924554"/>
                    </a:lnTo>
                    <a:lnTo>
                      <a:pt x="278579" y="1899116"/>
                    </a:lnTo>
                    <a:lnTo>
                      <a:pt x="280887" y="1874473"/>
                    </a:lnTo>
                    <a:lnTo>
                      <a:pt x="280887" y="1848240"/>
                    </a:lnTo>
                    <a:lnTo>
                      <a:pt x="273961" y="1825187"/>
                    </a:lnTo>
                    <a:lnTo>
                      <a:pt x="267035" y="1812467"/>
                    </a:lnTo>
                    <a:lnTo>
                      <a:pt x="254722" y="1800544"/>
                    </a:lnTo>
                    <a:lnTo>
                      <a:pt x="241640" y="1791799"/>
                    </a:lnTo>
                    <a:lnTo>
                      <a:pt x="227788" y="1784644"/>
                    </a:lnTo>
                    <a:lnTo>
                      <a:pt x="213936" y="1774310"/>
                    </a:lnTo>
                    <a:lnTo>
                      <a:pt x="203163" y="1763181"/>
                    </a:lnTo>
                    <a:lnTo>
                      <a:pt x="194697" y="1748872"/>
                    </a:lnTo>
                    <a:lnTo>
                      <a:pt x="191619" y="1732974"/>
                    </a:lnTo>
                    <a:lnTo>
                      <a:pt x="193158" y="1717074"/>
                    </a:lnTo>
                    <a:lnTo>
                      <a:pt x="198545" y="1701970"/>
                    </a:lnTo>
                    <a:lnTo>
                      <a:pt x="205471" y="1689251"/>
                    </a:lnTo>
                    <a:lnTo>
                      <a:pt x="210088" y="1676532"/>
                    </a:lnTo>
                    <a:lnTo>
                      <a:pt x="187771" y="1660634"/>
                    </a:lnTo>
                    <a:lnTo>
                      <a:pt x="172380" y="1644735"/>
                    </a:lnTo>
                    <a:lnTo>
                      <a:pt x="163915" y="1628836"/>
                    </a:lnTo>
                    <a:lnTo>
                      <a:pt x="162376" y="1611347"/>
                    </a:lnTo>
                    <a:lnTo>
                      <a:pt x="164684" y="1595449"/>
                    </a:lnTo>
                    <a:lnTo>
                      <a:pt x="170841" y="1577960"/>
                    </a:lnTo>
                    <a:lnTo>
                      <a:pt x="179306" y="1560471"/>
                    </a:lnTo>
                    <a:lnTo>
                      <a:pt x="188541" y="1542983"/>
                    </a:lnTo>
                    <a:lnTo>
                      <a:pt x="197006" y="1524698"/>
                    </a:lnTo>
                    <a:lnTo>
                      <a:pt x="205471" y="1507210"/>
                    </a:lnTo>
                    <a:lnTo>
                      <a:pt x="210088" y="1488132"/>
                    </a:lnTo>
                    <a:lnTo>
                      <a:pt x="194697" y="1473822"/>
                    </a:lnTo>
                    <a:lnTo>
                      <a:pt x="173149" y="1462693"/>
                    </a:lnTo>
                    <a:lnTo>
                      <a:pt x="149294" y="1452359"/>
                    </a:lnTo>
                    <a:lnTo>
                      <a:pt x="124668" y="1443615"/>
                    </a:lnTo>
                    <a:lnTo>
                      <a:pt x="99272" y="1434870"/>
                    </a:lnTo>
                    <a:lnTo>
                      <a:pt x="73877" y="1426126"/>
                    </a:lnTo>
                    <a:lnTo>
                      <a:pt x="50021" y="1415792"/>
                    </a:lnTo>
                    <a:lnTo>
                      <a:pt x="30783" y="1404662"/>
                    </a:lnTo>
                    <a:lnTo>
                      <a:pt x="13852" y="1388764"/>
                    </a:lnTo>
                    <a:lnTo>
                      <a:pt x="3848" y="1369685"/>
                    </a:lnTo>
                    <a:lnTo>
                      <a:pt x="0" y="1349811"/>
                    </a:lnTo>
                    <a:lnTo>
                      <a:pt x="3079" y="1330733"/>
                    </a:lnTo>
                    <a:lnTo>
                      <a:pt x="10004" y="1313244"/>
                    </a:lnTo>
                    <a:lnTo>
                      <a:pt x="20778" y="1298935"/>
                    </a:lnTo>
                    <a:lnTo>
                      <a:pt x="33860" y="1284626"/>
                    </a:lnTo>
                    <a:lnTo>
                      <a:pt x="46173" y="1272702"/>
                    </a:lnTo>
                    <a:lnTo>
                      <a:pt x="56178" y="1263163"/>
                    </a:lnTo>
                    <a:lnTo>
                      <a:pt x="85421" y="1228186"/>
                    </a:lnTo>
                    <a:lnTo>
                      <a:pt x="116203" y="1196388"/>
                    </a:lnTo>
                    <a:lnTo>
                      <a:pt x="146985" y="1164590"/>
                    </a:lnTo>
                    <a:lnTo>
                      <a:pt x="176228" y="1129612"/>
                    </a:lnTo>
                    <a:lnTo>
                      <a:pt x="203932" y="1095430"/>
                    </a:lnTo>
                    <a:lnTo>
                      <a:pt x="229327" y="1056478"/>
                    </a:lnTo>
                    <a:lnTo>
                      <a:pt x="250105" y="1014346"/>
                    </a:lnTo>
                    <a:lnTo>
                      <a:pt x="261648" y="979368"/>
                    </a:lnTo>
                    <a:lnTo>
                      <a:pt x="265496" y="945186"/>
                    </a:lnTo>
                    <a:lnTo>
                      <a:pt x="265496" y="908619"/>
                    </a:lnTo>
                    <a:lnTo>
                      <a:pt x="264727" y="869666"/>
                    </a:lnTo>
                    <a:lnTo>
                      <a:pt x="263187" y="830715"/>
                    </a:lnTo>
                    <a:lnTo>
                      <a:pt x="264727" y="788583"/>
                    </a:lnTo>
                    <a:lnTo>
                      <a:pt x="268575" y="744066"/>
                    </a:lnTo>
                    <a:lnTo>
                      <a:pt x="311669" y="560434"/>
                    </a:lnTo>
                    <a:lnTo>
                      <a:pt x="338604" y="493659"/>
                    </a:lnTo>
                    <a:lnTo>
                      <a:pt x="370925" y="431654"/>
                    </a:lnTo>
                    <a:lnTo>
                      <a:pt x="408633" y="373623"/>
                    </a:lnTo>
                    <a:lnTo>
                      <a:pt x="451728" y="318772"/>
                    </a:lnTo>
                    <a:lnTo>
                      <a:pt x="499441" y="268691"/>
                    </a:lnTo>
                    <a:lnTo>
                      <a:pt x="551000" y="222584"/>
                    </a:lnTo>
                    <a:lnTo>
                      <a:pt x="607178" y="180452"/>
                    </a:lnTo>
                    <a:lnTo>
                      <a:pt x="665664" y="143089"/>
                    </a:lnTo>
                    <a:lnTo>
                      <a:pt x="728768" y="109702"/>
                    </a:lnTo>
                    <a:lnTo>
                      <a:pt x="793410" y="81879"/>
                    </a:lnTo>
                    <a:lnTo>
                      <a:pt x="858822" y="57236"/>
                    </a:lnTo>
                    <a:lnTo>
                      <a:pt x="1078914" y="7155"/>
                    </a:lnTo>
                    <a:close/>
                  </a:path>
                </a:pathLst>
              </a:custGeom>
              <a:solidFill>
                <a:srgbClr val="02ECE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93" name="Group 115">
                <a:extLst>
                  <a:ext uri="{FF2B5EF4-FFF2-40B4-BE49-F238E27FC236}">
                    <a16:creationId xmlns:a16="http://schemas.microsoft.com/office/drawing/2014/main" id="{6BDBE9B3-CB51-4285-9D16-12B6F301474D}"/>
                  </a:ext>
                </a:extLst>
              </p:cNvPr>
              <p:cNvGrpSpPr/>
              <p:nvPr/>
            </p:nvGrpSpPr>
            <p:grpSpPr>
              <a:xfrm>
                <a:off x="4791305" y="1507787"/>
                <a:ext cx="2609390" cy="2295728"/>
                <a:chOff x="4075204" y="1700703"/>
                <a:chExt cx="3961307" cy="3485138"/>
              </a:xfrm>
            </p:grpSpPr>
            <p:sp>
              <p:nvSpPr>
                <p:cNvPr id="94" name="Freeform: Shape 116">
                  <a:extLst>
                    <a:ext uri="{FF2B5EF4-FFF2-40B4-BE49-F238E27FC236}">
                      <a16:creationId xmlns:a16="http://schemas.microsoft.com/office/drawing/2014/main" id="{74481917-01B0-499C-ACF4-27F1063AA982}"/>
                    </a:ext>
                  </a:extLst>
                </p:cNvPr>
                <p:cNvSpPr/>
                <p:nvPr/>
              </p:nvSpPr>
              <p:spPr>
                <a:xfrm>
                  <a:off x="6491531" y="1764198"/>
                  <a:ext cx="581269" cy="1745650"/>
                </a:xfrm>
                <a:custGeom>
                  <a:avLst/>
                  <a:gdLst>
                    <a:gd name="connsiteX0" fmla="*/ 146202 w 581269"/>
                    <a:gd name="connsiteY0" fmla="*/ 62084 h 1745650"/>
                    <a:gd name="connsiteX1" fmla="*/ 219303 w 581269"/>
                    <a:gd name="connsiteY1" fmla="*/ 380 h 1745650"/>
                    <a:gd name="connsiteX2" fmla="*/ 294762 w 581269"/>
                    <a:gd name="connsiteY2" fmla="*/ 36931 h 1745650"/>
                    <a:gd name="connsiteX3" fmla="*/ 267251 w 581269"/>
                    <a:gd name="connsiteY3" fmla="*/ 152870 h 1745650"/>
                    <a:gd name="connsiteX4" fmla="*/ 152490 w 581269"/>
                    <a:gd name="connsiteY4" fmla="*/ 117106 h 1745650"/>
                    <a:gd name="connsiteX5" fmla="*/ 128123 w 581269"/>
                    <a:gd name="connsiteY5" fmla="*/ 101385 h 1745650"/>
                    <a:gd name="connsiteX6" fmla="*/ 40481 w 581269"/>
                    <a:gd name="connsiteY6" fmla="*/ 101778 h 1745650"/>
                    <a:gd name="connsiteX7" fmla="*/ 40481 w 581269"/>
                    <a:gd name="connsiteY7" fmla="*/ 852831 h 1745650"/>
                    <a:gd name="connsiteX8" fmla="*/ 63669 w 581269"/>
                    <a:gd name="connsiteY8" fmla="*/ 852831 h 1745650"/>
                    <a:gd name="connsiteX9" fmla="*/ 545113 w 581269"/>
                    <a:gd name="connsiteY9" fmla="*/ 852831 h 1745650"/>
                    <a:gd name="connsiteX10" fmla="*/ 581270 w 581269"/>
                    <a:gd name="connsiteY10" fmla="*/ 888595 h 1745650"/>
                    <a:gd name="connsiteX11" fmla="*/ 581270 w 581269"/>
                    <a:gd name="connsiteY11" fmla="*/ 1649080 h 1745650"/>
                    <a:gd name="connsiteX12" fmla="*/ 546685 w 581269"/>
                    <a:gd name="connsiteY12" fmla="*/ 1684059 h 1745650"/>
                    <a:gd name="connsiteX13" fmla="*/ 450396 w 581269"/>
                    <a:gd name="connsiteY13" fmla="*/ 1684059 h 1745650"/>
                    <a:gd name="connsiteX14" fmla="*/ 429959 w 581269"/>
                    <a:gd name="connsiteY14" fmla="*/ 1696635 h 1745650"/>
                    <a:gd name="connsiteX15" fmla="*/ 334456 w 581269"/>
                    <a:gd name="connsiteY15" fmla="*/ 1743011 h 1745650"/>
                    <a:gd name="connsiteX16" fmla="*/ 273932 w 581269"/>
                    <a:gd name="connsiteY16" fmla="*/ 1661264 h 1745650"/>
                    <a:gd name="connsiteX17" fmla="*/ 336421 w 581269"/>
                    <a:gd name="connsiteY17" fmla="*/ 1583447 h 1745650"/>
                    <a:gd name="connsiteX18" fmla="*/ 431531 w 581269"/>
                    <a:gd name="connsiteY18" fmla="*/ 1632181 h 1745650"/>
                    <a:gd name="connsiteX19" fmla="*/ 443714 w 581269"/>
                    <a:gd name="connsiteY19" fmla="*/ 1644364 h 1745650"/>
                    <a:gd name="connsiteX20" fmla="*/ 455505 w 581269"/>
                    <a:gd name="connsiteY20" fmla="*/ 1644757 h 1745650"/>
                    <a:gd name="connsiteX21" fmla="*/ 540789 w 581269"/>
                    <a:gd name="connsiteY21" fmla="*/ 1644757 h 1745650"/>
                    <a:gd name="connsiteX22" fmla="*/ 540789 w 581269"/>
                    <a:gd name="connsiteY22" fmla="*/ 892918 h 1745650"/>
                    <a:gd name="connsiteX23" fmla="*/ 517994 w 581269"/>
                    <a:gd name="connsiteY23" fmla="*/ 892918 h 1745650"/>
                    <a:gd name="connsiteX24" fmla="*/ 36550 w 581269"/>
                    <a:gd name="connsiteY24" fmla="*/ 892918 h 1745650"/>
                    <a:gd name="connsiteX25" fmla="*/ 0 w 581269"/>
                    <a:gd name="connsiteY25" fmla="*/ 855582 h 1745650"/>
                    <a:gd name="connsiteX26" fmla="*/ 0 w 581269"/>
                    <a:gd name="connsiteY26" fmla="*/ 99027 h 1745650"/>
                    <a:gd name="connsiteX27" fmla="*/ 37729 w 581269"/>
                    <a:gd name="connsiteY27" fmla="*/ 62477 h 1745650"/>
                    <a:gd name="connsiteX28" fmla="*/ 146202 w 581269"/>
                    <a:gd name="connsiteY28" fmla="*/ 62084 h 1745650"/>
                    <a:gd name="connsiteX29" fmla="*/ 227163 w 581269"/>
                    <a:gd name="connsiteY29" fmla="*/ 124180 h 1745650"/>
                    <a:gd name="connsiteX30" fmla="*/ 268822 w 581269"/>
                    <a:gd name="connsiteY30" fmla="*/ 80948 h 1745650"/>
                    <a:gd name="connsiteX31" fmla="*/ 225591 w 581269"/>
                    <a:gd name="connsiteY31" fmla="*/ 39289 h 1745650"/>
                    <a:gd name="connsiteX32" fmla="*/ 183931 w 581269"/>
                    <a:gd name="connsiteY32" fmla="*/ 82520 h 1745650"/>
                    <a:gd name="connsiteX33" fmla="*/ 227163 w 581269"/>
                    <a:gd name="connsiteY33" fmla="*/ 124180 h 1745650"/>
                    <a:gd name="connsiteX34" fmla="*/ 396946 w 581269"/>
                    <a:gd name="connsiteY34" fmla="*/ 1662836 h 1745650"/>
                    <a:gd name="connsiteX35" fmla="*/ 354500 w 581269"/>
                    <a:gd name="connsiteY35" fmla="*/ 1621176 h 1745650"/>
                    <a:gd name="connsiteX36" fmla="*/ 312840 w 581269"/>
                    <a:gd name="connsiteY36" fmla="*/ 1663229 h 1745650"/>
                    <a:gd name="connsiteX37" fmla="*/ 354893 w 581269"/>
                    <a:gd name="connsiteY37" fmla="*/ 1704496 h 1745650"/>
                    <a:gd name="connsiteX38" fmla="*/ 396946 w 581269"/>
                    <a:gd name="connsiteY38" fmla="*/ 1662836 h 1745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581269" h="1745650">
                      <a:moveTo>
                        <a:pt x="146202" y="62084"/>
                      </a:moveTo>
                      <a:cubicBezTo>
                        <a:pt x="158385" y="24747"/>
                        <a:pt x="182359" y="3917"/>
                        <a:pt x="219303" y="380"/>
                      </a:cubicBezTo>
                      <a:cubicBezTo>
                        <a:pt x="250744" y="-2371"/>
                        <a:pt x="277076" y="9812"/>
                        <a:pt x="294762" y="36931"/>
                      </a:cubicBezTo>
                      <a:cubicBezTo>
                        <a:pt x="320701" y="76232"/>
                        <a:pt x="307731" y="130075"/>
                        <a:pt x="267251" y="152870"/>
                      </a:cubicBezTo>
                      <a:cubicBezTo>
                        <a:pt x="225198" y="176844"/>
                        <a:pt x="172534" y="161123"/>
                        <a:pt x="152490" y="117106"/>
                      </a:cubicBezTo>
                      <a:cubicBezTo>
                        <a:pt x="146988" y="104922"/>
                        <a:pt x="141092" y="100992"/>
                        <a:pt x="128123" y="101385"/>
                      </a:cubicBezTo>
                      <a:cubicBezTo>
                        <a:pt x="99433" y="102564"/>
                        <a:pt x="70743" y="101778"/>
                        <a:pt x="40481" y="101778"/>
                      </a:cubicBezTo>
                      <a:cubicBezTo>
                        <a:pt x="40481" y="352129"/>
                        <a:pt x="40481" y="601301"/>
                        <a:pt x="40481" y="852831"/>
                      </a:cubicBezTo>
                      <a:cubicBezTo>
                        <a:pt x="48341" y="852831"/>
                        <a:pt x="56201" y="852831"/>
                        <a:pt x="63669" y="852831"/>
                      </a:cubicBezTo>
                      <a:cubicBezTo>
                        <a:pt x="224019" y="852831"/>
                        <a:pt x="384762" y="852831"/>
                        <a:pt x="545113" y="852831"/>
                      </a:cubicBezTo>
                      <a:cubicBezTo>
                        <a:pt x="577733" y="852831"/>
                        <a:pt x="581270" y="855975"/>
                        <a:pt x="581270" y="888595"/>
                      </a:cubicBezTo>
                      <a:cubicBezTo>
                        <a:pt x="581270" y="1142090"/>
                        <a:pt x="581270" y="1395585"/>
                        <a:pt x="581270" y="1649080"/>
                      </a:cubicBezTo>
                      <a:cubicBezTo>
                        <a:pt x="581270" y="1680522"/>
                        <a:pt x="577733" y="1684059"/>
                        <a:pt x="546685" y="1684059"/>
                      </a:cubicBezTo>
                      <a:cubicBezTo>
                        <a:pt x="514457" y="1684059"/>
                        <a:pt x="482623" y="1684452"/>
                        <a:pt x="450396" y="1684059"/>
                      </a:cubicBezTo>
                      <a:cubicBezTo>
                        <a:pt x="440177" y="1684059"/>
                        <a:pt x="434675" y="1686024"/>
                        <a:pt x="429959" y="1696635"/>
                      </a:cubicBezTo>
                      <a:cubicBezTo>
                        <a:pt x="413059" y="1734758"/>
                        <a:pt x="374544" y="1752836"/>
                        <a:pt x="334456" y="1743011"/>
                      </a:cubicBezTo>
                      <a:cubicBezTo>
                        <a:pt x="298299" y="1734365"/>
                        <a:pt x="273539" y="1700958"/>
                        <a:pt x="273932" y="1661264"/>
                      </a:cubicBezTo>
                      <a:cubicBezTo>
                        <a:pt x="274325" y="1623141"/>
                        <a:pt x="299871" y="1591700"/>
                        <a:pt x="336421" y="1583447"/>
                      </a:cubicBezTo>
                      <a:cubicBezTo>
                        <a:pt x="376116" y="1574407"/>
                        <a:pt x="413452" y="1594058"/>
                        <a:pt x="431531" y="1632181"/>
                      </a:cubicBezTo>
                      <a:cubicBezTo>
                        <a:pt x="433889" y="1637290"/>
                        <a:pt x="438998" y="1641220"/>
                        <a:pt x="443714" y="1644364"/>
                      </a:cubicBezTo>
                      <a:cubicBezTo>
                        <a:pt x="446466" y="1645936"/>
                        <a:pt x="451575" y="1644757"/>
                        <a:pt x="455505" y="1644757"/>
                      </a:cubicBezTo>
                      <a:cubicBezTo>
                        <a:pt x="483409" y="1644757"/>
                        <a:pt x="511706" y="1644757"/>
                        <a:pt x="540789" y="1644757"/>
                      </a:cubicBezTo>
                      <a:cubicBezTo>
                        <a:pt x="540789" y="1393620"/>
                        <a:pt x="540789" y="1144841"/>
                        <a:pt x="540789" y="892918"/>
                      </a:cubicBezTo>
                      <a:cubicBezTo>
                        <a:pt x="532929" y="892918"/>
                        <a:pt x="525462" y="892918"/>
                        <a:pt x="517994" y="892918"/>
                      </a:cubicBezTo>
                      <a:cubicBezTo>
                        <a:pt x="357644" y="892918"/>
                        <a:pt x="196901" y="892918"/>
                        <a:pt x="36550" y="892918"/>
                      </a:cubicBezTo>
                      <a:cubicBezTo>
                        <a:pt x="3144" y="892918"/>
                        <a:pt x="0" y="889381"/>
                        <a:pt x="0" y="855582"/>
                      </a:cubicBezTo>
                      <a:cubicBezTo>
                        <a:pt x="0" y="603266"/>
                        <a:pt x="0" y="351343"/>
                        <a:pt x="0" y="99027"/>
                      </a:cubicBezTo>
                      <a:cubicBezTo>
                        <a:pt x="0" y="66407"/>
                        <a:pt x="3930" y="62477"/>
                        <a:pt x="37729" y="62477"/>
                      </a:cubicBezTo>
                      <a:cubicBezTo>
                        <a:pt x="73101" y="62084"/>
                        <a:pt x="109258" y="62084"/>
                        <a:pt x="146202" y="62084"/>
                      </a:cubicBezTo>
                      <a:close/>
                      <a:moveTo>
                        <a:pt x="227163" y="124180"/>
                      </a:moveTo>
                      <a:cubicBezTo>
                        <a:pt x="251137" y="123787"/>
                        <a:pt x="269216" y="104922"/>
                        <a:pt x="268822" y="80948"/>
                      </a:cubicBezTo>
                      <a:cubicBezTo>
                        <a:pt x="268430" y="57367"/>
                        <a:pt x="249172" y="38896"/>
                        <a:pt x="225591" y="39289"/>
                      </a:cubicBezTo>
                      <a:cubicBezTo>
                        <a:pt x="201617" y="39682"/>
                        <a:pt x="183538" y="58546"/>
                        <a:pt x="183931" y="82520"/>
                      </a:cubicBezTo>
                      <a:cubicBezTo>
                        <a:pt x="184717" y="106494"/>
                        <a:pt x="203189" y="124573"/>
                        <a:pt x="227163" y="124180"/>
                      </a:cubicBezTo>
                      <a:close/>
                      <a:moveTo>
                        <a:pt x="396946" y="1662836"/>
                      </a:moveTo>
                      <a:cubicBezTo>
                        <a:pt x="396946" y="1638469"/>
                        <a:pt x="379260" y="1621176"/>
                        <a:pt x="354500" y="1621176"/>
                      </a:cubicBezTo>
                      <a:cubicBezTo>
                        <a:pt x="330133" y="1621176"/>
                        <a:pt x="312840" y="1638862"/>
                        <a:pt x="312840" y="1663229"/>
                      </a:cubicBezTo>
                      <a:cubicBezTo>
                        <a:pt x="312840" y="1687989"/>
                        <a:pt x="330133" y="1704889"/>
                        <a:pt x="354893" y="1704496"/>
                      </a:cubicBezTo>
                      <a:cubicBezTo>
                        <a:pt x="380046" y="1704889"/>
                        <a:pt x="397339" y="1687596"/>
                        <a:pt x="396946" y="1662836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95" name="Freeform: Shape 117">
                  <a:extLst>
                    <a:ext uri="{FF2B5EF4-FFF2-40B4-BE49-F238E27FC236}">
                      <a16:creationId xmlns:a16="http://schemas.microsoft.com/office/drawing/2014/main" id="{9846C17D-9976-4724-A25B-E491E1CBFFF6}"/>
                    </a:ext>
                  </a:extLst>
                </p:cNvPr>
                <p:cNvSpPr/>
                <p:nvPr/>
              </p:nvSpPr>
              <p:spPr>
                <a:xfrm>
                  <a:off x="4357439" y="2811716"/>
                  <a:ext cx="1622011" cy="443980"/>
                </a:xfrm>
                <a:custGeom>
                  <a:avLst/>
                  <a:gdLst>
                    <a:gd name="connsiteX0" fmla="*/ 1459285 w 1622011"/>
                    <a:gd name="connsiteY0" fmla="*/ 63131 h 443980"/>
                    <a:gd name="connsiteX1" fmla="*/ 1553216 w 1622011"/>
                    <a:gd name="connsiteY1" fmla="*/ 1428 h 443980"/>
                    <a:gd name="connsiteX2" fmla="*/ 1621993 w 1622011"/>
                    <a:gd name="connsiteY2" fmla="*/ 80424 h 443980"/>
                    <a:gd name="connsiteX3" fmla="*/ 1560683 w 1622011"/>
                    <a:gd name="connsiteY3" fmla="*/ 161385 h 443980"/>
                    <a:gd name="connsiteX4" fmla="*/ 1458892 w 1622011"/>
                    <a:gd name="connsiteY4" fmla="*/ 102826 h 443980"/>
                    <a:gd name="connsiteX5" fmla="*/ 926356 w 1622011"/>
                    <a:gd name="connsiteY5" fmla="*/ 102826 h 443980"/>
                    <a:gd name="connsiteX6" fmla="*/ 926356 w 1622011"/>
                    <a:gd name="connsiteY6" fmla="*/ 124049 h 443980"/>
                    <a:gd name="connsiteX7" fmla="*/ 926356 w 1622011"/>
                    <a:gd name="connsiteY7" fmla="*/ 350033 h 443980"/>
                    <a:gd name="connsiteX8" fmla="*/ 894522 w 1622011"/>
                    <a:gd name="connsiteY8" fmla="*/ 381867 h 443980"/>
                    <a:gd name="connsiteX9" fmla="*/ 185128 w 1622011"/>
                    <a:gd name="connsiteY9" fmla="*/ 381474 h 443980"/>
                    <a:gd name="connsiteX10" fmla="*/ 154080 w 1622011"/>
                    <a:gd name="connsiteY10" fmla="*/ 399553 h 443980"/>
                    <a:gd name="connsiteX11" fmla="*/ 61722 w 1622011"/>
                    <a:gd name="connsiteY11" fmla="*/ 441212 h 443980"/>
                    <a:gd name="connsiteX12" fmla="*/ 18 w 1622011"/>
                    <a:gd name="connsiteY12" fmla="*/ 360251 h 443980"/>
                    <a:gd name="connsiteX13" fmla="*/ 62508 w 1622011"/>
                    <a:gd name="connsiteY13" fmla="*/ 282041 h 443980"/>
                    <a:gd name="connsiteX14" fmla="*/ 156045 w 1622011"/>
                    <a:gd name="connsiteY14" fmla="*/ 326059 h 443980"/>
                    <a:gd name="connsiteX15" fmla="*/ 162334 w 1622011"/>
                    <a:gd name="connsiteY15" fmla="*/ 340993 h 443980"/>
                    <a:gd name="connsiteX16" fmla="*/ 886661 w 1622011"/>
                    <a:gd name="connsiteY16" fmla="*/ 340993 h 443980"/>
                    <a:gd name="connsiteX17" fmla="*/ 886661 w 1622011"/>
                    <a:gd name="connsiteY17" fmla="*/ 318984 h 443980"/>
                    <a:gd name="connsiteX18" fmla="*/ 886661 w 1622011"/>
                    <a:gd name="connsiteY18" fmla="*/ 93000 h 443980"/>
                    <a:gd name="connsiteX19" fmla="*/ 917317 w 1622011"/>
                    <a:gd name="connsiteY19" fmla="*/ 61952 h 443980"/>
                    <a:gd name="connsiteX20" fmla="*/ 1436097 w 1622011"/>
                    <a:gd name="connsiteY20" fmla="*/ 61952 h 443980"/>
                    <a:gd name="connsiteX21" fmla="*/ 1459285 w 1622011"/>
                    <a:gd name="connsiteY21" fmla="*/ 63131 h 443980"/>
                    <a:gd name="connsiteX22" fmla="*/ 1540639 w 1622011"/>
                    <a:gd name="connsiteY22" fmla="*/ 39943 h 443980"/>
                    <a:gd name="connsiteX23" fmla="*/ 1497800 w 1622011"/>
                    <a:gd name="connsiteY23" fmla="*/ 81603 h 443980"/>
                    <a:gd name="connsiteX24" fmla="*/ 1539067 w 1622011"/>
                    <a:gd name="connsiteY24" fmla="*/ 124835 h 443980"/>
                    <a:gd name="connsiteX25" fmla="*/ 1583085 w 1622011"/>
                    <a:gd name="connsiteY25" fmla="*/ 81996 h 443980"/>
                    <a:gd name="connsiteX26" fmla="*/ 1540639 w 1622011"/>
                    <a:gd name="connsiteY26" fmla="*/ 39943 h 443980"/>
                    <a:gd name="connsiteX27" fmla="*/ 82158 w 1622011"/>
                    <a:gd name="connsiteY27" fmla="*/ 405055 h 443980"/>
                    <a:gd name="connsiteX28" fmla="*/ 124997 w 1622011"/>
                    <a:gd name="connsiteY28" fmla="*/ 363002 h 443980"/>
                    <a:gd name="connsiteX29" fmla="*/ 82944 w 1622011"/>
                    <a:gd name="connsiteY29" fmla="*/ 320163 h 443980"/>
                    <a:gd name="connsiteX30" fmla="*/ 40499 w 1622011"/>
                    <a:gd name="connsiteY30" fmla="*/ 362216 h 443980"/>
                    <a:gd name="connsiteX31" fmla="*/ 82158 w 1622011"/>
                    <a:gd name="connsiteY31" fmla="*/ 405055 h 443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011" h="443980">
                      <a:moveTo>
                        <a:pt x="1459285" y="63131"/>
                      </a:moveTo>
                      <a:cubicBezTo>
                        <a:pt x="1478936" y="15969"/>
                        <a:pt x="1513128" y="-6040"/>
                        <a:pt x="1553216" y="1428"/>
                      </a:cubicBezTo>
                      <a:cubicBezTo>
                        <a:pt x="1593696" y="8895"/>
                        <a:pt x="1621207" y="40729"/>
                        <a:pt x="1621993" y="80424"/>
                      </a:cubicBezTo>
                      <a:cubicBezTo>
                        <a:pt x="1622779" y="118939"/>
                        <a:pt x="1597233" y="152739"/>
                        <a:pt x="1560683" y="161385"/>
                      </a:cubicBezTo>
                      <a:cubicBezTo>
                        <a:pt x="1515879" y="171997"/>
                        <a:pt x="1483259" y="153525"/>
                        <a:pt x="1458892" y="102826"/>
                      </a:cubicBezTo>
                      <a:cubicBezTo>
                        <a:pt x="1282428" y="102826"/>
                        <a:pt x="1105571" y="102826"/>
                        <a:pt x="926356" y="102826"/>
                      </a:cubicBezTo>
                      <a:cubicBezTo>
                        <a:pt x="926356" y="110293"/>
                        <a:pt x="926356" y="117367"/>
                        <a:pt x="926356" y="124049"/>
                      </a:cubicBezTo>
                      <a:cubicBezTo>
                        <a:pt x="926356" y="199508"/>
                        <a:pt x="926356" y="274573"/>
                        <a:pt x="926356" y="350033"/>
                      </a:cubicBezTo>
                      <a:cubicBezTo>
                        <a:pt x="926356" y="377937"/>
                        <a:pt x="922426" y="381867"/>
                        <a:pt x="894522" y="381867"/>
                      </a:cubicBezTo>
                      <a:cubicBezTo>
                        <a:pt x="657926" y="381867"/>
                        <a:pt x="421724" y="381867"/>
                        <a:pt x="185128" y="381474"/>
                      </a:cubicBezTo>
                      <a:cubicBezTo>
                        <a:pt x="170194" y="381474"/>
                        <a:pt x="161155" y="383046"/>
                        <a:pt x="154080" y="399553"/>
                      </a:cubicBezTo>
                      <a:cubicBezTo>
                        <a:pt x="139146" y="434138"/>
                        <a:pt x="98272" y="451038"/>
                        <a:pt x="61722" y="441212"/>
                      </a:cubicBezTo>
                      <a:cubicBezTo>
                        <a:pt x="23992" y="431387"/>
                        <a:pt x="-768" y="398766"/>
                        <a:pt x="18" y="360251"/>
                      </a:cubicBezTo>
                      <a:cubicBezTo>
                        <a:pt x="804" y="322128"/>
                        <a:pt x="26350" y="289901"/>
                        <a:pt x="62508" y="282041"/>
                      </a:cubicBezTo>
                      <a:cubicBezTo>
                        <a:pt x="101809" y="273394"/>
                        <a:pt x="139146" y="290687"/>
                        <a:pt x="156045" y="326059"/>
                      </a:cubicBezTo>
                      <a:cubicBezTo>
                        <a:pt x="158403" y="330775"/>
                        <a:pt x="159976" y="335491"/>
                        <a:pt x="162334" y="340993"/>
                      </a:cubicBezTo>
                      <a:cubicBezTo>
                        <a:pt x="403252" y="340993"/>
                        <a:pt x="644171" y="340993"/>
                        <a:pt x="886661" y="340993"/>
                      </a:cubicBezTo>
                      <a:cubicBezTo>
                        <a:pt x="886661" y="333133"/>
                        <a:pt x="886661" y="326059"/>
                        <a:pt x="886661" y="318984"/>
                      </a:cubicBezTo>
                      <a:cubicBezTo>
                        <a:pt x="886661" y="243525"/>
                        <a:pt x="886661" y="168459"/>
                        <a:pt x="886661" y="93000"/>
                      </a:cubicBezTo>
                      <a:cubicBezTo>
                        <a:pt x="886661" y="66668"/>
                        <a:pt x="891377" y="61952"/>
                        <a:pt x="917317" y="61952"/>
                      </a:cubicBezTo>
                      <a:cubicBezTo>
                        <a:pt x="1090243" y="61952"/>
                        <a:pt x="1263170" y="61952"/>
                        <a:pt x="1436097" y="61952"/>
                      </a:cubicBezTo>
                      <a:cubicBezTo>
                        <a:pt x="1443564" y="63131"/>
                        <a:pt x="1451032" y="63131"/>
                        <a:pt x="1459285" y="63131"/>
                      </a:cubicBezTo>
                      <a:close/>
                      <a:moveTo>
                        <a:pt x="1540639" y="39943"/>
                      </a:moveTo>
                      <a:cubicBezTo>
                        <a:pt x="1517451" y="39550"/>
                        <a:pt x="1498194" y="58415"/>
                        <a:pt x="1497800" y="81603"/>
                      </a:cubicBezTo>
                      <a:cubicBezTo>
                        <a:pt x="1497407" y="104398"/>
                        <a:pt x="1516272" y="124049"/>
                        <a:pt x="1539067" y="124835"/>
                      </a:cubicBezTo>
                      <a:cubicBezTo>
                        <a:pt x="1563041" y="125621"/>
                        <a:pt x="1583085" y="105970"/>
                        <a:pt x="1583085" y="81996"/>
                      </a:cubicBezTo>
                      <a:cubicBezTo>
                        <a:pt x="1582692" y="59201"/>
                        <a:pt x="1563827" y="40336"/>
                        <a:pt x="1540639" y="39943"/>
                      </a:cubicBezTo>
                      <a:close/>
                      <a:moveTo>
                        <a:pt x="82158" y="405055"/>
                      </a:moveTo>
                      <a:cubicBezTo>
                        <a:pt x="106132" y="405055"/>
                        <a:pt x="124604" y="386976"/>
                        <a:pt x="124997" y="363002"/>
                      </a:cubicBezTo>
                      <a:cubicBezTo>
                        <a:pt x="125390" y="339421"/>
                        <a:pt x="106918" y="320556"/>
                        <a:pt x="82944" y="320163"/>
                      </a:cubicBezTo>
                      <a:cubicBezTo>
                        <a:pt x="58971" y="319770"/>
                        <a:pt x="40499" y="338242"/>
                        <a:pt x="40499" y="362216"/>
                      </a:cubicBezTo>
                      <a:cubicBezTo>
                        <a:pt x="40499" y="386583"/>
                        <a:pt x="58184" y="405055"/>
                        <a:pt x="82158" y="405055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96" name="Freeform: Shape 118">
                  <a:extLst>
                    <a:ext uri="{FF2B5EF4-FFF2-40B4-BE49-F238E27FC236}">
                      <a16:creationId xmlns:a16="http://schemas.microsoft.com/office/drawing/2014/main" id="{3C6E5AF1-DE0E-466D-B4EE-B9487F41B91A}"/>
                    </a:ext>
                  </a:extLst>
                </p:cNvPr>
                <p:cNvSpPr/>
                <p:nvPr/>
              </p:nvSpPr>
              <p:spPr>
                <a:xfrm>
                  <a:off x="5201257" y="3031454"/>
                  <a:ext cx="778568" cy="607069"/>
                </a:xfrm>
                <a:custGeom>
                  <a:avLst/>
                  <a:gdLst>
                    <a:gd name="connsiteX0" fmla="*/ 738481 w 778568"/>
                    <a:gd name="connsiteY0" fmla="*/ 504052 h 607069"/>
                    <a:gd name="connsiteX1" fmla="*/ 738481 w 778568"/>
                    <a:gd name="connsiteY1" fmla="*/ 103569 h 607069"/>
                    <a:gd name="connsiteX2" fmla="*/ 719223 w 778568"/>
                    <a:gd name="connsiteY2" fmla="*/ 102783 h 607069"/>
                    <a:gd name="connsiteX3" fmla="*/ 351754 w 778568"/>
                    <a:gd name="connsiteY3" fmla="*/ 102390 h 607069"/>
                    <a:gd name="connsiteX4" fmla="*/ 325814 w 778568"/>
                    <a:gd name="connsiteY4" fmla="*/ 118897 h 607069"/>
                    <a:gd name="connsiteX5" fmla="*/ 231884 w 778568"/>
                    <a:gd name="connsiteY5" fmla="*/ 161342 h 607069"/>
                    <a:gd name="connsiteX6" fmla="*/ 171752 w 778568"/>
                    <a:gd name="connsiteY6" fmla="*/ 81560 h 607069"/>
                    <a:gd name="connsiteX7" fmla="*/ 234635 w 778568"/>
                    <a:gd name="connsiteY7" fmla="*/ 2171 h 607069"/>
                    <a:gd name="connsiteX8" fmla="*/ 326208 w 778568"/>
                    <a:gd name="connsiteY8" fmla="*/ 46189 h 607069"/>
                    <a:gd name="connsiteX9" fmla="*/ 353719 w 778568"/>
                    <a:gd name="connsiteY9" fmla="*/ 63482 h 607069"/>
                    <a:gd name="connsiteX10" fmla="*/ 746734 w 778568"/>
                    <a:gd name="connsiteY10" fmla="*/ 63088 h 607069"/>
                    <a:gd name="connsiteX11" fmla="*/ 778568 w 778568"/>
                    <a:gd name="connsiteY11" fmla="*/ 94923 h 607069"/>
                    <a:gd name="connsiteX12" fmla="*/ 778568 w 778568"/>
                    <a:gd name="connsiteY12" fmla="*/ 511519 h 607069"/>
                    <a:gd name="connsiteX13" fmla="*/ 744376 w 778568"/>
                    <a:gd name="connsiteY13" fmla="*/ 545712 h 607069"/>
                    <a:gd name="connsiteX14" fmla="*/ 182364 w 778568"/>
                    <a:gd name="connsiteY14" fmla="*/ 545319 h 607069"/>
                    <a:gd name="connsiteX15" fmla="*/ 154067 w 778568"/>
                    <a:gd name="connsiteY15" fmla="*/ 561825 h 607069"/>
                    <a:gd name="connsiteX16" fmla="*/ 62101 w 778568"/>
                    <a:gd name="connsiteY16" fmla="*/ 604664 h 607069"/>
                    <a:gd name="connsiteX17" fmla="*/ 5 w 778568"/>
                    <a:gd name="connsiteY17" fmla="*/ 524489 h 607069"/>
                    <a:gd name="connsiteX18" fmla="*/ 61315 w 778568"/>
                    <a:gd name="connsiteY18" fmla="*/ 445493 h 607069"/>
                    <a:gd name="connsiteX19" fmla="*/ 155246 w 778568"/>
                    <a:gd name="connsiteY19" fmla="*/ 489117 h 607069"/>
                    <a:gd name="connsiteX20" fmla="*/ 177255 w 778568"/>
                    <a:gd name="connsiteY20" fmla="*/ 506017 h 607069"/>
                    <a:gd name="connsiteX21" fmla="*/ 723546 w 778568"/>
                    <a:gd name="connsiteY21" fmla="*/ 505624 h 607069"/>
                    <a:gd name="connsiteX22" fmla="*/ 738481 w 778568"/>
                    <a:gd name="connsiteY22" fmla="*/ 504052 h 607069"/>
                    <a:gd name="connsiteX23" fmla="*/ 81752 w 778568"/>
                    <a:gd name="connsiteY23" fmla="*/ 483222 h 607069"/>
                    <a:gd name="connsiteX24" fmla="*/ 39699 w 778568"/>
                    <a:gd name="connsiteY24" fmla="*/ 524882 h 607069"/>
                    <a:gd name="connsiteX25" fmla="*/ 81752 w 778568"/>
                    <a:gd name="connsiteY25" fmla="*/ 566541 h 607069"/>
                    <a:gd name="connsiteX26" fmla="*/ 123805 w 778568"/>
                    <a:gd name="connsiteY26" fmla="*/ 524489 h 607069"/>
                    <a:gd name="connsiteX27" fmla="*/ 81752 w 778568"/>
                    <a:gd name="connsiteY27" fmla="*/ 483222 h 607069"/>
                    <a:gd name="connsiteX28" fmla="*/ 295552 w 778568"/>
                    <a:gd name="connsiteY28" fmla="*/ 82739 h 607069"/>
                    <a:gd name="connsiteX29" fmla="*/ 254286 w 778568"/>
                    <a:gd name="connsiteY29" fmla="*/ 39901 h 607069"/>
                    <a:gd name="connsiteX30" fmla="*/ 211840 w 778568"/>
                    <a:gd name="connsiteY30" fmla="*/ 81167 h 607069"/>
                    <a:gd name="connsiteX31" fmla="*/ 252714 w 778568"/>
                    <a:gd name="connsiteY31" fmla="*/ 124006 h 607069"/>
                    <a:gd name="connsiteX32" fmla="*/ 295552 w 778568"/>
                    <a:gd name="connsiteY32" fmla="*/ 82739 h 60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778568" h="607069">
                      <a:moveTo>
                        <a:pt x="738481" y="504052"/>
                      </a:moveTo>
                      <a:cubicBezTo>
                        <a:pt x="738481" y="369641"/>
                        <a:pt x="738481" y="237587"/>
                        <a:pt x="738481" y="103569"/>
                      </a:cubicBezTo>
                      <a:cubicBezTo>
                        <a:pt x="731799" y="103176"/>
                        <a:pt x="725511" y="102783"/>
                        <a:pt x="719223" y="102783"/>
                      </a:cubicBezTo>
                      <a:cubicBezTo>
                        <a:pt x="596602" y="102783"/>
                        <a:pt x="474374" y="102783"/>
                        <a:pt x="351754" y="102390"/>
                      </a:cubicBezTo>
                      <a:cubicBezTo>
                        <a:pt x="338391" y="102390"/>
                        <a:pt x="331710" y="105534"/>
                        <a:pt x="325814" y="118897"/>
                      </a:cubicBezTo>
                      <a:cubicBezTo>
                        <a:pt x="310094" y="154268"/>
                        <a:pt x="270792" y="170775"/>
                        <a:pt x="231884" y="161342"/>
                      </a:cubicBezTo>
                      <a:cubicBezTo>
                        <a:pt x="196512" y="153089"/>
                        <a:pt x="171359" y="119683"/>
                        <a:pt x="171752" y="81560"/>
                      </a:cubicBezTo>
                      <a:cubicBezTo>
                        <a:pt x="171752" y="42259"/>
                        <a:pt x="196905" y="10817"/>
                        <a:pt x="234635" y="2171"/>
                      </a:cubicBezTo>
                      <a:cubicBezTo>
                        <a:pt x="271578" y="-6475"/>
                        <a:pt x="310880" y="11211"/>
                        <a:pt x="326208" y="46189"/>
                      </a:cubicBezTo>
                      <a:cubicBezTo>
                        <a:pt x="332103" y="59944"/>
                        <a:pt x="339177" y="63875"/>
                        <a:pt x="353719" y="63482"/>
                      </a:cubicBezTo>
                      <a:cubicBezTo>
                        <a:pt x="484593" y="62695"/>
                        <a:pt x="615860" y="63088"/>
                        <a:pt x="746734" y="63088"/>
                      </a:cubicBezTo>
                      <a:cubicBezTo>
                        <a:pt x="774638" y="63088"/>
                        <a:pt x="778568" y="67019"/>
                        <a:pt x="778568" y="94923"/>
                      </a:cubicBezTo>
                      <a:cubicBezTo>
                        <a:pt x="778568" y="233657"/>
                        <a:pt x="778568" y="372785"/>
                        <a:pt x="778568" y="511519"/>
                      </a:cubicBezTo>
                      <a:cubicBezTo>
                        <a:pt x="778568" y="540995"/>
                        <a:pt x="773852" y="545712"/>
                        <a:pt x="744376" y="545712"/>
                      </a:cubicBezTo>
                      <a:cubicBezTo>
                        <a:pt x="556908" y="545712"/>
                        <a:pt x="369832" y="545712"/>
                        <a:pt x="182364" y="545319"/>
                      </a:cubicBezTo>
                      <a:cubicBezTo>
                        <a:pt x="168608" y="545319"/>
                        <a:pt x="160355" y="547677"/>
                        <a:pt x="154067" y="561825"/>
                      </a:cubicBezTo>
                      <a:cubicBezTo>
                        <a:pt x="138346" y="596804"/>
                        <a:pt x="99045" y="613703"/>
                        <a:pt x="62101" y="604664"/>
                      </a:cubicBezTo>
                      <a:cubicBezTo>
                        <a:pt x="24372" y="595625"/>
                        <a:pt x="-388" y="563397"/>
                        <a:pt x="5" y="524489"/>
                      </a:cubicBezTo>
                      <a:cubicBezTo>
                        <a:pt x="5" y="486366"/>
                        <a:pt x="25944" y="453353"/>
                        <a:pt x="61315" y="445493"/>
                      </a:cubicBezTo>
                      <a:cubicBezTo>
                        <a:pt x="100617" y="436846"/>
                        <a:pt x="138739" y="454139"/>
                        <a:pt x="155246" y="489117"/>
                      </a:cubicBezTo>
                      <a:cubicBezTo>
                        <a:pt x="159962" y="499336"/>
                        <a:pt x="163499" y="506017"/>
                        <a:pt x="177255" y="506017"/>
                      </a:cubicBezTo>
                      <a:cubicBezTo>
                        <a:pt x="359221" y="505624"/>
                        <a:pt x="541187" y="505624"/>
                        <a:pt x="723546" y="505624"/>
                      </a:cubicBezTo>
                      <a:cubicBezTo>
                        <a:pt x="727869" y="505231"/>
                        <a:pt x="732193" y="504445"/>
                        <a:pt x="738481" y="504052"/>
                      </a:cubicBezTo>
                      <a:close/>
                      <a:moveTo>
                        <a:pt x="81752" y="483222"/>
                      </a:moveTo>
                      <a:cubicBezTo>
                        <a:pt x="56992" y="483222"/>
                        <a:pt x="39699" y="500515"/>
                        <a:pt x="39699" y="524882"/>
                      </a:cubicBezTo>
                      <a:cubicBezTo>
                        <a:pt x="39699" y="548856"/>
                        <a:pt x="57778" y="566934"/>
                        <a:pt x="81752" y="566541"/>
                      </a:cubicBezTo>
                      <a:cubicBezTo>
                        <a:pt x="106119" y="566541"/>
                        <a:pt x="123805" y="548856"/>
                        <a:pt x="123805" y="524489"/>
                      </a:cubicBezTo>
                      <a:cubicBezTo>
                        <a:pt x="123805" y="500515"/>
                        <a:pt x="106119" y="483222"/>
                        <a:pt x="81752" y="483222"/>
                      </a:cubicBezTo>
                      <a:close/>
                      <a:moveTo>
                        <a:pt x="295552" y="82739"/>
                      </a:moveTo>
                      <a:cubicBezTo>
                        <a:pt x="295945" y="58372"/>
                        <a:pt x="278653" y="40294"/>
                        <a:pt x="254286" y="39901"/>
                      </a:cubicBezTo>
                      <a:cubicBezTo>
                        <a:pt x="229526" y="39508"/>
                        <a:pt x="212233" y="56407"/>
                        <a:pt x="211840" y="81167"/>
                      </a:cubicBezTo>
                      <a:cubicBezTo>
                        <a:pt x="211447" y="106320"/>
                        <a:pt x="228347" y="123613"/>
                        <a:pt x="252714" y="124006"/>
                      </a:cubicBezTo>
                      <a:cubicBezTo>
                        <a:pt x="277474" y="124006"/>
                        <a:pt x="295159" y="107106"/>
                        <a:pt x="295552" y="82739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97" name="Freeform: Shape 119">
                  <a:extLst>
                    <a:ext uri="{FF2B5EF4-FFF2-40B4-BE49-F238E27FC236}">
                      <a16:creationId xmlns:a16="http://schemas.microsoft.com/office/drawing/2014/main" id="{6EEF8C91-F40A-49FE-A7FF-C6C9C315ADAF}"/>
                    </a:ext>
                  </a:extLst>
                </p:cNvPr>
                <p:cNvSpPr/>
                <p:nvPr/>
              </p:nvSpPr>
              <p:spPr>
                <a:xfrm>
                  <a:off x="4082346" y="3277979"/>
                  <a:ext cx="1739884" cy="170017"/>
                </a:xfrm>
                <a:custGeom>
                  <a:avLst/>
                  <a:gdLst>
                    <a:gd name="connsiteX0" fmla="*/ 162315 w 1739884"/>
                    <a:gd name="connsiteY0" fmla="*/ 68094 h 170017"/>
                    <a:gd name="connsiteX1" fmla="*/ 419741 w 1739884"/>
                    <a:gd name="connsiteY1" fmla="*/ 68094 h 170017"/>
                    <a:gd name="connsiteX2" fmla="*/ 1555556 w 1739884"/>
                    <a:gd name="connsiteY2" fmla="*/ 62985 h 170017"/>
                    <a:gd name="connsiteX3" fmla="*/ 1584639 w 1739884"/>
                    <a:gd name="connsiteY3" fmla="*/ 44906 h 170017"/>
                    <a:gd name="connsiteX4" fmla="*/ 1676997 w 1739884"/>
                    <a:gd name="connsiteY4" fmla="*/ 2067 h 170017"/>
                    <a:gd name="connsiteX5" fmla="*/ 1739880 w 1739884"/>
                    <a:gd name="connsiteY5" fmla="*/ 82635 h 170017"/>
                    <a:gd name="connsiteX6" fmla="*/ 1677783 w 1739884"/>
                    <a:gd name="connsiteY6" fmla="*/ 161632 h 170017"/>
                    <a:gd name="connsiteX7" fmla="*/ 1585425 w 1739884"/>
                    <a:gd name="connsiteY7" fmla="*/ 119579 h 170017"/>
                    <a:gd name="connsiteX8" fmla="*/ 1555948 w 1739884"/>
                    <a:gd name="connsiteY8" fmla="*/ 102286 h 170017"/>
                    <a:gd name="connsiteX9" fmla="*/ 184717 w 1739884"/>
                    <a:gd name="connsiteY9" fmla="*/ 107788 h 170017"/>
                    <a:gd name="connsiteX10" fmla="*/ 154062 w 1739884"/>
                    <a:gd name="connsiteY10" fmla="*/ 126653 h 170017"/>
                    <a:gd name="connsiteX11" fmla="*/ 61310 w 1739884"/>
                    <a:gd name="connsiteY11" fmla="*/ 167134 h 170017"/>
                    <a:gd name="connsiteX12" fmla="*/ 0 w 1739884"/>
                    <a:gd name="connsiteY12" fmla="*/ 88138 h 170017"/>
                    <a:gd name="connsiteX13" fmla="*/ 61310 w 1739884"/>
                    <a:gd name="connsiteY13" fmla="*/ 9141 h 170017"/>
                    <a:gd name="connsiteX14" fmla="*/ 155634 w 1739884"/>
                    <a:gd name="connsiteY14" fmla="*/ 51587 h 170017"/>
                    <a:gd name="connsiteX15" fmla="*/ 162315 w 1739884"/>
                    <a:gd name="connsiteY15" fmla="*/ 68094 h 170017"/>
                    <a:gd name="connsiteX16" fmla="*/ 124193 w 1739884"/>
                    <a:gd name="connsiteY16" fmla="*/ 87745 h 170017"/>
                    <a:gd name="connsiteX17" fmla="*/ 81354 w 1739884"/>
                    <a:gd name="connsiteY17" fmla="*/ 45692 h 170017"/>
                    <a:gd name="connsiteX18" fmla="*/ 38909 w 1739884"/>
                    <a:gd name="connsiteY18" fmla="*/ 87745 h 170017"/>
                    <a:gd name="connsiteX19" fmla="*/ 82533 w 1739884"/>
                    <a:gd name="connsiteY19" fmla="*/ 130583 h 170017"/>
                    <a:gd name="connsiteX20" fmla="*/ 124193 w 1739884"/>
                    <a:gd name="connsiteY20" fmla="*/ 87745 h 170017"/>
                    <a:gd name="connsiteX21" fmla="*/ 1657740 w 1739884"/>
                    <a:gd name="connsiteY21" fmla="*/ 123902 h 170017"/>
                    <a:gd name="connsiteX22" fmla="*/ 1699792 w 1739884"/>
                    <a:gd name="connsiteY22" fmla="*/ 81456 h 170017"/>
                    <a:gd name="connsiteX23" fmla="*/ 1656561 w 1739884"/>
                    <a:gd name="connsiteY23" fmla="*/ 40190 h 170017"/>
                    <a:gd name="connsiteX24" fmla="*/ 1614901 w 1739884"/>
                    <a:gd name="connsiteY24" fmla="*/ 82242 h 170017"/>
                    <a:gd name="connsiteX25" fmla="*/ 1657740 w 1739884"/>
                    <a:gd name="connsiteY25" fmla="*/ 123902 h 170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739884" h="170017">
                      <a:moveTo>
                        <a:pt x="162315" y="68094"/>
                      </a:moveTo>
                      <a:cubicBezTo>
                        <a:pt x="248386" y="68094"/>
                        <a:pt x="334063" y="68487"/>
                        <a:pt x="419741" y="68094"/>
                      </a:cubicBezTo>
                      <a:cubicBezTo>
                        <a:pt x="798215" y="66522"/>
                        <a:pt x="1176689" y="64557"/>
                        <a:pt x="1555556" y="62985"/>
                      </a:cubicBezTo>
                      <a:cubicBezTo>
                        <a:pt x="1570097" y="62985"/>
                        <a:pt x="1577957" y="60233"/>
                        <a:pt x="1584639" y="44906"/>
                      </a:cubicBezTo>
                      <a:cubicBezTo>
                        <a:pt x="1599180" y="10713"/>
                        <a:pt x="1638482" y="-6186"/>
                        <a:pt x="1676997" y="2067"/>
                      </a:cubicBezTo>
                      <a:cubicBezTo>
                        <a:pt x="1712762" y="9928"/>
                        <a:pt x="1740273" y="45299"/>
                        <a:pt x="1739880" y="82635"/>
                      </a:cubicBezTo>
                      <a:cubicBezTo>
                        <a:pt x="1739487" y="119972"/>
                        <a:pt x="1713548" y="152592"/>
                        <a:pt x="1677783" y="161632"/>
                      </a:cubicBezTo>
                      <a:cubicBezTo>
                        <a:pt x="1640840" y="171064"/>
                        <a:pt x="1600359" y="154164"/>
                        <a:pt x="1585425" y="119579"/>
                      </a:cubicBezTo>
                      <a:cubicBezTo>
                        <a:pt x="1578744" y="103858"/>
                        <a:pt x="1570490" y="102286"/>
                        <a:pt x="1555948" y="102286"/>
                      </a:cubicBezTo>
                      <a:cubicBezTo>
                        <a:pt x="1098871" y="104251"/>
                        <a:pt x="641794" y="106216"/>
                        <a:pt x="184717" y="107788"/>
                      </a:cubicBezTo>
                      <a:cubicBezTo>
                        <a:pt x="168997" y="107788"/>
                        <a:pt x="161136" y="112112"/>
                        <a:pt x="154062" y="126653"/>
                      </a:cubicBezTo>
                      <a:cubicBezTo>
                        <a:pt x="137948" y="161239"/>
                        <a:pt x="98647" y="176959"/>
                        <a:pt x="61310" y="167134"/>
                      </a:cubicBezTo>
                      <a:cubicBezTo>
                        <a:pt x="24760" y="157701"/>
                        <a:pt x="0" y="125867"/>
                        <a:pt x="0" y="88138"/>
                      </a:cubicBezTo>
                      <a:cubicBezTo>
                        <a:pt x="0" y="50408"/>
                        <a:pt x="25939" y="17395"/>
                        <a:pt x="61310" y="9141"/>
                      </a:cubicBezTo>
                      <a:cubicBezTo>
                        <a:pt x="100612" y="102"/>
                        <a:pt x="138341" y="17002"/>
                        <a:pt x="155634" y="51587"/>
                      </a:cubicBezTo>
                      <a:cubicBezTo>
                        <a:pt x="157599" y="57089"/>
                        <a:pt x="159957" y="62199"/>
                        <a:pt x="162315" y="68094"/>
                      </a:cubicBezTo>
                      <a:close/>
                      <a:moveTo>
                        <a:pt x="124193" y="87745"/>
                      </a:moveTo>
                      <a:cubicBezTo>
                        <a:pt x="123800" y="64557"/>
                        <a:pt x="104935" y="45692"/>
                        <a:pt x="81354" y="45692"/>
                      </a:cubicBezTo>
                      <a:cubicBezTo>
                        <a:pt x="57773" y="45692"/>
                        <a:pt x="38909" y="64557"/>
                        <a:pt x="38909" y="87745"/>
                      </a:cubicBezTo>
                      <a:cubicBezTo>
                        <a:pt x="38516" y="111719"/>
                        <a:pt x="58559" y="131369"/>
                        <a:pt x="82533" y="130583"/>
                      </a:cubicBezTo>
                      <a:cubicBezTo>
                        <a:pt x="105721" y="130190"/>
                        <a:pt x="124586" y="110932"/>
                        <a:pt x="124193" y="87745"/>
                      </a:cubicBezTo>
                      <a:close/>
                      <a:moveTo>
                        <a:pt x="1657740" y="123902"/>
                      </a:moveTo>
                      <a:cubicBezTo>
                        <a:pt x="1681713" y="123509"/>
                        <a:pt x="1700185" y="105037"/>
                        <a:pt x="1699792" y="81456"/>
                      </a:cubicBezTo>
                      <a:cubicBezTo>
                        <a:pt x="1699399" y="57875"/>
                        <a:pt x="1680928" y="40190"/>
                        <a:pt x="1656561" y="40190"/>
                      </a:cubicBezTo>
                      <a:cubicBezTo>
                        <a:pt x="1632194" y="40583"/>
                        <a:pt x="1614508" y="58268"/>
                        <a:pt x="1614901" y="82242"/>
                      </a:cubicBezTo>
                      <a:cubicBezTo>
                        <a:pt x="1615294" y="106609"/>
                        <a:pt x="1633373" y="124295"/>
                        <a:pt x="1657740" y="123902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98" name="Freeform: Shape 120">
                  <a:extLst>
                    <a:ext uri="{FF2B5EF4-FFF2-40B4-BE49-F238E27FC236}">
                      <a16:creationId xmlns:a16="http://schemas.microsoft.com/office/drawing/2014/main" id="{BF0122A6-5A0D-4E37-9D45-A78C70F089DB}"/>
                    </a:ext>
                  </a:extLst>
                </p:cNvPr>
                <p:cNvSpPr/>
                <p:nvPr/>
              </p:nvSpPr>
              <p:spPr>
                <a:xfrm>
                  <a:off x="6035236" y="3659260"/>
                  <a:ext cx="1497186" cy="326820"/>
                </a:xfrm>
                <a:custGeom>
                  <a:avLst/>
                  <a:gdLst>
                    <a:gd name="connsiteX0" fmla="*/ 162713 w 1497186"/>
                    <a:gd name="connsiteY0" fmla="*/ 264546 h 326820"/>
                    <a:gd name="connsiteX1" fmla="*/ 62101 w 1497186"/>
                    <a:gd name="connsiteY1" fmla="*/ 323891 h 326820"/>
                    <a:gd name="connsiteX2" fmla="*/ 5 w 1497186"/>
                    <a:gd name="connsiteY2" fmla="*/ 243323 h 326820"/>
                    <a:gd name="connsiteX3" fmla="*/ 64459 w 1497186"/>
                    <a:gd name="connsiteY3" fmla="*/ 164720 h 326820"/>
                    <a:gd name="connsiteX4" fmla="*/ 154853 w 1497186"/>
                    <a:gd name="connsiteY4" fmla="*/ 207166 h 326820"/>
                    <a:gd name="connsiteX5" fmla="*/ 183543 w 1497186"/>
                    <a:gd name="connsiteY5" fmla="*/ 225245 h 326820"/>
                    <a:gd name="connsiteX6" fmla="*/ 1226606 w 1497186"/>
                    <a:gd name="connsiteY6" fmla="*/ 225245 h 326820"/>
                    <a:gd name="connsiteX7" fmla="*/ 1259226 w 1497186"/>
                    <a:gd name="connsiteY7" fmla="*/ 211882 h 326820"/>
                    <a:gd name="connsiteX8" fmla="*/ 1334686 w 1497186"/>
                    <a:gd name="connsiteY8" fmla="*/ 137209 h 326820"/>
                    <a:gd name="connsiteX9" fmla="*/ 1339795 w 1497186"/>
                    <a:gd name="connsiteY9" fmla="*/ 114021 h 326820"/>
                    <a:gd name="connsiteX10" fmla="*/ 1369271 w 1497186"/>
                    <a:gd name="connsiteY10" fmla="*/ 13802 h 326820"/>
                    <a:gd name="connsiteX11" fmla="*/ 1470276 w 1497186"/>
                    <a:gd name="connsiteY11" fmla="*/ 22448 h 326820"/>
                    <a:gd name="connsiteX12" fmla="*/ 1484817 w 1497186"/>
                    <a:gd name="connsiteY12" fmla="*/ 124239 h 326820"/>
                    <a:gd name="connsiteX13" fmla="*/ 1385778 w 1497186"/>
                    <a:gd name="connsiteY13" fmla="*/ 158432 h 326820"/>
                    <a:gd name="connsiteX14" fmla="*/ 1363769 w 1497186"/>
                    <a:gd name="connsiteY14" fmla="*/ 163148 h 326820"/>
                    <a:gd name="connsiteX15" fmla="*/ 1277698 w 1497186"/>
                    <a:gd name="connsiteY15" fmla="*/ 249218 h 326820"/>
                    <a:gd name="connsiteX16" fmla="*/ 1239576 w 1497186"/>
                    <a:gd name="connsiteY16" fmla="*/ 264939 h 326820"/>
                    <a:gd name="connsiteX17" fmla="*/ 186687 w 1497186"/>
                    <a:gd name="connsiteY17" fmla="*/ 264546 h 326820"/>
                    <a:gd name="connsiteX18" fmla="*/ 162713 w 1497186"/>
                    <a:gd name="connsiteY18" fmla="*/ 264546 h 326820"/>
                    <a:gd name="connsiteX19" fmla="*/ 124591 w 1497186"/>
                    <a:gd name="connsiteY19" fmla="*/ 245288 h 326820"/>
                    <a:gd name="connsiteX20" fmla="*/ 82931 w 1497186"/>
                    <a:gd name="connsiteY20" fmla="*/ 202449 h 326820"/>
                    <a:gd name="connsiteX21" fmla="*/ 39699 w 1497186"/>
                    <a:gd name="connsiteY21" fmla="*/ 243716 h 326820"/>
                    <a:gd name="connsiteX22" fmla="*/ 82538 w 1497186"/>
                    <a:gd name="connsiteY22" fmla="*/ 287734 h 326820"/>
                    <a:gd name="connsiteX23" fmla="*/ 124591 w 1497186"/>
                    <a:gd name="connsiteY23" fmla="*/ 245288 h 326820"/>
                    <a:gd name="connsiteX24" fmla="*/ 1416040 w 1497186"/>
                    <a:gd name="connsiteY24" fmla="*/ 39741 h 326820"/>
                    <a:gd name="connsiteX25" fmla="*/ 1371236 w 1497186"/>
                    <a:gd name="connsiteY25" fmla="*/ 80222 h 326820"/>
                    <a:gd name="connsiteX26" fmla="*/ 1412110 w 1497186"/>
                    <a:gd name="connsiteY26" fmla="*/ 124239 h 326820"/>
                    <a:gd name="connsiteX27" fmla="*/ 1456913 w 1497186"/>
                    <a:gd name="connsiteY27" fmla="*/ 84152 h 326820"/>
                    <a:gd name="connsiteX28" fmla="*/ 1416040 w 1497186"/>
                    <a:gd name="connsiteY28" fmla="*/ 39741 h 32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497186" h="326820">
                      <a:moveTo>
                        <a:pt x="162713" y="264546"/>
                      </a:moveTo>
                      <a:cubicBezTo>
                        <a:pt x="141097" y="314852"/>
                        <a:pt x="106119" y="334896"/>
                        <a:pt x="62101" y="323891"/>
                      </a:cubicBezTo>
                      <a:cubicBezTo>
                        <a:pt x="24765" y="314852"/>
                        <a:pt x="-388" y="281839"/>
                        <a:pt x="5" y="243323"/>
                      </a:cubicBezTo>
                      <a:cubicBezTo>
                        <a:pt x="791" y="204808"/>
                        <a:pt x="26337" y="173759"/>
                        <a:pt x="64459" y="164720"/>
                      </a:cubicBezTo>
                      <a:cubicBezTo>
                        <a:pt x="100224" y="156074"/>
                        <a:pt x="139918" y="173366"/>
                        <a:pt x="154853" y="207166"/>
                      </a:cubicBezTo>
                      <a:cubicBezTo>
                        <a:pt x="161141" y="221707"/>
                        <a:pt x="169001" y="225245"/>
                        <a:pt x="183543" y="225245"/>
                      </a:cubicBezTo>
                      <a:cubicBezTo>
                        <a:pt x="531362" y="224851"/>
                        <a:pt x="878787" y="224851"/>
                        <a:pt x="1226606" y="225245"/>
                      </a:cubicBezTo>
                      <a:cubicBezTo>
                        <a:pt x="1240362" y="225245"/>
                        <a:pt x="1249794" y="221314"/>
                        <a:pt x="1259226" y="211882"/>
                      </a:cubicBezTo>
                      <a:cubicBezTo>
                        <a:pt x="1283593" y="186336"/>
                        <a:pt x="1309139" y="161576"/>
                        <a:pt x="1334686" y="137209"/>
                      </a:cubicBezTo>
                      <a:cubicBezTo>
                        <a:pt x="1342546" y="129742"/>
                        <a:pt x="1344118" y="124239"/>
                        <a:pt x="1339795" y="114021"/>
                      </a:cubicBezTo>
                      <a:cubicBezTo>
                        <a:pt x="1323681" y="76292"/>
                        <a:pt x="1335864" y="36597"/>
                        <a:pt x="1369271" y="13802"/>
                      </a:cubicBezTo>
                      <a:cubicBezTo>
                        <a:pt x="1400319" y="-7421"/>
                        <a:pt x="1442765" y="-3884"/>
                        <a:pt x="1470276" y="22448"/>
                      </a:cubicBezTo>
                      <a:cubicBezTo>
                        <a:pt x="1499752" y="50353"/>
                        <a:pt x="1505647" y="90833"/>
                        <a:pt x="1484817" y="124239"/>
                      </a:cubicBezTo>
                      <a:cubicBezTo>
                        <a:pt x="1463987" y="158039"/>
                        <a:pt x="1423900" y="172580"/>
                        <a:pt x="1385778" y="158432"/>
                      </a:cubicBezTo>
                      <a:cubicBezTo>
                        <a:pt x="1376345" y="154895"/>
                        <a:pt x="1370843" y="156074"/>
                        <a:pt x="1363769" y="163148"/>
                      </a:cubicBezTo>
                      <a:cubicBezTo>
                        <a:pt x="1335472" y="192231"/>
                        <a:pt x="1305995" y="220135"/>
                        <a:pt x="1277698" y="249218"/>
                      </a:cubicBezTo>
                      <a:cubicBezTo>
                        <a:pt x="1266694" y="260616"/>
                        <a:pt x="1255296" y="264939"/>
                        <a:pt x="1239576" y="264939"/>
                      </a:cubicBezTo>
                      <a:cubicBezTo>
                        <a:pt x="888613" y="264546"/>
                        <a:pt x="537650" y="264546"/>
                        <a:pt x="186687" y="264546"/>
                      </a:cubicBezTo>
                      <a:cubicBezTo>
                        <a:pt x="179220" y="264546"/>
                        <a:pt x="171359" y="264546"/>
                        <a:pt x="162713" y="264546"/>
                      </a:cubicBezTo>
                      <a:close/>
                      <a:moveTo>
                        <a:pt x="124591" y="245288"/>
                      </a:moveTo>
                      <a:cubicBezTo>
                        <a:pt x="124984" y="222100"/>
                        <a:pt x="106119" y="203236"/>
                        <a:pt x="82931" y="202449"/>
                      </a:cubicBezTo>
                      <a:cubicBezTo>
                        <a:pt x="59350" y="202057"/>
                        <a:pt x="40485" y="220135"/>
                        <a:pt x="39699" y="243716"/>
                      </a:cubicBezTo>
                      <a:cubicBezTo>
                        <a:pt x="38913" y="267297"/>
                        <a:pt x="58957" y="287734"/>
                        <a:pt x="82538" y="287734"/>
                      </a:cubicBezTo>
                      <a:cubicBezTo>
                        <a:pt x="104940" y="287734"/>
                        <a:pt x="124591" y="268476"/>
                        <a:pt x="124591" y="245288"/>
                      </a:cubicBezTo>
                      <a:close/>
                      <a:moveTo>
                        <a:pt x="1416040" y="39741"/>
                      </a:moveTo>
                      <a:cubicBezTo>
                        <a:pt x="1393245" y="38562"/>
                        <a:pt x="1372415" y="57427"/>
                        <a:pt x="1371236" y="80222"/>
                      </a:cubicBezTo>
                      <a:cubicBezTo>
                        <a:pt x="1370057" y="102624"/>
                        <a:pt x="1389315" y="123453"/>
                        <a:pt x="1412110" y="124239"/>
                      </a:cubicBezTo>
                      <a:cubicBezTo>
                        <a:pt x="1435297" y="125026"/>
                        <a:pt x="1455734" y="106947"/>
                        <a:pt x="1456913" y="84152"/>
                      </a:cubicBezTo>
                      <a:cubicBezTo>
                        <a:pt x="1458485" y="62143"/>
                        <a:pt x="1438835" y="40920"/>
                        <a:pt x="1416040" y="39741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99" name="Freeform: Shape 121">
                  <a:extLst>
                    <a:ext uri="{FF2B5EF4-FFF2-40B4-BE49-F238E27FC236}">
                      <a16:creationId xmlns:a16="http://schemas.microsoft.com/office/drawing/2014/main" id="{2344B2D6-09EC-4714-A206-27BEB8CE5870}"/>
                    </a:ext>
                  </a:extLst>
                </p:cNvPr>
                <p:cNvSpPr/>
                <p:nvPr/>
              </p:nvSpPr>
              <p:spPr>
                <a:xfrm>
                  <a:off x="4336229" y="3509502"/>
                  <a:ext cx="1387389" cy="316398"/>
                </a:xfrm>
                <a:custGeom>
                  <a:avLst/>
                  <a:gdLst>
                    <a:gd name="connsiteX0" fmla="*/ 671668 w 1387389"/>
                    <a:gd name="connsiteY0" fmla="*/ 101857 h 316398"/>
                    <a:gd name="connsiteX1" fmla="*/ 652017 w 1387389"/>
                    <a:gd name="connsiteY1" fmla="*/ 101857 h 316398"/>
                    <a:gd name="connsiteX2" fmla="*/ 180792 w 1387389"/>
                    <a:gd name="connsiteY2" fmla="*/ 101464 h 316398"/>
                    <a:gd name="connsiteX3" fmla="*/ 154460 w 1387389"/>
                    <a:gd name="connsiteY3" fmla="*/ 117970 h 316398"/>
                    <a:gd name="connsiteX4" fmla="*/ 62887 w 1387389"/>
                    <a:gd name="connsiteY4" fmla="*/ 161988 h 316398"/>
                    <a:gd name="connsiteX5" fmla="*/ 5 w 1387389"/>
                    <a:gd name="connsiteY5" fmla="*/ 80241 h 316398"/>
                    <a:gd name="connsiteX6" fmla="*/ 62101 w 1387389"/>
                    <a:gd name="connsiteY6" fmla="*/ 2031 h 316398"/>
                    <a:gd name="connsiteX7" fmla="*/ 154853 w 1387389"/>
                    <a:gd name="connsiteY7" fmla="*/ 46835 h 316398"/>
                    <a:gd name="connsiteX8" fmla="*/ 179613 w 1387389"/>
                    <a:gd name="connsiteY8" fmla="*/ 62162 h 316398"/>
                    <a:gd name="connsiteX9" fmla="*/ 676384 w 1387389"/>
                    <a:gd name="connsiteY9" fmla="*/ 61769 h 316398"/>
                    <a:gd name="connsiteX10" fmla="*/ 712935 w 1387389"/>
                    <a:gd name="connsiteY10" fmla="*/ 99106 h 316398"/>
                    <a:gd name="connsiteX11" fmla="*/ 712935 w 1387389"/>
                    <a:gd name="connsiteY11" fmla="*/ 213473 h 316398"/>
                    <a:gd name="connsiteX12" fmla="*/ 1223462 w 1387389"/>
                    <a:gd name="connsiteY12" fmla="*/ 213473 h 316398"/>
                    <a:gd name="connsiteX13" fmla="*/ 1328397 w 1387389"/>
                    <a:gd name="connsiteY13" fmla="*/ 155307 h 316398"/>
                    <a:gd name="connsiteX14" fmla="*/ 1387349 w 1387389"/>
                    <a:gd name="connsiteY14" fmla="*/ 236268 h 316398"/>
                    <a:gd name="connsiteX15" fmla="*/ 1321716 w 1387389"/>
                    <a:gd name="connsiteY15" fmla="*/ 314085 h 316398"/>
                    <a:gd name="connsiteX16" fmla="*/ 1223462 w 1387389"/>
                    <a:gd name="connsiteY16" fmla="*/ 253561 h 316398"/>
                    <a:gd name="connsiteX17" fmla="*/ 1200667 w 1387389"/>
                    <a:gd name="connsiteY17" fmla="*/ 253561 h 316398"/>
                    <a:gd name="connsiteX18" fmla="*/ 705860 w 1387389"/>
                    <a:gd name="connsiteY18" fmla="*/ 253561 h 316398"/>
                    <a:gd name="connsiteX19" fmla="*/ 673240 w 1387389"/>
                    <a:gd name="connsiteY19" fmla="*/ 220547 h 316398"/>
                    <a:gd name="connsiteX20" fmla="*/ 672847 w 1387389"/>
                    <a:gd name="connsiteY20" fmla="*/ 108538 h 316398"/>
                    <a:gd name="connsiteX21" fmla="*/ 671668 w 1387389"/>
                    <a:gd name="connsiteY21" fmla="*/ 101857 h 316398"/>
                    <a:gd name="connsiteX22" fmla="*/ 1348441 w 1387389"/>
                    <a:gd name="connsiteY22" fmla="*/ 234303 h 316398"/>
                    <a:gd name="connsiteX23" fmla="*/ 1305995 w 1387389"/>
                    <a:gd name="connsiteY23" fmla="*/ 191464 h 316398"/>
                    <a:gd name="connsiteX24" fmla="*/ 1263157 w 1387389"/>
                    <a:gd name="connsiteY24" fmla="*/ 233517 h 316398"/>
                    <a:gd name="connsiteX25" fmla="*/ 1305602 w 1387389"/>
                    <a:gd name="connsiteY25" fmla="*/ 276355 h 316398"/>
                    <a:gd name="connsiteX26" fmla="*/ 1348441 w 1387389"/>
                    <a:gd name="connsiteY26" fmla="*/ 234303 h 316398"/>
                    <a:gd name="connsiteX27" fmla="*/ 80966 w 1387389"/>
                    <a:gd name="connsiteY27" fmla="*/ 39760 h 316398"/>
                    <a:gd name="connsiteX28" fmla="*/ 39699 w 1387389"/>
                    <a:gd name="connsiteY28" fmla="*/ 82206 h 316398"/>
                    <a:gd name="connsiteX29" fmla="*/ 81752 w 1387389"/>
                    <a:gd name="connsiteY29" fmla="*/ 124258 h 316398"/>
                    <a:gd name="connsiteX30" fmla="*/ 123411 w 1387389"/>
                    <a:gd name="connsiteY30" fmla="*/ 81813 h 316398"/>
                    <a:gd name="connsiteX31" fmla="*/ 80966 w 1387389"/>
                    <a:gd name="connsiteY31" fmla="*/ 39760 h 316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387389" h="316398">
                      <a:moveTo>
                        <a:pt x="671668" y="101857"/>
                      </a:moveTo>
                      <a:cubicBezTo>
                        <a:pt x="664987" y="101857"/>
                        <a:pt x="658699" y="101857"/>
                        <a:pt x="652017" y="101857"/>
                      </a:cubicBezTo>
                      <a:cubicBezTo>
                        <a:pt x="494811" y="101857"/>
                        <a:pt x="337605" y="101857"/>
                        <a:pt x="180792" y="101464"/>
                      </a:cubicBezTo>
                      <a:cubicBezTo>
                        <a:pt x="167429" y="101464"/>
                        <a:pt x="160355" y="104608"/>
                        <a:pt x="154460" y="117970"/>
                      </a:cubicBezTo>
                      <a:cubicBezTo>
                        <a:pt x="138739" y="152949"/>
                        <a:pt x="99830" y="170634"/>
                        <a:pt x="62887" y="161988"/>
                      </a:cubicBezTo>
                      <a:cubicBezTo>
                        <a:pt x="24765" y="152949"/>
                        <a:pt x="-388" y="120721"/>
                        <a:pt x="5" y="80241"/>
                      </a:cubicBezTo>
                      <a:cubicBezTo>
                        <a:pt x="398" y="42118"/>
                        <a:pt x="26337" y="9498"/>
                        <a:pt x="62101" y="2031"/>
                      </a:cubicBezTo>
                      <a:cubicBezTo>
                        <a:pt x="101796" y="-6223"/>
                        <a:pt x="139525" y="11070"/>
                        <a:pt x="154853" y="46835"/>
                      </a:cubicBezTo>
                      <a:cubicBezTo>
                        <a:pt x="160355" y="59411"/>
                        <a:pt x="167036" y="62162"/>
                        <a:pt x="179613" y="62162"/>
                      </a:cubicBezTo>
                      <a:cubicBezTo>
                        <a:pt x="345072" y="61769"/>
                        <a:pt x="510925" y="61769"/>
                        <a:pt x="676384" y="61769"/>
                      </a:cubicBezTo>
                      <a:cubicBezTo>
                        <a:pt x="709791" y="61769"/>
                        <a:pt x="712935" y="65306"/>
                        <a:pt x="712935" y="99106"/>
                      </a:cubicBezTo>
                      <a:cubicBezTo>
                        <a:pt x="712935" y="136835"/>
                        <a:pt x="712935" y="174565"/>
                        <a:pt x="712935" y="213473"/>
                      </a:cubicBezTo>
                      <a:cubicBezTo>
                        <a:pt x="884683" y="213473"/>
                        <a:pt x="1054072" y="213473"/>
                        <a:pt x="1223462" y="213473"/>
                      </a:cubicBezTo>
                      <a:cubicBezTo>
                        <a:pt x="1252938" y="160809"/>
                        <a:pt x="1284379" y="143516"/>
                        <a:pt x="1328397" y="155307"/>
                      </a:cubicBezTo>
                      <a:cubicBezTo>
                        <a:pt x="1363376" y="164739"/>
                        <a:pt x="1388528" y="198931"/>
                        <a:pt x="1387349" y="236268"/>
                      </a:cubicBezTo>
                      <a:cubicBezTo>
                        <a:pt x="1386170" y="274784"/>
                        <a:pt x="1360231" y="305439"/>
                        <a:pt x="1321716" y="314085"/>
                      </a:cubicBezTo>
                      <a:cubicBezTo>
                        <a:pt x="1280842" y="323517"/>
                        <a:pt x="1249401" y="304260"/>
                        <a:pt x="1223462" y="253561"/>
                      </a:cubicBezTo>
                      <a:cubicBezTo>
                        <a:pt x="1215995" y="253561"/>
                        <a:pt x="1208527" y="253561"/>
                        <a:pt x="1200667" y="253561"/>
                      </a:cubicBezTo>
                      <a:cubicBezTo>
                        <a:pt x="1035600" y="253561"/>
                        <a:pt x="870534" y="253561"/>
                        <a:pt x="705860" y="253561"/>
                      </a:cubicBezTo>
                      <a:cubicBezTo>
                        <a:pt x="677563" y="253561"/>
                        <a:pt x="673240" y="249238"/>
                        <a:pt x="673240" y="220547"/>
                      </a:cubicBezTo>
                      <a:cubicBezTo>
                        <a:pt x="673240" y="183211"/>
                        <a:pt x="673240" y="145874"/>
                        <a:pt x="672847" y="108538"/>
                      </a:cubicBezTo>
                      <a:cubicBezTo>
                        <a:pt x="673240" y="107752"/>
                        <a:pt x="672847" y="106573"/>
                        <a:pt x="671668" y="101857"/>
                      </a:cubicBezTo>
                      <a:close/>
                      <a:moveTo>
                        <a:pt x="1348441" y="234303"/>
                      </a:moveTo>
                      <a:cubicBezTo>
                        <a:pt x="1348834" y="211115"/>
                        <a:pt x="1329576" y="191857"/>
                        <a:pt x="1305995" y="191464"/>
                      </a:cubicBezTo>
                      <a:cubicBezTo>
                        <a:pt x="1282414" y="191071"/>
                        <a:pt x="1263549" y="209936"/>
                        <a:pt x="1263157" y="233517"/>
                      </a:cubicBezTo>
                      <a:cubicBezTo>
                        <a:pt x="1263157" y="257098"/>
                        <a:pt x="1282021" y="276355"/>
                        <a:pt x="1305602" y="276355"/>
                      </a:cubicBezTo>
                      <a:cubicBezTo>
                        <a:pt x="1329183" y="276749"/>
                        <a:pt x="1348441" y="257884"/>
                        <a:pt x="1348441" y="234303"/>
                      </a:cubicBezTo>
                      <a:close/>
                      <a:moveTo>
                        <a:pt x="80966" y="39760"/>
                      </a:moveTo>
                      <a:cubicBezTo>
                        <a:pt x="56206" y="39760"/>
                        <a:pt x="39306" y="57053"/>
                        <a:pt x="39699" y="82206"/>
                      </a:cubicBezTo>
                      <a:cubicBezTo>
                        <a:pt x="39699" y="106573"/>
                        <a:pt x="57385" y="124258"/>
                        <a:pt x="81752" y="124258"/>
                      </a:cubicBezTo>
                      <a:cubicBezTo>
                        <a:pt x="106119" y="124258"/>
                        <a:pt x="123411" y="106180"/>
                        <a:pt x="123411" y="81813"/>
                      </a:cubicBezTo>
                      <a:cubicBezTo>
                        <a:pt x="123411" y="57053"/>
                        <a:pt x="105726" y="39760"/>
                        <a:pt x="80966" y="39760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00" name="Freeform: Shape 122">
                  <a:extLst>
                    <a:ext uri="{FF2B5EF4-FFF2-40B4-BE49-F238E27FC236}">
                      <a16:creationId xmlns:a16="http://schemas.microsoft.com/office/drawing/2014/main" id="{043F1435-F52A-4DA3-AC9A-8F2757A0E6C9}"/>
                    </a:ext>
                  </a:extLst>
                </p:cNvPr>
                <p:cNvSpPr/>
                <p:nvPr/>
              </p:nvSpPr>
              <p:spPr>
                <a:xfrm>
                  <a:off x="6636928" y="4011691"/>
                  <a:ext cx="385191" cy="826314"/>
                </a:xfrm>
                <a:custGeom>
                  <a:avLst/>
                  <a:gdLst>
                    <a:gd name="connsiteX0" fmla="*/ 221286 w 385191"/>
                    <a:gd name="connsiteY0" fmla="*/ 103120 h 826314"/>
                    <a:gd name="connsiteX1" fmla="*/ 117137 w 385191"/>
                    <a:gd name="connsiteY1" fmla="*/ 103120 h 826314"/>
                    <a:gd name="connsiteX2" fmla="*/ 117137 w 385191"/>
                    <a:gd name="connsiteY2" fmla="*/ 393165 h 826314"/>
                    <a:gd name="connsiteX3" fmla="*/ 137967 w 385191"/>
                    <a:gd name="connsiteY3" fmla="*/ 393165 h 826314"/>
                    <a:gd name="connsiteX4" fmla="*/ 279453 w 385191"/>
                    <a:gd name="connsiteY4" fmla="*/ 393165 h 826314"/>
                    <a:gd name="connsiteX5" fmla="*/ 308143 w 385191"/>
                    <a:gd name="connsiteY5" fmla="*/ 421070 h 826314"/>
                    <a:gd name="connsiteX6" fmla="*/ 308143 w 385191"/>
                    <a:gd name="connsiteY6" fmla="*/ 737447 h 826314"/>
                    <a:gd name="connsiteX7" fmla="*/ 279060 w 385191"/>
                    <a:gd name="connsiteY7" fmla="*/ 764958 h 826314"/>
                    <a:gd name="connsiteX8" fmla="*/ 180806 w 385191"/>
                    <a:gd name="connsiteY8" fmla="*/ 764958 h 826314"/>
                    <a:gd name="connsiteX9" fmla="*/ 154474 w 385191"/>
                    <a:gd name="connsiteY9" fmla="*/ 780679 h 826314"/>
                    <a:gd name="connsiteX10" fmla="*/ 60936 w 385191"/>
                    <a:gd name="connsiteY10" fmla="*/ 823911 h 826314"/>
                    <a:gd name="connsiteX11" fmla="*/ 19 w 385191"/>
                    <a:gd name="connsiteY11" fmla="*/ 746486 h 826314"/>
                    <a:gd name="connsiteX12" fmla="*/ 60936 w 385191"/>
                    <a:gd name="connsiteY12" fmla="*/ 665132 h 826314"/>
                    <a:gd name="connsiteX13" fmla="*/ 155653 w 385191"/>
                    <a:gd name="connsiteY13" fmla="*/ 709150 h 826314"/>
                    <a:gd name="connsiteX14" fmla="*/ 181592 w 385191"/>
                    <a:gd name="connsiteY14" fmla="*/ 725264 h 826314"/>
                    <a:gd name="connsiteX15" fmla="*/ 267269 w 385191"/>
                    <a:gd name="connsiteY15" fmla="*/ 724871 h 826314"/>
                    <a:gd name="connsiteX16" fmla="*/ 267269 w 385191"/>
                    <a:gd name="connsiteY16" fmla="*/ 433253 h 826314"/>
                    <a:gd name="connsiteX17" fmla="*/ 246832 w 385191"/>
                    <a:gd name="connsiteY17" fmla="*/ 432467 h 826314"/>
                    <a:gd name="connsiteX18" fmla="*/ 105347 w 385191"/>
                    <a:gd name="connsiteY18" fmla="*/ 432467 h 826314"/>
                    <a:gd name="connsiteX19" fmla="*/ 77050 w 385191"/>
                    <a:gd name="connsiteY19" fmla="*/ 404956 h 826314"/>
                    <a:gd name="connsiteX20" fmla="*/ 77050 w 385191"/>
                    <a:gd name="connsiteY20" fmla="*/ 90543 h 826314"/>
                    <a:gd name="connsiteX21" fmla="*/ 106919 w 385191"/>
                    <a:gd name="connsiteY21" fmla="*/ 62246 h 826314"/>
                    <a:gd name="connsiteX22" fmla="*/ 222073 w 385191"/>
                    <a:gd name="connsiteY22" fmla="*/ 62246 h 826314"/>
                    <a:gd name="connsiteX23" fmla="*/ 322292 w 385191"/>
                    <a:gd name="connsiteY23" fmla="*/ 2508 h 826314"/>
                    <a:gd name="connsiteX24" fmla="*/ 385174 w 385191"/>
                    <a:gd name="connsiteY24" fmla="*/ 80325 h 826314"/>
                    <a:gd name="connsiteX25" fmla="*/ 322292 w 385191"/>
                    <a:gd name="connsiteY25" fmla="*/ 162072 h 826314"/>
                    <a:gd name="connsiteX26" fmla="*/ 221286 w 385191"/>
                    <a:gd name="connsiteY26" fmla="*/ 103120 h 826314"/>
                    <a:gd name="connsiteX27" fmla="*/ 301462 w 385191"/>
                    <a:gd name="connsiteY27" fmla="*/ 124343 h 826314"/>
                    <a:gd name="connsiteX28" fmla="*/ 345086 w 385191"/>
                    <a:gd name="connsiteY28" fmla="*/ 83076 h 826314"/>
                    <a:gd name="connsiteX29" fmla="*/ 303820 w 385191"/>
                    <a:gd name="connsiteY29" fmla="*/ 39451 h 826314"/>
                    <a:gd name="connsiteX30" fmla="*/ 260195 w 385191"/>
                    <a:gd name="connsiteY30" fmla="*/ 80718 h 826314"/>
                    <a:gd name="connsiteX31" fmla="*/ 301462 w 385191"/>
                    <a:gd name="connsiteY31" fmla="*/ 124343 h 826314"/>
                    <a:gd name="connsiteX32" fmla="*/ 80587 w 385191"/>
                    <a:gd name="connsiteY32" fmla="*/ 785788 h 826314"/>
                    <a:gd name="connsiteX33" fmla="*/ 123425 w 385191"/>
                    <a:gd name="connsiteY33" fmla="*/ 744521 h 826314"/>
                    <a:gd name="connsiteX34" fmla="*/ 81373 w 385191"/>
                    <a:gd name="connsiteY34" fmla="*/ 702469 h 826314"/>
                    <a:gd name="connsiteX35" fmla="*/ 38534 w 385191"/>
                    <a:gd name="connsiteY35" fmla="*/ 743735 h 826314"/>
                    <a:gd name="connsiteX36" fmla="*/ 80587 w 385191"/>
                    <a:gd name="connsiteY36" fmla="*/ 785788 h 826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85191" h="826314">
                      <a:moveTo>
                        <a:pt x="221286" y="103120"/>
                      </a:moveTo>
                      <a:cubicBezTo>
                        <a:pt x="187094" y="103120"/>
                        <a:pt x="152509" y="103120"/>
                        <a:pt x="117137" y="103120"/>
                      </a:cubicBezTo>
                      <a:cubicBezTo>
                        <a:pt x="117137" y="199409"/>
                        <a:pt x="117137" y="294912"/>
                        <a:pt x="117137" y="393165"/>
                      </a:cubicBezTo>
                      <a:cubicBezTo>
                        <a:pt x="124212" y="393165"/>
                        <a:pt x="130893" y="393165"/>
                        <a:pt x="137967" y="393165"/>
                      </a:cubicBezTo>
                      <a:cubicBezTo>
                        <a:pt x="185129" y="393165"/>
                        <a:pt x="232291" y="393165"/>
                        <a:pt x="279453" y="393165"/>
                      </a:cubicBezTo>
                      <a:cubicBezTo>
                        <a:pt x="301462" y="393165"/>
                        <a:pt x="307750" y="399454"/>
                        <a:pt x="308143" y="421070"/>
                      </a:cubicBezTo>
                      <a:cubicBezTo>
                        <a:pt x="308536" y="526398"/>
                        <a:pt x="308536" y="631726"/>
                        <a:pt x="308143" y="737447"/>
                      </a:cubicBezTo>
                      <a:cubicBezTo>
                        <a:pt x="308143" y="758670"/>
                        <a:pt x="301462" y="764565"/>
                        <a:pt x="279060" y="764958"/>
                      </a:cubicBezTo>
                      <a:cubicBezTo>
                        <a:pt x="246440" y="765351"/>
                        <a:pt x="213426" y="765351"/>
                        <a:pt x="180806" y="764958"/>
                      </a:cubicBezTo>
                      <a:cubicBezTo>
                        <a:pt x="167836" y="764565"/>
                        <a:pt x="160369" y="767316"/>
                        <a:pt x="154474" y="780679"/>
                      </a:cubicBezTo>
                      <a:cubicBezTo>
                        <a:pt x="138753" y="816050"/>
                        <a:pt x="99845" y="832950"/>
                        <a:pt x="60936" y="823911"/>
                      </a:cubicBezTo>
                      <a:cubicBezTo>
                        <a:pt x="26351" y="816050"/>
                        <a:pt x="805" y="783037"/>
                        <a:pt x="19" y="746486"/>
                      </a:cubicBezTo>
                      <a:cubicBezTo>
                        <a:pt x="-767" y="707185"/>
                        <a:pt x="23207" y="675351"/>
                        <a:pt x="60936" y="665132"/>
                      </a:cubicBezTo>
                      <a:cubicBezTo>
                        <a:pt x="99452" y="654914"/>
                        <a:pt x="139932" y="672993"/>
                        <a:pt x="155653" y="709150"/>
                      </a:cubicBezTo>
                      <a:cubicBezTo>
                        <a:pt x="161548" y="722512"/>
                        <a:pt x="168622" y="725657"/>
                        <a:pt x="181592" y="725264"/>
                      </a:cubicBezTo>
                      <a:cubicBezTo>
                        <a:pt x="209496" y="724477"/>
                        <a:pt x="237793" y="724871"/>
                        <a:pt x="267269" y="724871"/>
                      </a:cubicBezTo>
                      <a:cubicBezTo>
                        <a:pt x="267269" y="627403"/>
                        <a:pt x="267269" y="531507"/>
                        <a:pt x="267269" y="433253"/>
                      </a:cubicBezTo>
                      <a:cubicBezTo>
                        <a:pt x="260588" y="432860"/>
                        <a:pt x="253514" y="432467"/>
                        <a:pt x="246832" y="432467"/>
                      </a:cubicBezTo>
                      <a:cubicBezTo>
                        <a:pt x="199671" y="432467"/>
                        <a:pt x="152509" y="432467"/>
                        <a:pt x="105347" y="432467"/>
                      </a:cubicBezTo>
                      <a:cubicBezTo>
                        <a:pt x="82159" y="432467"/>
                        <a:pt x="77050" y="427751"/>
                        <a:pt x="77050" y="404956"/>
                      </a:cubicBezTo>
                      <a:cubicBezTo>
                        <a:pt x="77050" y="300021"/>
                        <a:pt x="77050" y="195479"/>
                        <a:pt x="77050" y="90543"/>
                      </a:cubicBezTo>
                      <a:cubicBezTo>
                        <a:pt x="77050" y="67749"/>
                        <a:pt x="83338" y="62246"/>
                        <a:pt x="106919" y="62246"/>
                      </a:cubicBezTo>
                      <a:cubicBezTo>
                        <a:pt x="145435" y="62246"/>
                        <a:pt x="183950" y="62246"/>
                        <a:pt x="222073" y="62246"/>
                      </a:cubicBezTo>
                      <a:cubicBezTo>
                        <a:pt x="246046" y="11547"/>
                        <a:pt x="278274" y="-7317"/>
                        <a:pt x="322292" y="2508"/>
                      </a:cubicBezTo>
                      <a:cubicBezTo>
                        <a:pt x="358842" y="10368"/>
                        <a:pt x="384388" y="42595"/>
                        <a:pt x="385174" y="80325"/>
                      </a:cubicBezTo>
                      <a:cubicBezTo>
                        <a:pt x="385960" y="119627"/>
                        <a:pt x="360807" y="152247"/>
                        <a:pt x="322292" y="162072"/>
                      </a:cubicBezTo>
                      <a:cubicBezTo>
                        <a:pt x="279846" y="172291"/>
                        <a:pt x="246046" y="152247"/>
                        <a:pt x="221286" y="103120"/>
                      </a:cubicBezTo>
                      <a:close/>
                      <a:moveTo>
                        <a:pt x="301462" y="124343"/>
                      </a:moveTo>
                      <a:cubicBezTo>
                        <a:pt x="325043" y="124736"/>
                        <a:pt x="344300" y="106657"/>
                        <a:pt x="345086" y="83076"/>
                      </a:cubicBezTo>
                      <a:cubicBezTo>
                        <a:pt x="345872" y="59495"/>
                        <a:pt x="327401" y="40237"/>
                        <a:pt x="303820" y="39451"/>
                      </a:cubicBezTo>
                      <a:cubicBezTo>
                        <a:pt x="280239" y="38665"/>
                        <a:pt x="260981" y="57137"/>
                        <a:pt x="260195" y="80718"/>
                      </a:cubicBezTo>
                      <a:cubicBezTo>
                        <a:pt x="259409" y="105085"/>
                        <a:pt x="277488" y="123950"/>
                        <a:pt x="301462" y="124343"/>
                      </a:cubicBezTo>
                      <a:close/>
                      <a:moveTo>
                        <a:pt x="80587" y="785788"/>
                      </a:moveTo>
                      <a:cubicBezTo>
                        <a:pt x="104954" y="785788"/>
                        <a:pt x="123033" y="768495"/>
                        <a:pt x="123425" y="744521"/>
                      </a:cubicBezTo>
                      <a:cubicBezTo>
                        <a:pt x="123819" y="720547"/>
                        <a:pt x="105740" y="702469"/>
                        <a:pt x="81373" y="702469"/>
                      </a:cubicBezTo>
                      <a:cubicBezTo>
                        <a:pt x="57006" y="702469"/>
                        <a:pt x="38927" y="720154"/>
                        <a:pt x="38534" y="743735"/>
                      </a:cubicBezTo>
                      <a:cubicBezTo>
                        <a:pt x="38534" y="768102"/>
                        <a:pt x="56220" y="785788"/>
                        <a:pt x="80587" y="785788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01" name="Freeform: Shape 123">
                  <a:extLst>
                    <a:ext uri="{FF2B5EF4-FFF2-40B4-BE49-F238E27FC236}">
                      <a16:creationId xmlns:a16="http://schemas.microsoft.com/office/drawing/2014/main" id="{34CFE2AB-5AE1-4999-90B0-149FBADB2F8D}"/>
                    </a:ext>
                  </a:extLst>
                </p:cNvPr>
                <p:cNvSpPr/>
                <p:nvPr/>
              </p:nvSpPr>
              <p:spPr>
                <a:xfrm>
                  <a:off x="5644971" y="2385957"/>
                  <a:ext cx="1017129" cy="555480"/>
                </a:xfrm>
                <a:custGeom>
                  <a:avLst/>
                  <a:gdLst>
                    <a:gd name="connsiteX0" fmla="*/ 674812 w 1017129"/>
                    <a:gd name="connsiteY0" fmla="*/ 102949 h 555480"/>
                    <a:gd name="connsiteX1" fmla="*/ 655161 w 1017129"/>
                    <a:gd name="connsiteY1" fmla="*/ 102949 h 555480"/>
                    <a:gd name="connsiteX2" fmla="*/ 179613 w 1017129"/>
                    <a:gd name="connsiteY2" fmla="*/ 102556 h 555480"/>
                    <a:gd name="connsiteX3" fmla="*/ 154460 w 1017129"/>
                    <a:gd name="connsiteY3" fmla="*/ 117883 h 555480"/>
                    <a:gd name="connsiteX4" fmla="*/ 61315 w 1017129"/>
                    <a:gd name="connsiteY4" fmla="*/ 161901 h 555480"/>
                    <a:gd name="connsiteX5" fmla="*/ 4 w 1017129"/>
                    <a:gd name="connsiteY5" fmla="*/ 80940 h 555480"/>
                    <a:gd name="connsiteX6" fmla="*/ 61708 w 1017129"/>
                    <a:gd name="connsiteY6" fmla="*/ 2337 h 555480"/>
                    <a:gd name="connsiteX7" fmla="*/ 154853 w 1017129"/>
                    <a:gd name="connsiteY7" fmla="*/ 46747 h 555480"/>
                    <a:gd name="connsiteX8" fmla="*/ 182757 w 1017129"/>
                    <a:gd name="connsiteY8" fmla="*/ 63254 h 555480"/>
                    <a:gd name="connsiteX9" fmla="*/ 679921 w 1017129"/>
                    <a:gd name="connsiteY9" fmla="*/ 62861 h 555480"/>
                    <a:gd name="connsiteX10" fmla="*/ 714507 w 1017129"/>
                    <a:gd name="connsiteY10" fmla="*/ 97840 h 555480"/>
                    <a:gd name="connsiteX11" fmla="*/ 714507 w 1017129"/>
                    <a:gd name="connsiteY11" fmla="*/ 427973 h 555480"/>
                    <a:gd name="connsiteX12" fmla="*/ 714507 w 1017129"/>
                    <a:gd name="connsiteY12" fmla="*/ 453912 h 555480"/>
                    <a:gd name="connsiteX13" fmla="*/ 848918 w 1017129"/>
                    <a:gd name="connsiteY13" fmla="*/ 453126 h 555480"/>
                    <a:gd name="connsiteX14" fmla="*/ 860316 w 1017129"/>
                    <a:gd name="connsiteY14" fmla="*/ 440156 h 555480"/>
                    <a:gd name="connsiteX15" fmla="*/ 967609 w 1017129"/>
                    <a:gd name="connsiteY15" fmla="*/ 398496 h 555480"/>
                    <a:gd name="connsiteX16" fmla="*/ 1010841 w 1017129"/>
                    <a:gd name="connsiteY16" fmla="*/ 505004 h 555480"/>
                    <a:gd name="connsiteX17" fmla="*/ 939705 w 1017129"/>
                    <a:gd name="connsiteY17" fmla="*/ 555310 h 555480"/>
                    <a:gd name="connsiteX18" fmla="*/ 861888 w 1017129"/>
                    <a:gd name="connsiteY18" fmla="*/ 509720 h 555480"/>
                    <a:gd name="connsiteX19" fmla="*/ 835556 w 1017129"/>
                    <a:gd name="connsiteY19" fmla="*/ 493606 h 555480"/>
                    <a:gd name="connsiteX20" fmla="*/ 717651 w 1017129"/>
                    <a:gd name="connsiteY20" fmla="*/ 493999 h 555480"/>
                    <a:gd name="connsiteX21" fmla="*/ 674419 w 1017129"/>
                    <a:gd name="connsiteY21" fmla="*/ 449588 h 555480"/>
                    <a:gd name="connsiteX22" fmla="*/ 674419 w 1017129"/>
                    <a:gd name="connsiteY22" fmla="*/ 127316 h 555480"/>
                    <a:gd name="connsiteX23" fmla="*/ 674812 w 1017129"/>
                    <a:gd name="connsiteY23" fmla="*/ 102949 h 555480"/>
                    <a:gd name="connsiteX24" fmla="*/ 81359 w 1017129"/>
                    <a:gd name="connsiteY24" fmla="*/ 124172 h 555480"/>
                    <a:gd name="connsiteX25" fmla="*/ 123411 w 1017129"/>
                    <a:gd name="connsiteY25" fmla="*/ 82905 h 555480"/>
                    <a:gd name="connsiteX26" fmla="*/ 81752 w 1017129"/>
                    <a:gd name="connsiteY26" fmla="*/ 40852 h 555480"/>
                    <a:gd name="connsiteX27" fmla="*/ 39699 w 1017129"/>
                    <a:gd name="connsiteY27" fmla="*/ 82512 h 555480"/>
                    <a:gd name="connsiteX28" fmla="*/ 81359 w 1017129"/>
                    <a:gd name="connsiteY28" fmla="*/ 124172 h 555480"/>
                    <a:gd name="connsiteX29" fmla="*/ 936168 w 1017129"/>
                    <a:gd name="connsiteY29" fmla="*/ 516401 h 555480"/>
                    <a:gd name="connsiteX30" fmla="*/ 977827 w 1017129"/>
                    <a:gd name="connsiteY30" fmla="*/ 473562 h 555480"/>
                    <a:gd name="connsiteX31" fmla="*/ 934595 w 1017129"/>
                    <a:gd name="connsiteY31" fmla="*/ 432296 h 555480"/>
                    <a:gd name="connsiteX32" fmla="*/ 893329 w 1017129"/>
                    <a:gd name="connsiteY32" fmla="*/ 475134 h 555480"/>
                    <a:gd name="connsiteX33" fmla="*/ 936168 w 1017129"/>
                    <a:gd name="connsiteY33" fmla="*/ 516401 h 555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17129" h="555480">
                      <a:moveTo>
                        <a:pt x="674812" y="102949"/>
                      </a:moveTo>
                      <a:cubicBezTo>
                        <a:pt x="666952" y="102949"/>
                        <a:pt x="661057" y="102949"/>
                        <a:pt x="655161" y="102949"/>
                      </a:cubicBezTo>
                      <a:cubicBezTo>
                        <a:pt x="496776" y="102949"/>
                        <a:pt x="337998" y="102949"/>
                        <a:pt x="179613" y="102556"/>
                      </a:cubicBezTo>
                      <a:cubicBezTo>
                        <a:pt x="167036" y="102556"/>
                        <a:pt x="160355" y="105307"/>
                        <a:pt x="154460" y="117883"/>
                      </a:cubicBezTo>
                      <a:cubicBezTo>
                        <a:pt x="137953" y="153648"/>
                        <a:pt x="100617" y="170547"/>
                        <a:pt x="61315" y="161901"/>
                      </a:cubicBezTo>
                      <a:cubicBezTo>
                        <a:pt x="25158" y="153648"/>
                        <a:pt x="-388" y="120241"/>
                        <a:pt x="4" y="80940"/>
                      </a:cubicBezTo>
                      <a:cubicBezTo>
                        <a:pt x="398" y="42817"/>
                        <a:pt x="25158" y="10983"/>
                        <a:pt x="61708" y="2337"/>
                      </a:cubicBezTo>
                      <a:cubicBezTo>
                        <a:pt x="99831" y="-6703"/>
                        <a:pt x="139525" y="10983"/>
                        <a:pt x="154853" y="46747"/>
                      </a:cubicBezTo>
                      <a:cubicBezTo>
                        <a:pt x="161141" y="61682"/>
                        <a:pt x="169394" y="63254"/>
                        <a:pt x="182757" y="63254"/>
                      </a:cubicBezTo>
                      <a:cubicBezTo>
                        <a:pt x="348609" y="62861"/>
                        <a:pt x="514069" y="62861"/>
                        <a:pt x="679921" y="62861"/>
                      </a:cubicBezTo>
                      <a:cubicBezTo>
                        <a:pt x="710970" y="62861"/>
                        <a:pt x="714507" y="66398"/>
                        <a:pt x="714507" y="97840"/>
                      </a:cubicBezTo>
                      <a:cubicBezTo>
                        <a:pt x="714507" y="207884"/>
                        <a:pt x="714507" y="317928"/>
                        <a:pt x="714507" y="427973"/>
                      </a:cubicBezTo>
                      <a:cubicBezTo>
                        <a:pt x="714507" y="435833"/>
                        <a:pt x="714507" y="443300"/>
                        <a:pt x="714507" y="453912"/>
                      </a:cubicBezTo>
                      <a:cubicBezTo>
                        <a:pt x="760097" y="453912"/>
                        <a:pt x="804507" y="454305"/>
                        <a:pt x="848918" y="453126"/>
                      </a:cubicBezTo>
                      <a:cubicBezTo>
                        <a:pt x="852848" y="453126"/>
                        <a:pt x="857564" y="445265"/>
                        <a:pt x="860316" y="440156"/>
                      </a:cubicBezTo>
                      <a:cubicBezTo>
                        <a:pt x="879966" y="398889"/>
                        <a:pt x="925949" y="380811"/>
                        <a:pt x="967609" y="398496"/>
                      </a:cubicBezTo>
                      <a:cubicBezTo>
                        <a:pt x="1008483" y="415789"/>
                        <a:pt x="1028133" y="463344"/>
                        <a:pt x="1010841" y="505004"/>
                      </a:cubicBezTo>
                      <a:cubicBezTo>
                        <a:pt x="997871" y="536445"/>
                        <a:pt x="973897" y="553345"/>
                        <a:pt x="939705" y="555310"/>
                      </a:cubicBezTo>
                      <a:cubicBezTo>
                        <a:pt x="904333" y="557275"/>
                        <a:pt x="876822" y="542340"/>
                        <a:pt x="861888" y="509720"/>
                      </a:cubicBezTo>
                      <a:cubicBezTo>
                        <a:pt x="855599" y="496357"/>
                        <a:pt x="848918" y="493213"/>
                        <a:pt x="835556" y="493606"/>
                      </a:cubicBezTo>
                      <a:cubicBezTo>
                        <a:pt x="796254" y="494392"/>
                        <a:pt x="756953" y="493999"/>
                        <a:pt x="717651" y="493999"/>
                      </a:cubicBezTo>
                      <a:cubicBezTo>
                        <a:pt x="674419" y="493999"/>
                        <a:pt x="674419" y="493999"/>
                        <a:pt x="674419" y="449588"/>
                      </a:cubicBezTo>
                      <a:cubicBezTo>
                        <a:pt x="674419" y="342295"/>
                        <a:pt x="674419" y="234609"/>
                        <a:pt x="674419" y="127316"/>
                      </a:cubicBezTo>
                      <a:cubicBezTo>
                        <a:pt x="674812" y="120241"/>
                        <a:pt x="674812" y="112381"/>
                        <a:pt x="674812" y="102949"/>
                      </a:cubicBezTo>
                      <a:close/>
                      <a:moveTo>
                        <a:pt x="81359" y="124172"/>
                      </a:moveTo>
                      <a:cubicBezTo>
                        <a:pt x="106119" y="124172"/>
                        <a:pt x="123411" y="107665"/>
                        <a:pt x="123411" y="82905"/>
                      </a:cubicBezTo>
                      <a:cubicBezTo>
                        <a:pt x="123411" y="58145"/>
                        <a:pt x="106512" y="40852"/>
                        <a:pt x="81752" y="40852"/>
                      </a:cubicBezTo>
                      <a:cubicBezTo>
                        <a:pt x="56992" y="40852"/>
                        <a:pt x="39699" y="57752"/>
                        <a:pt x="39699" y="82512"/>
                      </a:cubicBezTo>
                      <a:cubicBezTo>
                        <a:pt x="39699" y="106879"/>
                        <a:pt x="56206" y="124172"/>
                        <a:pt x="81359" y="124172"/>
                      </a:cubicBezTo>
                      <a:close/>
                      <a:moveTo>
                        <a:pt x="936168" y="516401"/>
                      </a:moveTo>
                      <a:cubicBezTo>
                        <a:pt x="960141" y="516008"/>
                        <a:pt x="978220" y="497536"/>
                        <a:pt x="977827" y="473562"/>
                      </a:cubicBezTo>
                      <a:cubicBezTo>
                        <a:pt x="977434" y="449588"/>
                        <a:pt x="958962" y="431903"/>
                        <a:pt x="934595" y="432296"/>
                      </a:cubicBezTo>
                      <a:cubicBezTo>
                        <a:pt x="910229" y="432689"/>
                        <a:pt x="892936" y="450767"/>
                        <a:pt x="893329" y="475134"/>
                      </a:cubicBezTo>
                      <a:cubicBezTo>
                        <a:pt x="893329" y="499108"/>
                        <a:pt x="911801" y="516794"/>
                        <a:pt x="936168" y="516401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02" name="Freeform: Shape 124">
                  <a:extLst>
                    <a:ext uri="{FF2B5EF4-FFF2-40B4-BE49-F238E27FC236}">
                      <a16:creationId xmlns:a16="http://schemas.microsoft.com/office/drawing/2014/main" id="{B41F57A4-DBC2-444E-8613-3DC4D6F12A31}"/>
                    </a:ext>
                  </a:extLst>
                </p:cNvPr>
                <p:cNvSpPr/>
                <p:nvPr/>
              </p:nvSpPr>
              <p:spPr>
                <a:xfrm>
                  <a:off x="6225383" y="3030874"/>
                  <a:ext cx="798619" cy="763320"/>
                </a:xfrm>
                <a:custGeom>
                  <a:avLst/>
                  <a:gdLst>
                    <a:gd name="connsiteX0" fmla="*/ 101475 w 798619"/>
                    <a:gd name="connsiteY0" fmla="*/ 661838 h 763320"/>
                    <a:gd name="connsiteX1" fmla="*/ 635976 w 798619"/>
                    <a:gd name="connsiteY1" fmla="*/ 661838 h 763320"/>
                    <a:gd name="connsiteX2" fmla="*/ 701610 w 798619"/>
                    <a:gd name="connsiteY2" fmla="*/ 601314 h 763320"/>
                    <a:gd name="connsiteX3" fmla="*/ 795147 w 798619"/>
                    <a:gd name="connsiteY3" fmla="*/ 657122 h 763320"/>
                    <a:gd name="connsiteX4" fmla="*/ 747593 w 798619"/>
                    <a:gd name="connsiteY4" fmla="*/ 757341 h 763320"/>
                    <a:gd name="connsiteX5" fmla="*/ 644229 w 798619"/>
                    <a:gd name="connsiteY5" fmla="*/ 718825 h 763320"/>
                    <a:gd name="connsiteX6" fmla="*/ 615146 w 798619"/>
                    <a:gd name="connsiteY6" fmla="*/ 700747 h 763320"/>
                    <a:gd name="connsiteX7" fmla="*/ 104226 w 798619"/>
                    <a:gd name="connsiteY7" fmla="*/ 701926 h 763320"/>
                    <a:gd name="connsiteX8" fmla="*/ 61780 w 798619"/>
                    <a:gd name="connsiteY8" fmla="*/ 660266 h 763320"/>
                    <a:gd name="connsiteX9" fmla="*/ 62173 w 798619"/>
                    <a:gd name="connsiteY9" fmla="*/ 182752 h 763320"/>
                    <a:gd name="connsiteX10" fmla="*/ 45667 w 798619"/>
                    <a:gd name="connsiteY10" fmla="*/ 154455 h 763320"/>
                    <a:gd name="connsiteX11" fmla="*/ 2435 w 798619"/>
                    <a:gd name="connsiteY11" fmla="*/ 60917 h 763320"/>
                    <a:gd name="connsiteX12" fmla="*/ 81824 w 798619"/>
                    <a:gd name="connsiteY12" fmla="*/ 0 h 763320"/>
                    <a:gd name="connsiteX13" fmla="*/ 161999 w 798619"/>
                    <a:gd name="connsiteY13" fmla="*/ 62489 h 763320"/>
                    <a:gd name="connsiteX14" fmla="*/ 118768 w 798619"/>
                    <a:gd name="connsiteY14" fmla="*/ 154455 h 763320"/>
                    <a:gd name="connsiteX15" fmla="*/ 101475 w 798619"/>
                    <a:gd name="connsiteY15" fmla="*/ 181966 h 763320"/>
                    <a:gd name="connsiteX16" fmla="*/ 101868 w 798619"/>
                    <a:gd name="connsiteY16" fmla="*/ 639829 h 763320"/>
                    <a:gd name="connsiteX17" fmla="*/ 101475 w 798619"/>
                    <a:gd name="connsiteY17" fmla="*/ 661838 h 763320"/>
                    <a:gd name="connsiteX18" fmla="*/ 716151 w 798619"/>
                    <a:gd name="connsiteY18" fmla="*/ 639043 h 763320"/>
                    <a:gd name="connsiteX19" fmla="*/ 674491 w 798619"/>
                    <a:gd name="connsiteY19" fmla="*/ 681882 h 763320"/>
                    <a:gd name="connsiteX20" fmla="*/ 717330 w 798619"/>
                    <a:gd name="connsiteY20" fmla="*/ 723935 h 763320"/>
                    <a:gd name="connsiteX21" fmla="*/ 759383 w 798619"/>
                    <a:gd name="connsiteY21" fmla="*/ 680703 h 763320"/>
                    <a:gd name="connsiteX22" fmla="*/ 716151 w 798619"/>
                    <a:gd name="connsiteY22" fmla="*/ 639043 h 763320"/>
                    <a:gd name="connsiteX23" fmla="*/ 39771 w 798619"/>
                    <a:gd name="connsiteY23" fmla="*/ 81747 h 763320"/>
                    <a:gd name="connsiteX24" fmla="*/ 81431 w 798619"/>
                    <a:gd name="connsiteY24" fmla="*/ 124193 h 763320"/>
                    <a:gd name="connsiteX25" fmla="*/ 124270 w 798619"/>
                    <a:gd name="connsiteY25" fmla="*/ 82926 h 763320"/>
                    <a:gd name="connsiteX26" fmla="*/ 82610 w 798619"/>
                    <a:gd name="connsiteY26" fmla="*/ 40481 h 763320"/>
                    <a:gd name="connsiteX27" fmla="*/ 39771 w 798619"/>
                    <a:gd name="connsiteY27" fmla="*/ 81747 h 76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798619" h="763320">
                      <a:moveTo>
                        <a:pt x="101475" y="661838"/>
                      </a:moveTo>
                      <a:cubicBezTo>
                        <a:pt x="281476" y="661838"/>
                        <a:pt x="458333" y="661838"/>
                        <a:pt x="635976" y="661838"/>
                      </a:cubicBezTo>
                      <a:cubicBezTo>
                        <a:pt x="647374" y="630004"/>
                        <a:pt x="667024" y="607602"/>
                        <a:pt x="701610" y="601314"/>
                      </a:cubicBezTo>
                      <a:cubicBezTo>
                        <a:pt x="743269" y="593846"/>
                        <a:pt x="783750" y="617820"/>
                        <a:pt x="795147" y="657122"/>
                      </a:cubicBezTo>
                      <a:cubicBezTo>
                        <a:pt x="807331" y="698389"/>
                        <a:pt x="786501" y="742013"/>
                        <a:pt x="747593" y="757341"/>
                      </a:cubicBezTo>
                      <a:cubicBezTo>
                        <a:pt x="707898" y="773062"/>
                        <a:pt x="661129" y="756948"/>
                        <a:pt x="644229" y="718825"/>
                      </a:cubicBezTo>
                      <a:cubicBezTo>
                        <a:pt x="637548" y="703891"/>
                        <a:pt x="630081" y="700747"/>
                        <a:pt x="615146" y="700747"/>
                      </a:cubicBezTo>
                      <a:cubicBezTo>
                        <a:pt x="444971" y="701533"/>
                        <a:pt x="274795" y="701533"/>
                        <a:pt x="104226" y="701926"/>
                      </a:cubicBezTo>
                      <a:cubicBezTo>
                        <a:pt x="63352" y="701926"/>
                        <a:pt x="61780" y="700354"/>
                        <a:pt x="61780" y="660266"/>
                      </a:cubicBezTo>
                      <a:cubicBezTo>
                        <a:pt x="61780" y="501095"/>
                        <a:pt x="61780" y="341924"/>
                        <a:pt x="62173" y="182752"/>
                      </a:cubicBezTo>
                      <a:cubicBezTo>
                        <a:pt x="62173" y="168997"/>
                        <a:pt x="59815" y="160743"/>
                        <a:pt x="45667" y="154455"/>
                      </a:cubicBezTo>
                      <a:cubicBezTo>
                        <a:pt x="9902" y="138734"/>
                        <a:pt x="-6604" y="99826"/>
                        <a:pt x="2435" y="60917"/>
                      </a:cubicBezTo>
                      <a:cubicBezTo>
                        <a:pt x="11081" y="25153"/>
                        <a:pt x="43309" y="0"/>
                        <a:pt x="81824" y="0"/>
                      </a:cubicBezTo>
                      <a:cubicBezTo>
                        <a:pt x="121126" y="0"/>
                        <a:pt x="152960" y="24760"/>
                        <a:pt x="161999" y="62489"/>
                      </a:cubicBezTo>
                      <a:cubicBezTo>
                        <a:pt x="171039" y="99433"/>
                        <a:pt x="153353" y="138734"/>
                        <a:pt x="118768" y="154455"/>
                      </a:cubicBezTo>
                      <a:cubicBezTo>
                        <a:pt x="105405" y="160743"/>
                        <a:pt x="101475" y="167425"/>
                        <a:pt x="101475" y="181966"/>
                      </a:cubicBezTo>
                      <a:cubicBezTo>
                        <a:pt x="102261" y="334456"/>
                        <a:pt x="101868" y="486946"/>
                        <a:pt x="101868" y="639829"/>
                      </a:cubicBezTo>
                      <a:cubicBezTo>
                        <a:pt x="101475" y="646903"/>
                        <a:pt x="101475" y="653585"/>
                        <a:pt x="101475" y="661838"/>
                      </a:cubicBezTo>
                      <a:close/>
                      <a:moveTo>
                        <a:pt x="716151" y="639043"/>
                      </a:moveTo>
                      <a:cubicBezTo>
                        <a:pt x="692177" y="639436"/>
                        <a:pt x="674099" y="658301"/>
                        <a:pt x="674491" y="681882"/>
                      </a:cubicBezTo>
                      <a:cubicBezTo>
                        <a:pt x="674885" y="705463"/>
                        <a:pt x="693749" y="723935"/>
                        <a:pt x="717330" y="723935"/>
                      </a:cubicBezTo>
                      <a:cubicBezTo>
                        <a:pt x="740911" y="723542"/>
                        <a:pt x="759383" y="704677"/>
                        <a:pt x="759383" y="680703"/>
                      </a:cubicBezTo>
                      <a:cubicBezTo>
                        <a:pt x="758990" y="657515"/>
                        <a:pt x="739732" y="638650"/>
                        <a:pt x="716151" y="639043"/>
                      </a:cubicBezTo>
                      <a:close/>
                      <a:moveTo>
                        <a:pt x="39771" y="81747"/>
                      </a:moveTo>
                      <a:cubicBezTo>
                        <a:pt x="39378" y="105721"/>
                        <a:pt x="57064" y="123800"/>
                        <a:pt x="81431" y="124193"/>
                      </a:cubicBezTo>
                      <a:cubicBezTo>
                        <a:pt x="105798" y="124586"/>
                        <a:pt x="123877" y="107293"/>
                        <a:pt x="124270" y="82926"/>
                      </a:cubicBezTo>
                      <a:cubicBezTo>
                        <a:pt x="124663" y="58952"/>
                        <a:pt x="106977" y="40874"/>
                        <a:pt x="82610" y="40481"/>
                      </a:cubicBezTo>
                      <a:cubicBezTo>
                        <a:pt x="58243" y="40088"/>
                        <a:pt x="40165" y="57773"/>
                        <a:pt x="39771" y="81747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03" name="Freeform: Shape 125">
                  <a:extLst>
                    <a:ext uri="{FF2B5EF4-FFF2-40B4-BE49-F238E27FC236}">
                      <a16:creationId xmlns:a16="http://schemas.microsoft.com/office/drawing/2014/main" id="{CD1B9305-EE58-466D-A629-F9F2F0CF8DEF}"/>
                    </a:ext>
                  </a:extLst>
                </p:cNvPr>
                <p:cNvSpPr/>
                <p:nvPr/>
              </p:nvSpPr>
              <p:spPr>
                <a:xfrm>
                  <a:off x="6859791" y="1956454"/>
                  <a:ext cx="858417" cy="984828"/>
                </a:xfrm>
                <a:custGeom>
                  <a:avLst/>
                  <a:gdLst>
                    <a:gd name="connsiteX0" fmla="*/ 755764 w 858417"/>
                    <a:gd name="connsiteY0" fmla="*/ 821711 h 984828"/>
                    <a:gd name="connsiteX1" fmla="*/ 755371 w 858417"/>
                    <a:gd name="connsiteY1" fmla="*/ 708129 h 984828"/>
                    <a:gd name="connsiteX2" fmla="*/ 747118 w 858417"/>
                    <a:gd name="connsiteY2" fmla="*/ 691230 h 984828"/>
                    <a:gd name="connsiteX3" fmla="*/ 286897 w 858417"/>
                    <a:gd name="connsiteY3" fmla="*/ 111532 h 984828"/>
                    <a:gd name="connsiteX4" fmla="*/ 267639 w 858417"/>
                    <a:gd name="connsiteY4" fmla="*/ 101706 h 984828"/>
                    <a:gd name="connsiteX5" fmla="*/ 162704 w 858417"/>
                    <a:gd name="connsiteY5" fmla="*/ 101314 h 984828"/>
                    <a:gd name="connsiteX6" fmla="*/ 102965 w 858417"/>
                    <a:gd name="connsiteY6" fmla="*/ 161052 h 984828"/>
                    <a:gd name="connsiteX7" fmla="*/ 4319 w 858417"/>
                    <a:gd name="connsiteY7" fmla="*/ 107995 h 984828"/>
                    <a:gd name="connsiteX8" fmla="*/ 51088 w 858417"/>
                    <a:gd name="connsiteY8" fmla="*/ 6204 h 984828"/>
                    <a:gd name="connsiteX9" fmla="*/ 156416 w 858417"/>
                    <a:gd name="connsiteY9" fmla="*/ 47863 h 984828"/>
                    <a:gd name="connsiteX10" fmla="*/ 179603 w 858417"/>
                    <a:gd name="connsiteY10" fmla="*/ 62405 h 984828"/>
                    <a:gd name="connsiteX11" fmla="*/ 279822 w 858417"/>
                    <a:gd name="connsiteY11" fmla="*/ 62798 h 984828"/>
                    <a:gd name="connsiteX12" fmla="*/ 309299 w 858417"/>
                    <a:gd name="connsiteY12" fmla="*/ 76947 h 984828"/>
                    <a:gd name="connsiteX13" fmla="*/ 785634 w 858417"/>
                    <a:gd name="connsiteY13" fmla="*/ 676688 h 984828"/>
                    <a:gd name="connsiteX14" fmla="*/ 795066 w 858417"/>
                    <a:gd name="connsiteY14" fmla="*/ 703413 h 984828"/>
                    <a:gd name="connsiteX15" fmla="*/ 795852 w 858417"/>
                    <a:gd name="connsiteY15" fmla="*/ 809527 h 984828"/>
                    <a:gd name="connsiteX16" fmla="*/ 806856 w 858417"/>
                    <a:gd name="connsiteY16" fmla="*/ 826034 h 984828"/>
                    <a:gd name="connsiteX17" fmla="*/ 856377 w 858417"/>
                    <a:gd name="connsiteY17" fmla="*/ 920358 h 984828"/>
                    <a:gd name="connsiteX18" fmla="*/ 775415 w 858417"/>
                    <a:gd name="connsiteY18" fmla="*/ 984812 h 984828"/>
                    <a:gd name="connsiteX19" fmla="*/ 696026 w 858417"/>
                    <a:gd name="connsiteY19" fmla="*/ 920751 h 984828"/>
                    <a:gd name="connsiteX20" fmla="*/ 747118 w 858417"/>
                    <a:gd name="connsiteY20" fmla="*/ 825641 h 984828"/>
                    <a:gd name="connsiteX21" fmla="*/ 755764 w 858417"/>
                    <a:gd name="connsiteY21" fmla="*/ 821711 h 984828"/>
                    <a:gd name="connsiteX22" fmla="*/ 39690 w 858417"/>
                    <a:gd name="connsiteY22" fmla="*/ 80877 h 984828"/>
                    <a:gd name="connsiteX23" fmla="*/ 81350 w 858417"/>
                    <a:gd name="connsiteY23" fmla="*/ 124108 h 984828"/>
                    <a:gd name="connsiteX24" fmla="*/ 124581 w 858417"/>
                    <a:gd name="connsiteY24" fmla="*/ 82056 h 984828"/>
                    <a:gd name="connsiteX25" fmla="*/ 82922 w 858417"/>
                    <a:gd name="connsiteY25" fmla="*/ 38824 h 984828"/>
                    <a:gd name="connsiteX26" fmla="*/ 39690 w 858417"/>
                    <a:gd name="connsiteY26" fmla="*/ 80877 h 984828"/>
                    <a:gd name="connsiteX27" fmla="*/ 734148 w 858417"/>
                    <a:gd name="connsiteY27" fmla="*/ 902672 h 984828"/>
                    <a:gd name="connsiteX28" fmla="*/ 776987 w 858417"/>
                    <a:gd name="connsiteY28" fmla="*/ 944725 h 984828"/>
                    <a:gd name="connsiteX29" fmla="*/ 818254 w 858417"/>
                    <a:gd name="connsiteY29" fmla="*/ 901493 h 984828"/>
                    <a:gd name="connsiteX30" fmla="*/ 775415 w 858417"/>
                    <a:gd name="connsiteY30" fmla="*/ 859834 h 984828"/>
                    <a:gd name="connsiteX31" fmla="*/ 734148 w 858417"/>
                    <a:gd name="connsiteY31" fmla="*/ 902672 h 984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858417" h="984828">
                      <a:moveTo>
                        <a:pt x="755764" y="821711"/>
                      </a:moveTo>
                      <a:cubicBezTo>
                        <a:pt x="755764" y="783981"/>
                        <a:pt x="756158" y="745859"/>
                        <a:pt x="755371" y="708129"/>
                      </a:cubicBezTo>
                      <a:cubicBezTo>
                        <a:pt x="755371" y="702234"/>
                        <a:pt x="751048" y="695946"/>
                        <a:pt x="747118" y="691230"/>
                      </a:cubicBezTo>
                      <a:cubicBezTo>
                        <a:pt x="593842" y="497866"/>
                        <a:pt x="440566" y="304503"/>
                        <a:pt x="286897" y="111532"/>
                      </a:cubicBezTo>
                      <a:cubicBezTo>
                        <a:pt x="282574" y="106423"/>
                        <a:pt x="274320" y="101706"/>
                        <a:pt x="267639" y="101706"/>
                      </a:cubicBezTo>
                      <a:cubicBezTo>
                        <a:pt x="233054" y="100920"/>
                        <a:pt x="198468" y="101314"/>
                        <a:pt x="162704" y="101314"/>
                      </a:cubicBezTo>
                      <a:cubicBezTo>
                        <a:pt x="152092" y="130790"/>
                        <a:pt x="134800" y="152799"/>
                        <a:pt x="102965" y="161052"/>
                      </a:cubicBezTo>
                      <a:cubicBezTo>
                        <a:pt x="60520" y="171663"/>
                        <a:pt x="17681" y="148868"/>
                        <a:pt x="4319" y="107995"/>
                      </a:cubicBezTo>
                      <a:cubicBezTo>
                        <a:pt x="-9437" y="66335"/>
                        <a:pt x="10607" y="22317"/>
                        <a:pt x="51088" y="6204"/>
                      </a:cubicBezTo>
                      <a:cubicBezTo>
                        <a:pt x="92354" y="-10303"/>
                        <a:pt x="138730" y="6990"/>
                        <a:pt x="156416" y="47863"/>
                      </a:cubicBezTo>
                      <a:cubicBezTo>
                        <a:pt x="161525" y="60047"/>
                        <a:pt x="167813" y="62405"/>
                        <a:pt x="179603" y="62405"/>
                      </a:cubicBezTo>
                      <a:cubicBezTo>
                        <a:pt x="213010" y="61619"/>
                        <a:pt x="246416" y="61226"/>
                        <a:pt x="279822" y="62798"/>
                      </a:cubicBezTo>
                      <a:cubicBezTo>
                        <a:pt x="290041" y="63191"/>
                        <a:pt x="303010" y="69086"/>
                        <a:pt x="309299" y="76947"/>
                      </a:cubicBezTo>
                      <a:cubicBezTo>
                        <a:pt x="468470" y="276205"/>
                        <a:pt x="627248" y="476250"/>
                        <a:pt x="785634" y="676688"/>
                      </a:cubicBezTo>
                      <a:cubicBezTo>
                        <a:pt x="791136" y="683762"/>
                        <a:pt x="794673" y="694374"/>
                        <a:pt x="795066" y="703413"/>
                      </a:cubicBezTo>
                      <a:cubicBezTo>
                        <a:pt x="796245" y="738785"/>
                        <a:pt x="795066" y="774156"/>
                        <a:pt x="795852" y="809527"/>
                      </a:cubicBezTo>
                      <a:cubicBezTo>
                        <a:pt x="795852" y="815423"/>
                        <a:pt x="801354" y="823676"/>
                        <a:pt x="806856" y="826034"/>
                      </a:cubicBezTo>
                      <a:cubicBezTo>
                        <a:pt x="845765" y="844899"/>
                        <a:pt x="865023" y="880663"/>
                        <a:pt x="856377" y="920358"/>
                      </a:cubicBezTo>
                      <a:cubicBezTo>
                        <a:pt x="848516" y="957694"/>
                        <a:pt x="813538" y="985598"/>
                        <a:pt x="775415" y="984812"/>
                      </a:cubicBezTo>
                      <a:cubicBezTo>
                        <a:pt x="737293" y="984026"/>
                        <a:pt x="703100" y="956515"/>
                        <a:pt x="696026" y="920751"/>
                      </a:cubicBezTo>
                      <a:cubicBezTo>
                        <a:pt x="687773" y="878698"/>
                        <a:pt x="707031" y="842934"/>
                        <a:pt x="747118" y="825641"/>
                      </a:cubicBezTo>
                      <a:cubicBezTo>
                        <a:pt x="749476" y="824069"/>
                        <a:pt x="751834" y="823283"/>
                        <a:pt x="755764" y="821711"/>
                      </a:cubicBezTo>
                      <a:close/>
                      <a:moveTo>
                        <a:pt x="39690" y="80877"/>
                      </a:moveTo>
                      <a:cubicBezTo>
                        <a:pt x="39297" y="104458"/>
                        <a:pt x="57769" y="123715"/>
                        <a:pt x="81350" y="124108"/>
                      </a:cubicBezTo>
                      <a:cubicBezTo>
                        <a:pt x="104538" y="124501"/>
                        <a:pt x="123795" y="106030"/>
                        <a:pt x="124581" y="82056"/>
                      </a:cubicBezTo>
                      <a:cubicBezTo>
                        <a:pt x="124974" y="58475"/>
                        <a:pt x="106503" y="39217"/>
                        <a:pt x="82922" y="38824"/>
                      </a:cubicBezTo>
                      <a:cubicBezTo>
                        <a:pt x="59341" y="38431"/>
                        <a:pt x="40083" y="56903"/>
                        <a:pt x="39690" y="80877"/>
                      </a:cubicBezTo>
                      <a:close/>
                      <a:moveTo>
                        <a:pt x="734148" y="902672"/>
                      </a:moveTo>
                      <a:cubicBezTo>
                        <a:pt x="734542" y="926646"/>
                        <a:pt x="753013" y="944725"/>
                        <a:pt x="776987" y="944725"/>
                      </a:cubicBezTo>
                      <a:cubicBezTo>
                        <a:pt x="800568" y="944332"/>
                        <a:pt x="818647" y="925860"/>
                        <a:pt x="818254" y="901493"/>
                      </a:cubicBezTo>
                      <a:cubicBezTo>
                        <a:pt x="817861" y="877519"/>
                        <a:pt x="799782" y="859834"/>
                        <a:pt x="775415" y="859834"/>
                      </a:cubicBezTo>
                      <a:cubicBezTo>
                        <a:pt x="751441" y="859834"/>
                        <a:pt x="734148" y="878305"/>
                        <a:pt x="734148" y="902672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04" name="Freeform: Shape 126">
                  <a:extLst>
                    <a:ext uri="{FF2B5EF4-FFF2-40B4-BE49-F238E27FC236}">
                      <a16:creationId xmlns:a16="http://schemas.microsoft.com/office/drawing/2014/main" id="{794CCFFF-0B47-44A0-8124-524E4E51CD61}"/>
                    </a:ext>
                  </a:extLst>
                </p:cNvPr>
                <p:cNvSpPr/>
                <p:nvPr/>
              </p:nvSpPr>
              <p:spPr>
                <a:xfrm>
                  <a:off x="5307768" y="1953037"/>
                  <a:ext cx="1080399" cy="349944"/>
                </a:xfrm>
                <a:custGeom>
                  <a:avLst/>
                  <a:gdLst>
                    <a:gd name="connsiteX0" fmla="*/ 560440 w 1080399"/>
                    <a:gd name="connsiteY0" fmla="*/ 104338 h 349944"/>
                    <a:gd name="connsiteX1" fmla="*/ 560440 w 1080399"/>
                    <a:gd name="connsiteY1" fmla="*/ 238356 h 349944"/>
                    <a:gd name="connsiteX2" fmla="*/ 560440 w 1080399"/>
                    <a:gd name="connsiteY2" fmla="*/ 261937 h 349944"/>
                    <a:gd name="connsiteX3" fmla="*/ 532929 w 1080399"/>
                    <a:gd name="connsiteY3" fmla="*/ 288662 h 349944"/>
                    <a:gd name="connsiteX4" fmla="*/ 411094 w 1080399"/>
                    <a:gd name="connsiteY4" fmla="*/ 288662 h 349944"/>
                    <a:gd name="connsiteX5" fmla="*/ 177250 w 1080399"/>
                    <a:gd name="connsiteY5" fmla="*/ 288269 h 349944"/>
                    <a:gd name="connsiteX6" fmla="*/ 155634 w 1080399"/>
                    <a:gd name="connsiteY6" fmla="*/ 302024 h 349944"/>
                    <a:gd name="connsiteX7" fmla="*/ 61703 w 1080399"/>
                    <a:gd name="connsiteY7" fmla="*/ 347614 h 349944"/>
                    <a:gd name="connsiteX8" fmla="*/ 0 w 1080399"/>
                    <a:gd name="connsiteY8" fmla="*/ 267046 h 349944"/>
                    <a:gd name="connsiteX9" fmla="*/ 65241 w 1080399"/>
                    <a:gd name="connsiteY9" fmla="*/ 187264 h 349944"/>
                    <a:gd name="connsiteX10" fmla="*/ 156813 w 1080399"/>
                    <a:gd name="connsiteY10" fmla="*/ 235605 h 349944"/>
                    <a:gd name="connsiteX11" fmla="*/ 162315 w 1080399"/>
                    <a:gd name="connsiteY11" fmla="*/ 248181 h 349944"/>
                    <a:gd name="connsiteX12" fmla="*/ 519173 w 1080399"/>
                    <a:gd name="connsiteY12" fmla="*/ 248181 h 349944"/>
                    <a:gd name="connsiteX13" fmla="*/ 520353 w 1080399"/>
                    <a:gd name="connsiteY13" fmla="*/ 230496 h 349944"/>
                    <a:gd name="connsiteX14" fmla="*/ 520353 w 1080399"/>
                    <a:gd name="connsiteY14" fmla="*/ 94905 h 349944"/>
                    <a:gd name="connsiteX15" fmla="*/ 552187 w 1080399"/>
                    <a:gd name="connsiteY15" fmla="*/ 62678 h 349944"/>
                    <a:gd name="connsiteX16" fmla="*/ 898041 w 1080399"/>
                    <a:gd name="connsiteY16" fmla="*/ 63071 h 349944"/>
                    <a:gd name="connsiteX17" fmla="*/ 925552 w 1080399"/>
                    <a:gd name="connsiteY17" fmla="*/ 45778 h 349944"/>
                    <a:gd name="connsiteX18" fmla="*/ 1019089 w 1080399"/>
                    <a:gd name="connsiteY18" fmla="*/ 2546 h 349944"/>
                    <a:gd name="connsiteX19" fmla="*/ 1080400 w 1080399"/>
                    <a:gd name="connsiteY19" fmla="*/ 81543 h 349944"/>
                    <a:gd name="connsiteX20" fmla="*/ 1017910 w 1080399"/>
                    <a:gd name="connsiteY20" fmla="*/ 161718 h 349944"/>
                    <a:gd name="connsiteX21" fmla="*/ 925945 w 1080399"/>
                    <a:gd name="connsiteY21" fmla="*/ 118879 h 349944"/>
                    <a:gd name="connsiteX22" fmla="*/ 900006 w 1080399"/>
                    <a:gd name="connsiteY22" fmla="*/ 102372 h 349944"/>
                    <a:gd name="connsiteX23" fmla="*/ 581663 w 1080399"/>
                    <a:gd name="connsiteY23" fmla="*/ 102765 h 349944"/>
                    <a:gd name="connsiteX24" fmla="*/ 560440 w 1080399"/>
                    <a:gd name="connsiteY24" fmla="*/ 104338 h 349944"/>
                    <a:gd name="connsiteX25" fmla="*/ 123407 w 1080399"/>
                    <a:gd name="connsiteY25" fmla="*/ 269011 h 349944"/>
                    <a:gd name="connsiteX26" fmla="*/ 82140 w 1080399"/>
                    <a:gd name="connsiteY26" fmla="*/ 226172 h 349944"/>
                    <a:gd name="connsiteX27" fmla="*/ 39695 w 1080399"/>
                    <a:gd name="connsiteY27" fmla="*/ 267832 h 349944"/>
                    <a:gd name="connsiteX28" fmla="*/ 80961 w 1080399"/>
                    <a:gd name="connsiteY28" fmla="*/ 311064 h 349944"/>
                    <a:gd name="connsiteX29" fmla="*/ 123407 w 1080399"/>
                    <a:gd name="connsiteY29" fmla="*/ 269011 h 349944"/>
                    <a:gd name="connsiteX30" fmla="*/ 999046 w 1080399"/>
                    <a:gd name="connsiteY30" fmla="*/ 41062 h 349944"/>
                    <a:gd name="connsiteX31" fmla="*/ 956600 w 1080399"/>
                    <a:gd name="connsiteY31" fmla="*/ 82722 h 349944"/>
                    <a:gd name="connsiteX32" fmla="*/ 999046 w 1080399"/>
                    <a:gd name="connsiteY32" fmla="*/ 124381 h 349944"/>
                    <a:gd name="connsiteX33" fmla="*/ 1041491 w 1080399"/>
                    <a:gd name="connsiteY33" fmla="*/ 82722 h 349944"/>
                    <a:gd name="connsiteX34" fmla="*/ 999046 w 1080399"/>
                    <a:gd name="connsiteY34" fmla="*/ 41062 h 34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080399" h="349944">
                      <a:moveTo>
                        <a:pt x="560440" y="104338"/>
                      </a:moveTo>
                      <a:cubicBezTo>
                        <a:pt x="560440" y="149927"/>
                        <a:pt x="560440" y="193945"/>
                        <a:pt x="560440" y="238356"/>
                      </a:cubicBezTo>
                      <a:cubicBezTo>
                        <a:pt x="560440" y="246216"/>
                        <a:pt x="560833" y="254076"/>
                        <a:pt x="560440" y="261937"/>
                      </a:cubicBezTo>
                      <a:cubicBezTo>
                        <a:pt x="559654" y="282374"/>
                        <a:pt x="553759" y="288662"/>
                        <a:pt x="532929" y="288662"/>
                      </a:cubicBezTo>
                      <a:cubicBezTo>
                        <a:pt x="492448" y="289055"/>
                        <a:pt x="451575" y="288662"/>
                        <a:pt x="411094" y="288662"/>
                      </a:cubicBezTo>
                      <a:cubicBezTo>
                        <a:pt x="333277" y="288662"/>
                        <a:pt x="255067" y="288662"/>
                        <a:pt x="177250" y="288269"/>
                      </a:cubicBezTo>
                      <a:cubicBezTo>
                        <a:pt x="166246" y="288269"/>
                        <a:pt x="160350" y="291020"/>
                        <a:pt x="155634" y="302024"/>
                      </a:cubicBezTo>
                      <a:cubicBezTo>
                        <a:pt x="139127" y="338968"/>
                        <a:pt x="101398" y="356653"/>
                        <a:pt x="61703" y="347614"/>
                      </a:cubicBezTo>
                      <a:cubicBezTo>
                        <a:pt x="24760" y="339361"/>
                        <a:pt x="0" y="306347"/>
                        <a:pt x="0" y="267046"/>
                      </a:cubicBezTo>
                      <a:cubicBezTo>
                        <a:pt x="393" y="227744"/>
                        <a:pt x="26725" y="195124"/>
                        <a:pt x="65241" y="187264"/>
                      </a:cubicBezTo>
                      <a:cubicBezTo>
                        <a:pt x="102970" y="179796"/>
                        <a:pt x="140307" y="199447"/>
                        <a:pt x="156813" y="235605"/>
                      </a:cubicBezTo>
                      <a:cubicBezTo>
                        <a:pt x="158778" y="239928"/>
                        <a:pt x="160350" y="243858"/>
                        <a:pt x="162315" y="248181"/>
                      </a:cubicBezTo>
                      <a:cubicBezTo>
                        <a:pt x="281006" y="248181"/>
                        <a:pt x="399304" y="248181"/>
                        <a:pt x="519173" y="248181"/>
                      </a:cubicBezTo>
                      <a:cubicBezTo>
                        <a:pt x="519567" y="241893"/>
                        <a:pt x="520353" y="236391"/>
                        <a:pt x="520353" y="230496"/>
                      </a:cubicBezTo>
                      <a:cubicBezTo>
                        <a:pt x="520353" y="185299"/>
                        <a:pt x="520353" y="140102"/>
                        <a:pt x="520353" y="94905"/>
                      </a:cubicBezTo>
                      <a:cubicBezTo>
                        <a:pt x="520353" y="67001"/>
                        <a:pt x="524676" y="62678"/>
                        <a:pt x="552187" y="62678"/>
                      </a:cubicBezTo>
                      <a:cubicBezTo>
                        <a:pt x="667340" y="62678"/>
                        <a:pt x="782494" y="62285"/>
                        <a:pt x="898041" y="63071"/>
                      </a:cubicBezTo>
                      <a:cubicBezTo>
                        <a:pt x="912189" y="63071"/>
                        <a:pt x="919656" y="59927"/>
                        <a:pt x="925552" y="45778"/>
                      </a:cubicBezTo>
                      <a:cubicBezTo>
                        <a:pt x="940879" y="10407"/>
                        <a:pt x="980967" y="-6886"/>
                        <a:pt x="1019089" y="2546"/>
                      </a:cubicBezTo>
                      <a:cubicBezTo>
                        <a:pt x="1055247" y="11193"/>
                        <a:pt x="1080400" y="43813"/>
                        <a:pt x="1080400" y="81543"/>
                      </a:cubicBezTo>
                      <a:cubicBezTo>
                        <a:pt x="1080400" y="120058"/>
                        <a:pt x="1054461" y="153464"/>
                        <a:pt x="1017910" y="161718"/>
                      </a:cubicBezTo>
                      <a:cubicBezTo>
                        <a:pt x="979788" y="170364"/>
                        <a:pt x="941665" y="153464"/>
                        <a:pt x="925945" y="118879"/>
                      </a:cubicBezTo>
                      <a:cubicBezTo>
                        <a:pt x="920049" y="105910"/>
                        <a:pt x="913368" y="102372"/>
                        <a:pt x="900006" y="102372"/>
                      </a:cubicBezTo>
                      <a:cubicBezTo>
                        <a:pt x="793891" y="102765"/>
                        <a:pt x="687777" y="102765"/>
                        <a:pt x="581663" y="102765"/>
                      </a:cubicBezTo>
                      <a:cubicBezTo>
                        <a:pt x="575375" y="103158"/>
                        <a:pt x="569086" y="103944"/>
                        <a:pt x="560440" y="104338"/>
                      </a:cubicBezTo>
                      <a:close/>
                      <a:moveTo>
                        <a:pt x="123407" y="269011"/>
                      </a:moveTo>
                      <a:cubicBezTo>
                        <a:pt x="123800" y="244644"/>
                        <a:pt x="106507" y="226565"/>
                        <a:pt x="82140" y="226172"/>
                      </a:cubicBezTo>
                      <a:cubicBezTo>
                        <a:pt x="58166" y="225779"/>
                        <a:pt x="39695" y="243465"/>
                        <a:pt x="39695" y="267832"/>
                      </a:cubicBezTo>
                      <a:cubicBezTo>
                        <a:pt x="39302" y="291806"/>
                        <a:pt x="57380" y="310671"/>
                        <a:pt x="80961" y="311064"/>
                      </a:cubicBezTo>
                      <a:cubicBezTo>
                        <a:pt x="104542" y="311457"/>
                        <a:pt x="123014" y="293378"/>
                        <a:pt x="123407" y="269011"/>
                      </a:cubicBezTo>
                      <a:close/>
                      <a:moveTo>
                        <a:pt x="999046" y="41062"/>
                      </a:moveTo>
                      <a:cubicBezTo>
                        <a:pt x="974679" y="41062"/>
                        <a:pt x="956207" y="59141"/>
                        <a:pt x="956600" y="82722"/>
                      </a:cubicBezTo>
                      <a:cubicBezTo>
                        <a:pt x="956600" y="106303"/>
                        <a:pt x="975071" y="124381"/>
                        <a:pt x="999046" y="124381"/>
                      </a:cubicBezTo>
                      <a:cubicBezTo>
                        <a:pt x="1023413" y="124381"/>
                        <a:pt x="1041491" y="106303"/>
                        <a:pt x="1041491" y="82722"/>
                      </a:cubicBezTo>
                      <a:cubicBezTo>
                        <a:pt x="1041491" y="58748"/>
                        <a:pt x="1023413" y="41062"/>
                        <a:pt x="999046" y="41062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05" name="Freeform: Shape 127">
                  <a:extLst>
                    <a:ext uri="{FF2B5EF4-FFF2-40B4-BE49-F238E27FC236}">
                      <a16:creationId xmlns:a16="http://schemas.microsoft.com/office/drawing/2014/main" id="{C48BA71A-9816-4B7F-9903-B410CD344BD8}"/>
                    </a:ext>
                  </a:extLst>
                </p:cNvPr>
                <p:cNvSpPr/>
                <p:nvPr/>
              </p:nvSpPr>
              <p:spPr>
                <a:xfrm>
                  <a:off x="4931648" y="3662702"/>
                  <a:ext cx="1045832" cy="357009"/>
                </a:xfrm>
                <a:custGeom>
                  <a:avLst/>
                  <a:gdLst>
                    <a:gd name="connsiteX0" fmla="*/ 945207 w 1045832"/>
                    <a:gd name="connsiteY0" fmla="*/ 251671 h 357009"/>
                    <a:gd name="connsiteX1" fmla="*/ 944421 w 1045832"/>
                    <a:gd name="connsiteY1" fmla="*/ 171103 h 357009"/>
                    <a:gd name="connsiteX2" fmla="*/ 928700 w 1045832"/>
                    <a:gd name="connsiteY2" fmla="*/ 155775 h 357009"/>
                    <a:gd name="connsiteX3" fmla="*/ 882717 w 1045832"/>
                    <a:gd name="connsiteY3" fmla="*/ 70098 h 357009"/>
                    <a:gd name="connsiteX4" fmla="*/ 944421 w 1045832"/>
                    <a:gd name="connsiteY4" fmla="*/ 2106 h 357009"/>
                    <a:gd name="connsiteX5" fmla="*/ 1034028 w 1045832"/>
                    <a:gd name="connsiteY5" fmla="*/ 39050 h 357009"/>
                    <a:gd name="connsiteX6" fmla="*/ 984115 w 1045832"/>
                    <a:gd name="connsiteY6" fmla="*/ 162063 h 357009"/>
                    <a:gd name="connsiteX7" fmla="*/ 984115 w 1045832"/>
                    <a:gd name="connsiteY7" fmla="*/ 259138 h 357009"/>
                    <a:gd name="connsiteX8" fmla="*/ 951102 w 1045832"/>
                    <a:gd name="connsiteY8" fmla="*/ 292545 h 357009"/>
                    <a:gd name="connsiteX9" fmla="*/ 182757 w 1045832"/>
                    <a:gd name="connsiteY9" fmla="*/ 294117 h 357009"/>
                    <a:gd name="connsiteX10" fmla="*/ 154853 w 1045832"/>
                    <a:gd name="connsiteY10" fmla="*/ 310623 h 357009"/>
                    <a:gd name="connsiteX11" fmla="*/ 61708 w 1045832"/>
                    <a:gd name="connsiteY11" fmla="*/ 354641 h 357009"/>
                    <a:gd name="connsiteX12" fmla="*/ 4 w 1045832"/>
                    <a:gd name="connsiteY12" fmla="*/ 275645 h 357009"/>
                    <a:gd name="connsiteX13" fmla="*/ 62494 w 1045832"/>
                    <a:gd name="connsiteY13" fmla="*/ 195077 h 357009"/>
                    <a:gd name="connsiteX14" fmla="*/ 155638 w 1045832"/>
                    <a:gd name="connsiteY14" fmla="*/ 239880 h 357009"/>
                    <a:gd name="connsiteX15" fmla="*/ 176468 w 1045832"/>
                    <a:gd name="connsiteY15" fmla="*/ 254815 h 357009"/>
                    <a:gd name="connsiteX16" fmla="*/ 929093 w 1045832"/>
                    <a:gd name="connsiteY16" fmla="*/ 252850 h 357009"/>
                    <a:gd name="connsiteX17" fmla="*/ 945207 w 1045832"/>
                    <a:gd name="connsiteY17" fmla="*/ 251671 h 357009"/>
                    <a:gd name="connsiteX18" fmla="*/ 1006124 w 1045832"/>
                    <a:gd name="connsiteY18" fmla="*/ 80709 h 357009"/>
                    <a:gd name="connsiteX19" fmla="*/ 963286 w 1045832"/>
                    <a:gd name="connsiteY19" fmla="*/ 39050 h 357009"/>
                    <a:gd name="connsiteX20" fmla="*/ 922019 w 1045832"/>
                    <a:gd name="connsiteY20" fmla="*/ 82281 h 357009"/>
                    <a:gd name="connsiteX21" fmla="*/ 964857 w 1045832"/>
                    <a:gd name="connsiteY21" fmla="*/ 123941 h 357009"/>
                    <a:gd name="connsiteX22" fmla="*/ 1006124 w 1045832"/>
                    <a:gd name="connsiteY22" fmla="*/ 80709 h 357009"/>
                    <a:gd name="connsiteX23" fmla="*/ 82145 w 1045832"/>
                    <a:gd name="connsiteY23" fmla="*/ 316911 h 357009"/>
                    <a:gd name="connsiteX24" fmla="*/ 124590 w 1045832"/>
                    <a:gd name="connsiteY24" fmla="*/ 275252 h 357009"/>
                    <a:gd name="connsiteX25" fmla="*/ 82538 w 1045832"/>
                    <a:gd name="connsiteY25" fmla="*/ 233199 h 357009"/>
                    <a:gd name="connsiteX26" fmla="*/ 40092 w 1045832"/>
                    <a:gd name="connsiteY26" fmla="*/ 274859 h 357009"/>
                    <a:gd name="connsiteX27" fmla="*/ 82145 w 1045832"/>
                    <a:gd name="connsiteY27" fmla="*/ 316911 h 35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045832" h="357009">
                      <a:moveTo>
                        <a:pt x="945207" y="251671"/>
                      </a:moveTo>
                      <a:cubicBezTo>
                        <a:pt x="945207" y="223374"/>
                        <a:pt x="945993" y="197042"/>
                        <a:pt x="944421" y="171103"/>
                      </a:cubicBezTo>
                      <a:cubicBezTo>
                        <a:pt x="944028" y="165600"/>
                        <a:pt x="935381" y="158919"/>
                        <a:pt x="928700" y="155775"/>
                      </a:cubicBezTo>
                      <a:cubicBezTo>
                        <a:pt x="896080" y="139269"/>
                        <a:pt x="878787" y="107827"/>
                        <a:pt x="882717" y="70098"/>
                      </a:cubicBezTo>
                      <a:cubicBezTo>
                        <a:pt x="886254" y="37477"/>
                        <a:pt x="912194" y="8787"/>
                        <a:pt x="944421" y="2106"/>
                      </a:cubicBezTo>
                      <a:cubicBezTo>
                        <a:pt x="980971" y="-5754"/>
                        <a:pt x="1016343" y="8787"/>
                        <a:pt x="1034028" y="39050"/>
                      </a:cubicBezTo>
                      <a:cubicBezTo>
                        <a:pt x="1061146" y="85032"/>
                        <a:pt x="1040316" y="138089"/>
                        <a:pt x="984115" y="162063"/>
                      </a:cubicBezTo>
                      <a:cubicBezTo>
                        <a:pt x="984115" y="193898"/>
                        <a:pt x="984115" y="226518"/>
                        <a:pt x="984115" y="259138"/>
                      </a:cubicBezTo>
                      <a:cubicBezTo>
                        <a:pt x="984115" y="287042"/>
                        <a:pt x="978613" y="292545"/>
                        <a:pt x="951102" y="292545"/>
                      </a:cubicBezTo>
                      <a:cubicBezTo>
                        <a:pt x="694856" y="293330"/>
                        <a:pt x="439003" y="294117"/>
                        <a:pt x="182757" y="294117"/>
                      </a:cubicBezTo>
                      <a:cubicBezTo>
                        <a:pt x="169001" y="294117"/>
                        <a:pt x="161141" y="296082"/>
                        <a:pt x="154853" y="310623"/>
                      </a:cubicBezTo>
                      <a:cubicBezTo>
                        <a:pt x="139525" y="346388"/>
                        <a:pt x="99830" y="363680"/>
                        <a:pt x="61708" y="354641"/>
                      </a:cubicBezTo>
                      <a:cubicBezTo>
                        <a:pt x="25943" y="345995"/>
                        <a:pt x="4" y="312981"/>
                        <a:pt x="4" y="275645"/>
                      </a:cubicBezTo>
                      <a:cubicBezTo>
                        <a:pt x="-389" y="237522"/>
                        <a:pt x="26336" y="203330"/>
                        <a:pt x="62494" y="195077"/>
                      </a:cubicBezTo>
                      <a:cubicBezTo>
                        <a:pt x="101402" y="186430"/>
                        <a:pt x="139525" y="204116"/>
                        <a:pt x="155638" y="239880"/>
                      </a:cubicBezTo>
                      <a:cubicBezTo>
                        <a:pt x="160355" y="249706"/>
                        <a:pt x="164285" y="254815"/>
                        <a:pt x="176468" y="254815"/>
                      </a:cubicBezTo>
                      <a:cubicBezTo>
                        <a:pt x="427212" y="254029"/>
                        <a:pt x="678349" y="253636"/>
                        <a:pt x="929093" y="252850"/>
                      </a:cubicBezTo>
                      <a:cubicBezTo>
                        <a:pt x="934202" y="252850"/>
                        <a:pt x="938525" y="252457"/>
                        <a:pt x="945207" y="251671"/>
                      </a:cubicBezTo>
                      <a:close/>
                      <a:moveTo>
                        <a:pt x="1006124" y="80709"/>
                      </a:moveTo>
                      <a:cubicBezTo>
                        <a:pt x="1005731" y="56735"/>
                        <a:pt x="987652" y="38656"/>
                        <a:pt x="963286" y="39050"/>
                      </a:cubicBezTo>
                      <a:cubicBezTo>
                        <a:pt x="939311" y="39443"/>
                        <a:pt x="921626" y="57914"/>
                        <a:pt x="922019" y="82281"/>
                      </a:cubicBezTo>
                      <a:cubicBezTo>
                        <a:pt x="922412" y="105862"/>
                        <a:pt x="941277" y="124334"/>
                        <a:pt x="964857" y="123941"/>
                      </a:cubicBezTo>
                      <a:cubicBezTo>
                        <a:pt x="988832" y="123548"/>
                        <a:pt x="1006517" y="105076"/>
                        <a:pt x="1006124" y="80709"/>
                      </a:cubicBezTo>
                      <a:close/>
                      <a:moveTo>
                        <a:pt x="82145" y="316911"/>
                      </a:moveTo>
                      <a:cubicBezTo>
                        <a:pt x="106512" y="316911"/>
                        <a:pt x="124197" y="299619"/>
                        <a:pt x="124590" y="275252"/>
                      </a:cubicBezTo>
                      <a:cubicBezTo>
                        <a:pt x="124983" y="250885"/>
                        <a:pt x="107298" y="233592"/>
                        <a:pt x="82538" y="233199"/>
                      </a:cubicBezTo>
                      <a:cubicBezTo>
                        <a:pt x="57778" y="233199"/>
                        <a:pt x="40485" y="250099"/>
                        <a:pt x="40092" y="274859"/>
                      </a:cubicBezTo>
                      <a:cubicBezTo>
                        <a:pt x="40092" y="299226"/>
                        <a:pt x="57778" y="316911"/>
                        <a:pt x="82145" y="316911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06" name="Freeform: Shape 128">
                  <a:extLst>
                    <a:ext uri="{FF2B5EF4-FFF2-40B4-BE49-F238E27FC236}">
                      <a16:creationId xmlns:a16="http://schemas.microsoft.com/office/drawing/2014/main" id="{0B38A614-627F-4DB8-A5BC-813FA9DC9A55}"/>
                    </a:ext>
                  </a:extLst>
                </p:cNvPr>
                <p:cNvSpPr/>
                <p:nvPr/>
              </p:nvSpPr>
              <p:spPr>
                <a:xfrm>
                  <a:off x="4676188" y="2335444"/>
                  <a:ext cx="449614" cy="606981"/>
                </a:xfrm>
                <a:custGeom>
                  <a:avLst/>
                  <a:gdLst>
                    <a:gd name="connsiteX0" fmla="*/ 408740 w 449614"/>
                    <a:gd name="connsiteY0" fmla="*/ 504818 h 606981"/>
                    <a:gd name="connsiteX1" fmla="*/ 408740 w 449614"/>
                    <a:gd name="connsiteY1" fmla="*/ 102763 h 606981"/>
                    <a:gd name="connsiteX2" fmla="*/ 244853 w 449614"/>
                    <a:gd name="connsiteY2" fmla="*/ 103549 h 606981"/>
                    <a:gd name="connsiteX3" fmla="*/ 230704 w 449614"/>
                    <a:gd name="connsiteY3" fmla="*/ 118090 h 606981"/>
                    <a:gd name="connsiteX4" fmla="*/ 152494 w 449614"/>
                    <a:gd name="connsiteY4" fmla="*/ 163680 h 606981"/>
                    <a:gd name="connsiteX5" fmla="*/ 80572 w 449614"/>
                    <a:gd name="connsiteY5" fmla="*/ 111802 h 606981"/>
                    <a:gd name="connsiteX6" fmla="*/ 99437 w 449614"/>
                    <a:gd name="connsiteY6" fmla="*/ 23373 h 606981"/>
                    <a:gd name="connsiteX7" fmla="*/ 230704 w 449614"/>
                    <a:gd name="connsiteY7" fmla="*/ 48133 h 606981"/>
                    <a:gd name="connsiteX8" fmla="*/ 255464 w 449614"/>
                    <a:gd name="connsiteY8" fmla="*/ 63461 h 606981"/>
                    <a:gd name="connsiteX9" fmla="*/ 420531 w 449614"/>
                    <a:gd name="connsiteY9" fmla="*/ 63068 h 606981"/>
                    <a:gd name="connsiteX10" fmla="*/ 449614 w 449614"/>
                    <a:gd name="connsiteY10" fmla="*/ 91758 h 606981"/>
                    <a:gd name="connsiteX11" fmla="*/ 449614 w 449614"/>
                    <a:gd name="connsiteY11" fmla="*/ 515822 h 606981"/>
                    <a:gd name="connsiteX12" fmla="*/ 420138 w 449614"/>
                    <a:gd name="connsiteY12" fmla="*/ 544512 h 606981"/>
                    <a:gd name="connsiteX13" fmla="*/ 178433 w 449614"/>
                    <a:gd name="connsiteY13" fmla="*/ 544512 h 606981"/>
                    <a:gd name="connsiteX14" fmla="*/ 156424 w 449614"/>
                    <a:gd name="connsiteY14" fmla="*/ 558268 h 606981"/>
                    <a:gd name="connsiteX15" fmla="*/ 64459 w 449614"/>
                    <a:gd name="connsiteY15" fmla="*/ 605037 h 606981"/>
                    <a:gd name="connsiteX16" fmla="*/ 4 w 449614"/>
                    <a:gd name="connsiteY16" fmla="*/ 524075 h 606981"/>
                    <a:gd name="connsiteX17" fmla="*/ 61708 w 449614"/>
                    <a:gd name="connsiteY17" fmla="*/ 445079 h 606981"/>
                    <a:gd name="connsiteX18" fmla="*/ 157603 w 449614"/>
                    <a:gd name="connsiteY18" fmla="*/ 491455 h 606981"/>
                    <a:gd name="connsiteX19" fmla="*/ 171359 w 449614"/>
                    <a:gd name="connsiteY19" fmla="*/ 504031 h 606981"/>
                    <a:gd name="connsiteX20" fmla="*/ 408740 w 449614"/>
                    <a:gd name="connsiteY20" fmla="*/ 504818 h 606981"/>
                    <a:gd name="connsiteX21" fmla="*/ 82931 w 449614"/>
                    <a:gd name="connsiteY21" fmla="*/ 482809 h 606981"/>
                    <a:gd name="connsiteX22" fmla="*/ 40485 w 449614"/>
                    <a:gd name="connsiteY22" fmla="*/ 524468 h 606981"/>
                    <a:gd name="connsiteX23" fmla="*/ 82537 w 449614"/>
                    <a:gd name="connsiteY23" fmla="*/ 566914 h 606981"/>
                    <a:gd name="connsiteX24" fmla="*/ 124983 w 449614"/>
                    <a:gd name="connsiteY24" fmla="*/ 525254 h 606981"/>
                    <a:gd name="connsiteX25" fmla="*/ 82931 w 449614"/>
                    <a:gd name="connsiteY25" fmla="*/ 482809 h 606981"/>
                    <a:gd name="connsiteX26" fmla="*/ 156424 w 449614"/>
                    <a:gd name="connsiteY26" fmla="*/ 39880 h 606981"/>
                    <a:gd name="connsiteX27" fmla="*/ 115158 w 449614"/>
                    <a:gd name="connsiteY27" fmla="*/ 82719 h 606981"/>
                    <a:gd name="connsiteX28" fmla="*/ 157997 w 449614"/>
                    <a:gd name="connsiteY28" fmla="*/ 123985 h 606981"/>
                    <a:gd name="connsiteX29" fmla="*/ 199656 w 449614"/>
                    <a:gd name="connsiteY29" fmla="*/ 81147 h 606981"/>
                    <a:gd name="connsiteX30" fmla="*/ 156424 w 449614"/>
                    <a:gd name="connsiteY30" fmla="*/ 39880 h 60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449614" h="606981">
                      <a:moveTo>
                        <a:pt x="408740" y="504818"/>
                      </a:moveTo>
                      <a:cubicBezTo>
                        <a:pt x="408740" y="369620"/>
                        <a:pt x="408740" y="236781"/>
                        <a:pt x="408740" y="102763"/>
                      </a:cubicBezTo>
                      <a:cubicBezTo>
                        <a:pt x="353325" y="102763"/>
                        <a:pt x="299089" y="102370"/>
                        <a:pt x="244853" y="103549"/>
                      </a:cubicBezTo>
                      <a:cubicBezTo>
                        <a:pt x="240137" y="103549"/>
                        <a:pt x="233848" y="112195"/>
                        <a:pt x="230704" y="118090"/>
                      </a:cubicBezTo>
                      <a:cubicBezTo>
                        <a:pt x="215377" y="147959"/>
                        <a:pt x="185901" y="166038"/>
                        <a:pt x="152494" y="163680"/>
                      </a:cubicBezTo>
                      <a:cubicBezTo>
                        <a:pt x="117909" y="161322"/>
                        <a:pt x="92756" y="144422"/>
                        <a:pt x="80572" y="111802"/>
                      </a:cubicBezTo>
                      <a:cubicBezTo>
                        <a:pt x="68389" y="78789"/>
                        <a:pt x="74284" y="48133"/>
                        <a:pt x="99437" y="23373"/>
                      </a:cubicBezTo>
                      <a:cubicBezTo>
                        <a:pt x="139525" y="-16321"/>
                        <a:pt x="207910" y="-3745"/>
                        <a:pt x="230704" y="48133"/>
                      </a:cubicBezTo>
                      <a:cubicBezTo>
                        <a:pt x="236207" y="60710"/>
                        <a:pt x="242888" y="63461"/>
                        <a:pt x="255464" y="63461"/>
                      </a:cubicBezTo>
                      <a:cubicBezTo>
                        <a:pt x="310487" y="62675"/>
                        <a:pt x="365509" y="63068"/>
                        <a:pt x="420531" y="63068"/>
                      </a:cubicBezTo>
                      <a:cubicBezTo>
                        <a:pt x="443719" y="63068"/>
                        <a:pt x="449614" y="68570"/>
                        <a:pt x="449614" y="91758"/>
                      </a:cubicBezTo>
                      <a:cubicBezTo>
                        <a:pt x="449614" y="233244"/>
                        <a:pt x="449614" y="374729"/>
                        <a:pt x="449614" y="515822"/>
                      </a:cubicBezTo>
                      <a:cubicBezTo>
                        <a:pt x="449614" y="539010"/>
                        <a:pt x="443719" y="544512"/>
                        <a:pt x="420138" y="544512"/>
                      </a:cubicBezTo>
                      <a:cubicBezTo>
                        <a:pt x="339570" y="544512"/>
                        <a:pt x="259002" y="544905"/>
                        <a:pt x="178433" y="544512"/>
                      </a:cubicBezTo>
                      <a:cubicBezTo>
                        <a:pt x="167429" y="544512"/>
                        <a:pt x="161534" y="547263"/>
                        <a:pt x="156424" y="558268"/>
                      </a:cubicBezTo>
                      <a:cubicBezTo>
                        <a:pt x="140311" y="594818"/>
                        <a:pt x="102974" y="613290"/>
                        <a:pt x="64459" y="605037"/>
                      </a:cubicBezTo>
                      <a:cubicBezTo>
                        <a:pt x="26729" y="597176"/>
                        <a:pt x="-389" y="562984"/>
                        <a:pt x="4" y="524075"/>
                      </a:cubicBezTo>
                      <a:cubicBezTo>
                        <a:pt x="4" y="486739"/>
                        <a:pt x="26336" y="452939"/>
                        <a:pt x="61708" y="445079"/>
                      </a:cubicBezTo>
                      <a:cubicBezTo>
                        <a:pt x="102581" y="435647"/>
                        <a:pt x="139918" y="454118"/>
                        <a:pt x="157603" y="491455"/>
                      </a:cubicBezTo>
                      <a:cubicBezTo>
                        <a:pt x="159962" y="496564"/>
                        <a:pt x="166643" y="504031"/>
                        <a:pt x="171359" y="504031"/>
                      </a:cubicBezTo>
                      <a:cubicBezTo>
                        <a:pt x="249962" y="505210"/>
                        <a:pt x="328565" y="504818"/>
                        <a:pt x="408740" y="504818"/>
                      </a:cubicBezTo>
                      <a:close/>
                      <a:moveTo>
                        <a:pt x="82931" y="482809"/>
                      </a:moveTo>
                      <a:cubicBezTo>
                        <a:pt x="58564" y="482809"/>
                        <a:pt x="40485" y="500101"/>
                        <a:pt x="40485" y="524468"/>
                      </a:cubicBezTo>
                      <a:cubicBezTo>
                        <a:pt x="40485" y="548835"/>
                        <a:pt x="58171" y="566914"/>
                        <a:pt x="82537" y="566914"/>
                      </a:cubicBezTo>
                      <a:cubicBezTo>
                        <a:pt x="106511" y="566914"/>
                        <a:pt x="124983" y="548835"/>
                        <a:pt x="124983" y="525254"/>
                      </a:cubicBezTo>
                      <a:cubicBezTo>
                        <a:pt x="124983" y="501280"/>
                        <a:pt x="107298" y="483202"/>
                        <a:pt x="82931" y="482809"/>
                      </a:cubicBezTo>
                      <a:close/>
                      <a:moveTo>
                        <a:pt x="156424" y="39880"/>
                      </a:moveTo>
                      <a:cubicBezTo>
                        <a:pt x="132057" y="40273"/>
                        <a:pt x="114765" y="58352"/>
                        <a:pt x="115158" y="82719"/>
                      </a:cubicBezTo>
                      <a:cubicBezTo>
                        <a:pt x="115551" y="107086"/>
                        <a:pt x="133630" y="124378"/>
                        <a:pt x="157997" y="123985"/>
                      </a:cubicBezTo>
                      <a:cubicBezTo>
                        <a:pt x="181970" y="123592"/>
                        <a:pt x="200049" y="105514"/>
                        <a:pt x="199656" y="81147"/>
                      </a:cubicBezTo>
                      <a:cubicBezTo>
                        <a:pt x="198870" y="57566"/>
                        <a:pt x="180398" y="39880"/>
                        <a:pt x="156424" y="39880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07" name="Freeform: Shape 129">
                  <a:extLst>
                    <a:ext uri="{FF2B5EF4-FFF2-40B4-BE49-F238E27FC236}">
                      <a16:creationId xmlns:a16="http://schemas.microsoft.com/office/drawing/2014/main" id="{2EFDE224-CE34-4B2F-8A5C-C54C8A84FFDE}"/>
                    </a:ext>
                  </a:extLst>
                </p:cNvPr>
                <p:cNvSpPr/>
                <p:nvPr/>
              </p:nvSpPr>
              <p:spPr>
                <a:xfrm>
                  <a:off x="5279074" y="1700703"/>
                  <a:ext cx="1080631" cy="353922"/>
                </a:xfrm>
                <a:custGeom>
                  <a:avLst/>
                  <a:gdLst>
                    <a:gd name="connsiteX0" fmla="*/ 917696 w 1080631"/>
                    <a:gd name="connsiteY0" fmla="*/ 62303 h 353922"/>
                    <a:gd name="connsiteX1" fmla="*/ 1025775 w 1080631"/>
                    <a:gd name="connsiteY1" fmla="*/ 4923 h 353922"/>
                    <a:gd name="connsiteX2" fmla="*/ 1080404 w 1080631"/>
                    <a:gd name="connsiteY2" fmla="*/ 86670 h 353922"/>
                    <a:gd name="connsiteX3" fmla="*/ 1015163 w 1080631"/>
                    <a:gd name="connsiteY3" fmla="*/ 162915 h 353922"/>
                    <a:gd name="connsiteX4" fmla="*/ 925556 w 1080631"/>
                    <a:gd name="connsiteY4" fmla="*/ 118111 h 353922"/>
                    <a:gd name="connsiteX5" fmla="*/ 899617 w 1080631"/>
                    <a:gd name="connsiteY5" fmla="*/ 101605 h 353922"/>
                    <a:gd name="connsiteX6" fmla="*/ 675598 w 1080631"/>
                    <a:gd name="connsiteY6" fmla="*/ 102391 h 353922"/>
                    <a:gd name="connsiteX7" fmla="*/ 638655 w 1080631"/>
                    <a:gd name="connsiteY7" fmla="*/ 111430 h 353922"/>
                    <a:gd name="connsiteX8" fmla="*/ 315203 w 1080631"/>
                    <a:gd name="connsiteY8" fmla="*/ 279641 h 353922"/>
                    <a:gd name="connsiteX9" fmla="*/ 268827 w 1080631"/>
                    <a:gd name="connsiteY9" fmla="*/ 290645 h 353922"/>
                    <a:gd name="connsiteX10" fmla="*/ 176468 w 1080631"/>
                    <a:gd name="connsiteY10" fmla="*/ 291038 h 353922"/>
                    <a:gd name="connsiteX11" fmla="*/ 156424 w 1080631"/>
                    <a:gd name="connsiteY11" fmla="*/ 304401 h 353922"/>
                    <a:gd name="connsiteX12" fmla="*/ 63280 w 1080631"/>
                    <a:gd name="connsiteY12" fmla="*/ 351956 h 353922"/>
                    <a:gd name="connsiteX13" fmla="*/ 4 w 1080631"/>
                    <a:gd name="connsiteY13" fmla="*/ 272567 h 353922"/>
                    <a:gd name="connsiteX14" fmla="*/ 62494 w 1080631"/>
                    <a:gd name="connsiteY14" fmla="*/ 192391 h 353922"/>
                    <a:gd name="connsiteX15" fmla="*/ 156424 w 1080631"/>
                    <a:gd name="connsiteY15" fmla="*/ 238767 h 353922"/>
                    <a:gd name="connsiteX16" fmla="*/ 176468 w 1080631"/>
                    <a:gd name="connsiteY16" fmla="*/ 252130 h 353922"/>
                    <a:gd name="connsiteX17" fmla="*/ 272757 w 1080631"/>
                    <a:gd name="connsiteY17" fmla="*/ 251344 h 353922"/>
                    <a:gd name="connsiteX18" fmla="*/ 298696 w 1080631"/>
                    <a:gd name="connsiteY18" fmla="*/ 243876 h 353922"/>
                    <a:gd name="connsiteX19" fmla="*/ 629222 w 1080631"/>
                    <a:gd name="connsiteY19" fmla="*/ 71736 h 353922"/>
                    <a:gd name="connsiteX20" fmla="*/ 666166 w 1080631"/>
                    <a:gd name="connsiteY20" fmla="*/ 62696 h 353922"/>
                    <a:gd name="connsiteX21" fmla="*/ 917696 w 1080631"/>
                    <a:gd name="connsiteY21" fmla="*/ 62303 h 353922"/>
                    <a:gd name="connsiteX22" fmla="*/ 1040316 w 1080631"/>
                    <a:gd name="connsiteY22" fmla="*/ 81168 h 353922"/>
                    <a:gd name="connsiteX23" fmla="*/ 997085 w 1080631"/>
                    <a:gd name="connsiteY23" fmla="*/ 39901 h 353922"/>
                    <a:gd name="connsiteX24" fmla="*/ 955818 w 1080631"/>
                    <a:gd name="connsiteY24" fmla="*/ 83526 h 353922"/>
                    <a:gd name="connsiteX25" fmla="*/ 999050 w 1080631"/>
                    <a:gd name="connsiteY25" fmla="*/ 124793 h 353922"/>
                    <a:gd name="connsiteX26" fmla="*/ 1040316 w 1080631"/>
                    <a:gd name="connsiteY26" fmla="*/ 81168 h 353922"/>
                    <a:gd name="connsiteX27" fmla="*/ 123018 w 1080631"/>
                    <a:gd name="connsiteY27" fmla="*/ 272174 h 353922"/>
                    <a:gd name="connsiteX28" fmla="*/ 80965 w 1080631"/>
                    <a:gd name="connsiteY28" fmla="*/ 230514 h 353922"/>
                    <a:gd name="connsiteX29" fmla="*/ 38913 w 1080631"/>
                    <a:gd name="connsiteY29" fmla="*/ 272174 h 353922"/>
                    <a:gd name="connsiteX30" fmla="*/ 80965 w 1080631"/>
                    <a:gd name="connsiteY30" fmla="*/ 314226 h 353922"/>
                    <a:gd name="connsiteX31" fmla="*/ 123018 w 1080631"/>
                    <a:gd name="connsiteY31" fmla="*/ 272174 h 353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080631" h="353922">
                      <a:moveTo>
                        <a:pt x="917696" y="62303"/>
                      </a:moveTo>
                      <a:cubicBezTo>
                        <a:pt x="939704" y="10425"/>
                        <a:pt x="980185" y="-10405"/>
                        <a:pt x="1025775" y="4923"/>
                      </a:cubicBezTo>
                      <a:cubicBezTo>
                        <a:pt x="1060753" y="16713"/>
                        <a:pt x="1083155" y="50513"/>
                        <a:pt x="1080404" y="86670"/>
                      </a:cubicBezTo>
                      <a:cubicBezTo>
                        <a:pt x="1077653" y="125579"/>
                        <a:pt x="1052107" y="155055"/>
                        <a:pt x="1015163" y="162915"/>
                      </a:cubicBezTo>
                      <a:cubicBezTo>
                        <a:pt x="979399" y="170382"/>
                        <a:pt x="940098" y="152304"/>
                        <a:pt x="925556" y="118111"/>
                      </a:cubicBezTo>
                      <a:cubicBezTo>
                        <a:pt x="919661" y="104356"/>
                        <a:pt x="912586" y="101605"/>
                        <a:pt x="899617" y="101605"/>
                      </a:cubicBezTo>
                      <a:cubicBezTo>
                        <a:pt x="824944" y="101998"/>
                        <a:pt x="750271" y="101605"/>
                        <a:pt x="675598" y="102391"/>
                      </a:cubicBezTo>
                      <a:cubicBezTo>
                        <a:pt x="663022" y="102391"/>
                        <a:pt x="649659" y="105535"/>
                        <a:pt x="638655" y="111430"/>
                      </a:cubicBezTo>
                      <a:cubicBezTo>
                        <a:pt x="530575" y="167238"/>
                        <a:pt x="423282" y="224226"/>
                        <a:pt x="315203" y="279641"/>
                      </a:cubicBezTo>
                      <a:cubicBezTo>
                        <a:pt x="301447" y="286715"/>
                        <a:pt x="284547" y="289859"/>
                        <a:pt x="268827" y="290645"/>
                      </a:cubicBezTo>
                      <a:cubicBezTo>
                        <a:pt x="238172" y="292217"/>
                        <a:pt x="207123" y="291431"/>
                        <a:pt x="176468" y="291038"/>
                      </a:cubicBezTo>
                      <a:cubicBezTo>
                        <a:pt x="165464" y="290645"/>
                        <a:pt x="160748" y="294182"/>
                        <a:pt x="156424" y="304401"/>
                      </a:cubicBezTo>
                      <a:cubicBezTo>
                        <a:pt x="139918" y="342130"/>
                        <a:pt x="102974" y="360209"/>
                        <a:pt x="63280" y="351956"/>
                      </a:cubicBezTo>
                      <a:cubicBezTo>
                        <a:pt x="26729" y="344488"/>
                        <a:pt x="4" y="310689"/>
                        <a:pt x="4" y="272567"/>
                      </a:cubicBezTo>
                      <a:cubicBezTo>
                        <a:pt x="-389" y="234051"/>
                        <a:pt x="26336" y="200252"/>
                        <a:pt x="62494" y="192391"/>
                      </a:cubicBezTo>
                      <a:cubicBezTo>
                        <a:pt x="102188" y="183745"/>
                        <a:pt x="139918" y="201824"/>
                        <a:pt x="156424" y="238767"/>
                      </a:cubicBezTo>
                      <a:cubicBezTo>
                        <a:pt x="160748" y="248593"/>
                        <a:pt x="165464" y="252130"/>
                        <a:pt x="176468" y="252130"/>
                      </a:cubicBezTo>
                      <a:cubicBezTo>
                        <a:pt x="208695" y="251344"/>
                        <a:pt x="240530" y="252523"/>
                        <a:pt x="272757" y="251344"/>
                      </a:cubicBezTo>
                      <a:cubicBezTo>
                        <a:pt x="281403" y="250951"/>
                        <a:pt x="290836" y="248200"/>
                        <a:pt x="298696" y="243876"/>
                      </a:cubicBezTo>
                      <a:cubicBezTo>
                        <a:pt x="408740" y="186496"/>
                        <a:pt x="518785" y="128723"/>
                        <a:pt x="629222" y="71736"/>
                      </a:cubicBezTo>
                      <a:cubicBezTo>
                        <a:pt x="640226" y="65840"/>
                        <a:pt x="653982" y="62696"/>
                        <a:pt x="666166" y="62696"/>
                      </a:cubicBezTo>
                      <a:cubicBezTo>
                        <a:pt x="749092" y="61910"/>
                        <a:pt x="832804" y="62303"/>
                        <a:pt x="917696" y="62303"/>
                      </a:cubicBezTo>
                      <a:close/>
                      <a:moveTo>
                        <a:pt x="1040316" y="81168"/>
                      </a:moveTo>
                      <a:cubicBezTo>
                        <a:pt x="1039923" y="57194"/>
                        <a:pt x="1021059" y="39115"/>
                        <a:pt x="997085" y="39901"/>
                      </a:cubicBezTo>
                      <a:cubicBezTo>
                        <a:pt x="973504" y="40687"/>
                        <a:pt x="955425" y="59552"/>
                        <a:pt x="955818" y="83526"/>
                      </a:cubicBezTo>
                      <a:cubicBezTo>
                        <a:pt x="956211" y="107107"/>
                        <a:pt x="975076" y="125186"/>
                        <a:pt x="999050" y="124793"/>
                      </a:cubicBezTo>
                      <a:cubicBezTo>
                        <a:pt x="1023417" y="124007"/>
                        <a:pt x="1040709" y="105928"/>
                        <a:pt x="1040316" y="81168"/>
                      </a:cubicBezTo>
                      <a:close/>
                      <a:moveTo>
                        <a:pt x="123018" y="272174"/>
                      </a:moveTo>
                      <a:cubicBezTo>
                        <a:pt x="123018" y="247807"/>
                        <a:pt x="106118" y="230514"/>
                        <a:pt x="80965" y="230514"/>
                      </a:cubicBezTo>
                      <a:cubicBezTo>
                        <a:pt x="56205" y="230514"/>
                        <a:pt x="38913" y="247414"/>
                        <a:pt x="38913" y="272174"/>
                      </a:cubicBezTo>
                      <a:cubicBezTo>
                        <a:pt x="38913" y="296540"/>
                        <a:pt x="56205" y="313833"/>
                        <a:pt x="80965" y="314226"/>
                      </a:cubicBezTo>
                      <a:cubicBezTo>
                        <a:pt x="105332" y="314226"/>
                        <a:pt x="123018" y="296540"/>
                        <a:pt x="123018" y="272174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08" name="Freeform: Shape 130">
                  <a:extLst>
                    <a:ext uri="{FF2B5EF4-FFF2-40B4-BE49-F238E27FC236}">
                      <a16:creationId xmlns:a16="http://schemas.microsoft.com/office/drawing/2014/main" id="{D519D4BD-2B6B-470B-A7E3-371CE4D88CA9}"/>
                    </a:ext>
                  </a:extLst>
                </p:cNvPr>
                <p:cNvSpPr/>
                <p:nvPr/>
              </p:nvSpPr>
              <p:spPr>
                <a:xfrm>
                  <a:off x="5782799" y="4201835"/>
                  <a:ext cx="671343" cy="857412"/>
                </a:xfrm>
                <a:custGeom>
                  <a:avLst/>
                  <a:gdLst>
                    <a:gd name="connsiteX0" fmla="*/ 208817 w 671343"/>
                    <a:gd name="connsiteY0" fmla="*/ 101624 h 857412"/>
                    <a:gd name="connsiteX1" fmla="*/ 198991 w 671343"/>
                    <a:gd name="connsiteY1" fmla="*/ 101624 h 857412"/>
                    <a:gd name="connsiteX2" fmla="*/ 148685 w 671343"/>
                    <a:gd name="connsiteY2" fmla="*/ 127170 h 857412"/>
                    <a:gd name="connsiteX3" fmla="*/ 56327 w 671343"/>
                    <a:gd name="connsiteY3" fmla="*/ 159790 h 857412"/>
                    <a:gd name="connsiteX4" fmla="*/ 125 w 671343"/>
                    <a:gd name="connsiteY4" fmla="*/ 75292 h 857412"/>
                    <a:gd name="connsiteX5" fmla="*/ 63401 w 671343"/>
                    <a:gd name="connsiteY5" fmla="*/ 1798 h 857412"/>
                    <a:gd name="connsiteX6" fmla="*/ 153794 w 671343"/>
                    <a:gd name="connsiteY6" fmla="*/ 44243 h 857412"/>
                    <a:gd name="connsiteX7" fmla="*/ 183271 w 671343"/>
                    <a:gd name="connsiteY7" fmla="*/ 61536 h 857412"/>
                    <a:gd name="connsiteX8" fmla="*/ 257944 w 671343"/>
                    <a:gd name="connsiteY8" fmla="*/ 61143 h 857412"/>
                    <a:gd name="connsiteX9" fmla="*/ 295673 w 671343"/>
                    <a:gd name="connsiteY9" fmla="*/ 84724 h 857412"/>
                    <a:gd name="connsiteX10" fmla="*/ 567247 w 671343"/>
                    <a:gd name="connsiteY10" fmla="*/ 673854 h 857412"/>
                    <a:gd name="connsiteX11" fmla="*/ 595544 w 671343"/>
                    <a:gd name="connsiteY11" fmla="*/ 693898 h 857412"/>
                    <a:gd name="connsiteX12" fmla="*/ 670610 w 671343"/>
                    <a:gd name="connsiteY12" fmla="*/ 766606 h 857412"/>
                    <a:gd name="connsiteX13" fmla="*/ 618339 w 671343"/>
                    <a:gd name="connsiteY13" fmla="*/ 851890 h 857412"/>
                    <a:gd name="connsiteX14" fmla="*/ 521264 w 671343"/>
                    <a:gd name="connsiteY14" fmla="*/ 821235 h 857412"/>
                    <a:gd name="connsiteX15" fmla="*/ 529124 w 671343"/>
                    <a:gd name="connsiteY15" fmla="*/ 720230 h 857412"/>
                    <a:gd name="connsiteX16" fmla="*/ 533447 w 671343"/>
                    <a:gd name="connsiteY16" fmla="*/ 693505 h 857412"/>
                    <a:gd name="connsiteX17" fmla="*/ 267376 w 671343"/>
                    <a:gd name="connsiteY17" fmla="*/ 116951 h 857412"/>
                    <a:gd name="connsiteX18" fmla="*/ 242223 w 671343"/>
                    <a:gd name="connsiteY18" fmla="*/ 100838 h 857412"/>
                    <a:gd name="connsiteX19" fmla="*/ 208817 w 671343"/>
                    <a:gd name="connsiteY19" fmla="*/ 101624 h 857412"/>
                    <a:gd name="connsiteX20" fmla="*/ 546810 w 671343"/>
                    <a:gd name="connsiteY20" fmla="*/ 774073 h 857412"/>
                    <a:gd name="connsiteX21" fmla="*/ 587291 w 671343"/>
                    <a:gd name="connsiteY21" fmla="*/ 818484 h 857412"/>
                    <a:gd name="connsiteX22" fmla="*/ 631308 w 671343"/>
                    <a:gd name="connsiteY22" fmla="*/ 777610 h 857412"/>
                    <a:gd name="connsiteX23" fmla="*/ 590828 w 671343"/>
                    <a:gd name="connsiteY23" fmla="*/ 732806 h 857412"/>
                    <a:gd name="connsiteX24" fmla="*/ 546810 w 671343"/>
                    <a:gd name="connsiteY24" fmla="*/ 774073 h 857412"/>
                    <a:gd name="connsiteX25" fmla="*/ 82266 w 671343"/>
                    <a:gd name="connsiteY25" fmla="*/ 123632 h 857412"/>
                    <a:gd name="connsiteX26" fmla="*/ 123532 w 671343"/>
                    <a:gd name="connsiteY26" fmla="*/ 81187 h 857412"/>
                    <a:gd name="connsiteX27" fmla="*/ 81087 w 671343"/>
                    <a:gd name="connsiteY27" fmla="*/ 39920 h 857412"/>
                    <a:gd name="connsiteX28" fmla="*/ 39820 w 671343"/>
                    <a:gd name="connsiteY28" fmla="*/ 82366 h 857412"/>
                    <a:gd name="connsiteX29" fmla="*/ 82266 w 671343"/>
                    <a:gd name="connsiteY29" fmla="*/ 123632 h 857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671343" h="857412">
                      <a:moveTo>
                        <a:pt x="208817" y="101624"/>
                      </a:moveTo>
                      <a:cubicBezTo>
                        <a:pt x="205673" y="101624"/>
                        <a:pt x="202135" y="102017"/>
                        <a:pt x="198991" y="101624"/>
                      </a:cubicBezTo>
                      <a:cubicBezTo>
                        <a:pt x="176589" y="98872"/>
                        <a:pt x="160476" y="102410"/>
                        <a:pt x="148685" y="127170"/>
                      </a:cubicBezTo>
                      <a:cubicBezTo>
                        <a:pt x="133358" y="159397"/>
                        <a:pt x="91305" y="171187"/>
                        <a:pt x="56327" y="159790"/>
                      </a:cubicBezTo>
                      <a:cubicBezTo>
                        <a:pt x="19383" y="147606"/>
                        <a:pt x="-1840" y="116165"/>
                        <a:pt x="125" y="75292"/>
                      </a:cubicBezTo>
                      <a:cubicBezTo>
                        <a:pt x="2091" y="39920"/>
                        <a:pt x="28816" y="8872"/>
                        <a:pt x="63401" y="1798"/>
                      </a:cubicBezTo>
                      <a:cubicBezTo>
                        <a:pt x="101130" y="-5670"/>
                        <a:pt x="138860" y="10444"/>
                        <a:pt x="153794" y="44243"/>
                      </a:cubicBezTo>
                      <a:cubicBezTo>
                        <a:pt x="160476" y="59178"/>
                        <a:pt x="169122" y="62322"/>
                        <a:pt x="183271" y="61536"/>
                      </a:cubicBezTo>
                      <a:cubicBezTo>
                        <a:pt x="208031" y="60750"/>
                        <a:pt x="233184" y="62322"/>
                        <a:pt x="257944" y="61143"/>
                      </a:cubicBezTo>
                      <a:cubicBezTo>
                        <a:pt x="276808" y="60357"/>
                        <a:pt x="287420" y="67038"/>
                        <a:pt x="295673" y="84724"/>
                      </a:cubicBezTo>
                      <a:cubicBezTo>
                        <a:pt x="385674" y="281232"/>
                        <a:pt x="476853" y="477346"/>
                        <a:pt x="567247" y="673854"/>
                      </a:cubicBezTo>
                      <a:cubicBezTo>
                        <a:pt x="573142" y="686431"/>
                        <a:pt x="579037" y="693505"/>
                        <a:pt x="595544" y="693898"/>
                      </a:cubicBezTo>
                      <a:cubicBezTo>
                        <a:pt x="635239" y="695077"/>
                        <a:pt x="664715" y="725732"/>
                        <a:pt x="670610" y="766606"/>
                      </a:cubicBezTo>
                      <a:cubicBezTo>
                        <a:pt x="675719" y="802763"/>
                        <a:pt x="653710" y="838528"/>
                        <a:pt x="618339" y="851890"/>
                      </a:cubicBezTo>
                      <a:cubicBezTo>
                        <a:pt x="582181" y="865646"/>
                        <a:pt x="542880" y="853069"/>
                        <a:pt x="521264" y="821235"/>
                      </a:cubicBezTo>
                      <a:cubicBezTo>
                        <a:pt x="499648" y="789401"/>
                        <a:pt x="502399" y="747348"/>
                        <a:pt x="529124" y="720230"/>
                      </a:cubicBezTo>
                      <a:cubicBezTo>
                        <a:pt x="538164" y="711191"/>
                        <a:pt x="538950" y="704902"/>
                        <a:pt x="533447" y="693505"/>
                      </a:cubicBezTo>
                      <a:cubicBezTo>
                        <a:pt x="444233" y="501320"/>
                        <a:pt x="355805" y="309136"/>
                        <a:pt x="267376" y="116951"/>
                      </a:cubicBezTo>
                      <a:cubicBezTo>
                        <a:pt x="261874" y="105161"/>
                        <a:pt x="255978" y="99266"/>
                        <a:pt x="242223" y="100838"/>
                      </a:cubicBezTo>
                      <a:cubicBezTo>
                        <a:pt x="231219" y="102410"/>
                        <a:pt x="219821" y="101624"/>
                        <a:pt x="208817" y="101624"/>
                      </a:cubicBezTo>
                      <a:close/>
                      <a:moveTo>
                        <a:pt x="546810" y="774073"/>
                      </a:moveTo>
                      <a:cubicBezTo>
                        <a:pt x="546024" y="797654"/>
                        <a:pt x="564496" y="817698"/>
                        <a:pt x="587291" y="818484"/>
                      </a:cubicBezTo>
                      <a:cubicBezTo>
                        <a:pt x="610085" y="819270"/>
                        <a:pt x="630915" y="800405"/>
                        <a:pt x="631308" y="777610"/>
                      </a:cubicBezTo>
                      <a:cubicBezTo>
                        <a:pt x="632094" y="754422"/>
                        <a:pt x="613230" y="733593"/>
                        <a:pt x="590828" y="732806"/>
                      </a:cubicBezTo>
                      <a:cubicBezTo>
                        <a:pt x="567640" y="732021"/>
                        <a:pt x="547203" y="751278"/>
                        <a:pt x="546810" y="774073"/>
                      </a:cubicBezTo>
                      <a:close/>
                      <a:moveTo>
                        <a:pt x="82266" y="123632"/>
                      </a:moveTo>
                      <a:cubicBezTo>
                        <a:pt x="106633" y="123632"/>
                        <a:pt x="123532" y="105947"/>
                        <a:pt x="123532" y="81187"/>
                      </a:cubicBezTo>
                      <a:cubicBezTo>
                        <a:pt x="123532" y="56427"/>
                        <a:pt x="105847" y="39920"/>
                        <a:pt x="81087" y="39920"/>
                      </a:cubicBezTo>
                      <a:cubicBezTo>
                        <a:pt x="56720" y="40313"/>
                        <a:pt x="39427" y="57606"/>
                        <a:pt x="39820" y="82366"/>
                      </a:cubicBezTo>
                      <a:cubicBezTo>
                        <a:pt x="39820" y="106733"/>
                        <a:pt x="57506" y="124026"/>
                        <a:pt x="82266" y="123632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09" name="Freeform: Shape 131">
                  <a:extLst>
                    <a:ext uri="{FF2B5EF4-FFF2-40B4-BE49-F238E27FC236}">
                      <a16:creationId xmlns:a16="http://schemas.microsoft.com/office/drawing/2014/main" id="{F7D098D6-2751-46B8-9E06-72B6A369E1C5}"/>
                    </a:ext>
                  </a:extLst>
                </p:cNvPr>
                <p:cNvSpPr/>
                <p:nvPr/>
              </p:nvSpPr>
              <p:spPr>
                <a:xfrm>
                  <a:off x="7490573" y="3346068"/>
                  <a:ext cx="545938" cy="798931"/>
                </a:xfrm>
                <a:custGeom>
                  <a:avLst/>
                  <a:gdLst>
                    <a:gd name="connsiteX0" fmla="*/ 444112 w 545938"/>
                    <a:gd name="connsiteY0" fmla="*/ 309701 h 798931"/>
                    <a:gd name="connsiteX1" fmla="*/ 444505 w 545938"/>
                    <a:gd name="connsiteY1" fmla="*/ 178041 h 798931"/>
                    <a:gd name="connsiteX2" fmla="*/ 430356 w 545938"/>
                    <a:gd name="connsiteY2" fmla="*/ 156032 h 798931"/>
                    <a:gd name="connsiteX3" fmla="*/ 383980 w 545938"/>
                    <a:gd name="connsiteY3" fmla="*/ 62101 h 798931"/>
                    <a:gd name="connsiteX4" fmla="*/ 462190 w 545938"/>
                    <a:gd name="connsiteY4" fmla="*/ 4 h 798931"/>
                    <a:gd name="connsiteX5" fmla="*/ 543938 w 545938"/>
                    <a:gd name="connsiteY5" fmla="*/ 62887 h 798931"/>
                    <a:gd name="connsiteX6" fmla="*/ 498348 w 545938"/>
                    <a:gd name="connsiteY6" fmla="*/ 155639 h 798931"/>
                    <a:gd name="connsiteX7" fmla="*/ 484199 w 545938"/>
                    <a:gd name="connsiteY7" fmla="*/ 179220 h 798931"/>
                    <a:gd name="connsiteX8" fmla="*/ 483806 w 545938"/>
                    <a:gd name="connsiteY8" fmla="*/ 448042 h 798931"/>
                    <a:gd name="connsiteX9" fmla="*/ 472409 w 545938"/>
                    <a:gd name="connsiteY9" fmla="*/ 484200 h 798931"/>
                    <a:gd name="connsiteX10" fmla="*/ 312452 w 545938"/>
                    <a:gd name="connsiteY10" fmla="*/ 717258 h 798931"/>
                    <a:gd name="connsiteX11" fmla="*/ 277080 w 545938"/>
                    <a:gd name="connsiteY11" fmla="*/ 736123 h 798931"/>
                    <a:gd name="connsiteX12" fmla="*/ 178826 w 545938"/>
                    <a:gd name="connsiteY12" fmla="*/ 735730 h 798931"/>
                    <a:gd name="connsiteX13" fmla="*/ 156818 w 545938"/>
                    <a:gd name="connsiteY13" fmla="*/ 749092 h 798931"/>
                    <a:gd name="connsiteX14" fmla="*/ 65638 w 545938"/>
                    <a:gd name="connsiteY14" fmla="*/ 797040 h 798931"/>
                    <a:gd name="connsiteX15" fmla="*/ 4 w 545938"/>
                    <a:gd name="connsiteY15" fmla="*/ 717258 h 798931"/>
                    <a:gd name="connsiteX16" fmla="*/ 64459 w 545938"/>
                    <a:gd name="connsiteY16" fmla="*/ 637083 h 798931"/>
                    <a:gd name="connsiteX17" fmla="*/ 157211 w 545938"/>
                    <a:gd name="connsiteY17" fmla="*/ 684637 h 798931"/>
                    <a:gd name="connsiteX18" fmla="*/ 175682 w 545938"/>
                    <a:gd name="connsiteY18" fmla="*/ 696821 h 798931"/>
                    <a:gd name="connsiteX19" fmla="*/ 266076 w 545938"/>
                    <a:gd name="connsiteY19" fmla="*/ 696035 h 798931"/>
                    <a:gd name="connsiteX20" fmla="*/ 284941 w 545938"/>
                    <a:gd name="connsiteY20" fmla="*/ 686210 h 798931"/>
                    <a:gd name="connsiteX21" fmla="*/ 437824 w 545938"/>
                    <a:gd name="connsiteY21" fmla="*/ 465335 h 798931"/>
                    <a:gd name="connsiteX22" fmla="*/ 443719 w 545938"/>
                    <a:gd name="connsiteY22" fmla="*/ 441361 h 798931"/>
                    <a:gd name="connsiteX23" fmla="*/ 444112 w 545938"/>
                    <a:gd name="connsiteY23" fmla="*/ 309701 h 798931"/>
                    <a:gd name="connsiteX24" fmla="*/ 124197 w 545938"/>
                    <a:gd name="connsiteY24" fmla="*/ 715686 h 798931"/>
                    <a:gd name="connsiteX25" fmla="*/ 81358 w 545938"/>
                    <a:gd name="connsiteY25" fmla="*/ 673633 h 798931"/>
                    <a:gd name="connsiteX26" fmla="*/ 39699 w 545938"/>
                    <a:gd name="connsiteY26" fmla="*/ 716865 h 798931"/>
                    <a:gd name="connsiteX27" fmla="*/ 82538 w 545938"/>
                    <a:gd name="connsiteY27" fmla="*/ 758525 h 798931"/>
                    <a:gd name="connsiteX28" fmla="*/ 124197 w 545938"/>
                    <a:gd name="connsiteY28" fmla="*/ 715686 h 798931"/>
                    <a:gd name="connsiteX29" fmla="*/ 505815 w 545938"/>
                    <a:gd name="connsiteY29" fmla="*/ 81752 h 798931"/>
                    <a:gd name="connsiteX30" fmla="*/ 464156 w 545938"/>
                    <a:gd name="connsiteY30" fmla="*/ 39306 h 798931"/>
                    <a:gd name="connsiteX31" fmla="*/ 422103 w 545938"/>
                    <a:gd name="connsiteY31" fmla="*/ 80966 h 798931"/>
                    <a:gd name="connsiteX32" fmla="*/ 463370 w 545938"/>
                    <a:gd name="connsiteY32" fmla="*/ 123018 h 798931"/>
                    <a:gd name="connsiteX33" fmla="*/ 505815 w 545938"/>
                    <a:gd name="connsiteY33" fmla="*/ 81752 h 798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545938" h="798931">
                      <a:moveTo>
                        <a:pt x="444112" y="309701"/>
                      </a:moveTo>
                      <a:cubicBezTo>
                        <a:pt x="444112" y="265683"/>
                        <a:pt x="443719" y="222058"/>
                        <a:pt x="444505" y="178041"/>
                      </a:cubicBezTo>
                      <a:cubicBezTo>
                        <a:pt x="444505" y="167036"/>
                        <a:pt x="441754" y="161141"/>
                        <a:pt x="430356" y="156032"/>
                      </a:cubicBezTo>
                      <a:cubicBezTo>
                        <a:pt x="393020" y="139525"/>
                        <a:pt x="375334" y="102582"/>
                        <a:pt x="383980" y="62101"/>
                      </a:cubicBezTo>
                      <a:cubicBezTo>
                        <a:pt x="391448" y="26337"/>
                        <a:pt x="424461" y="398"/>
                        <a:pt x="462190" y="4"/>
                      </a:cubicBezTo>
                      <a:cubicBezTo>
                        <a:pt x="502671" y="-389"/>
                        <a:pt x="535291" y="25157"/>
                        <a:pt x="543938" y="62887"/>
                      </a:cubicBezTo>
                      <a:cubicBezTo>
                        <a:pt x="552191" y="101010"/>
                        <a:pt x="534505" y="139525"/>
                        <a:pt x="498348" y="155639"/>
                      </a:cubicBezTo>
                      <a:cubicBezTo>
                        <a:pt x="486164" y="161141"/>
                        <a:pt x="483806" y="167822"/>
                        <a:pt x="484199" y="179220"/>
                      </a:cubicBezTo>
                      <a:cubicBezTo>
                        <a:pt x="484592" y="268827"/>
                        <a:pt x="484986" y="358435"/>
                        <a:pt x="483806" y="448042"/>
                      </a:cubicBezTo>
                      <a:cubicBezTo>
                        <a:pt x="483806" y="460226"/>
                        <a:pt x="479483" y="473981"/>
                        <a:pt x="472409" y="484200"/>
                      </a:cubicBezTo>
                      <a:cubicBezTo>
                        <a:pt x="419745" y="562017"/>
                        <a:pt x="365509" y="639441"/>
                        <a:pt x="312452" y="717258"/>
                      </a:cubicBezTo>
                      <a:cubicBezTo>
                        <a:pt x="303412" y="730620"/>
                        <a:pt x="293587" y="736516"/>
                        <a:pt x="277080" y="736123"/>
                      </a:cubicBezTo>
                      <a:cubicBezTo>
                        <a:pt x="244460" y="734944"/>
                        <a:pt x="211446" y="736123"/>
                        <a:pt x="178826" y="735730"/>
                      </a:cubicBezTo>
                      <a:cubicBezTo>
                        <a:pt x="168215" y="735730"/>
                        <a:pt x="161534" y="737302"/>
                        <a:pt x="156818" y="749092"/>
                      </a:cubicBezTo>
                      <a:cubicBezTo>
                        <a:pt x="141097" y="786036"/>
                        <a:pt x="102974" y="805293"/>
                        <a:pt x="65638" y="797040"/>
                      </a:cubicBezTo>
                      <a:cubicBezTo>
                        <a:pt x="26729" y="788394"/>
                        <a:pt x="397" y="756166"/>
                        <a:pt x="4" y="717258"/>
                      </a:cubicBezTo>
                      <a:cubicBezTo>
                        <a:pt x="-389" y="678349"/>
                        <a:pt x="26336" y="645336"/>
                        <a:pt x="64459" y="637083"/>
                      </a:cubicBezTo>
                      <a:cubicBezTo>
                        <a:pt x="104153" y="628436"/>
                        <a:pt x="140704" y="646515"/>
                        <a:pt x="157211" y="684637"/>
                      </a:cubicBezTo>
                      <a:cubicBezTo>
                        <a:pt x="161534" y="694463"/>
                        <a:pt x="166250" y="697214"/>
                        <a:pt x="175682" y="696821"/>
                      </a:cubicBezTo>
                      <a:cubicBezTo>
                        <a:pt x="205945" y="696428"/>
                        <a:pt x="235814" y="697214"/>
                        <a:pt x="266076" y="696035"/>
                      </a:cubicBezTo>
                      <a:cubicBezTo>
                        <a:pt x="272364" y="695642"/>
                        <a:pt x="281010" y="691319"/>
                        <a:pt x="284941" y="686210"/>
                      </a:cubicBezTo>
                      <a:cubicBezTo>
                        <a:pt x="336425" y="612716"/>
                        <a:pt x="387125" y="539222"/>
                        <a:pt x="437824" y="465335"/>
                      </a:cubicBezTo>
                      <a:cubicBezTo>
                        <a:pt x="442147" y="459047"/>
                        <a:pt x="443719" y="449614"/>
                        <a:pt x="443719" y="441361"/>
                      </a:cubicBezTo>
                      <a:cubicBezTo>
                        <a:pt x="444505" y="397343"/>
                        <a:pt x="444112" y="353325"/>
                        <a:pt x="444112" y="309701"/>
                      </a:cubicBezTo>
                      <a:close/>
                      <a:moveTo>
                        <a:pt x="124197" y="715686"/>
                      </a:moveTo>
                      <a:cubicBezTo>
                        <a:pt x="124197" y="692105"/>
                        <a:pt x="105332" y="673240"/>
                        <a:pt x="81358" y="673633"/>
                      </a:cubicBezTo>
                      <a:cubicBezTo>
                        <a:pt x="57777" y="674026"/>
                        <a:pt x="39306" y="692891"/>
                        <a:pt x="39699" y="716865"/>
                      </a:cubicBezTo>
                      <a:cubicBezTo>
                        <a:pt x="40092" y="740446"/>
                        <a:pt x="58564" y="758918"/>
                        <a:pt x="82538" y="758525"/>
                      </a:cubicBezTo>
                      <a:cubicBezTo>
                        <a:pt x="106511" y="758525"/>
                        <a:pt x="124590" y="739660"/>
                        <a:pt x="124197" y="715686"/>
                      </a:cubicBezTo>
                      <a:close/>
                      <a:moveTo>
                        <a:pt x="505815" y="81752"/>
                      </a:moveTo>
                      <a:cubicBezTo>
                        <a:pt x="506208" y="57385"/>
                        <a:pt x="488916" y="39699"/>
                        <a:pt x="464156" y="39306"/>
                      </a:cubicBezTo>
                      <a:cubicBezTo>
                        <a:pt x="439789" y="38913"/>
                        <a:pt x="422103" y="56206"/>
                        <a:pt x="422103" y="80966"/>
                      </a:cubicBezTo>
                      <a:cubicBezTo>
                        <a:pt x="421710" y="105726"/>
                        <a:pt x="438610" y="123018"/>
                        <a:pt x="463370" y="123018"/>
                      </a:cubicBezTo>
                      <a:cubicBezTo>
                        <a:pt x="488129" y="123804"/>
                        <a:pt x="505422" y="106512"/>
                        <a:pt x="505815" y="81752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10" name="Freeform: Shape 132">
                  <a:extLst>
                    <a:ext uri="{FF2B5EF4-FFF2-40B4-BE49-F238E27FC236}">
                      <a16:creationId xmlns:a16="http://schemas.microsoft.com/office/drawing/2014/main" id="{9DE349FA-7772-444F-B2F1-5238F404A0F0}"/>
                    </a:ext>
                  </a:extLst>
                </p:cNvPr>
                <p:cNvSpPr/>
                <p:nvPr/>
              </p:nvSpPr>
              <p:spPr>
                <a:xfrm>
                  <a:off x="6176534" y="4245553"/>
                  <a:ext cx="499086" cy="940288"/>
                </a:xfrm>
                <a:custGeom>
                  <a:avLst/>
                  <a:gdLst>
                    <a:gd name="connsiteX0" fmla="*/ 405391 w 499086"/>
                    <a:gd name="connsiteY0" fmla="*/ 777124 h 940288"/>
                    <a:gd name="connsiteX1" fmla="*/ 496570 w 499086"/>
                    <a:gd name="connsiteY1" fmla="*/ 840006 h 940288"/>
                    <a:gd name="connsiteX2" fmla="*/ 449801 w 499086"/>
                    <a:gd name="connsiteY2" fmla="*/ 933151 h 940288"/>
                    <a:gd name="connsiteX3" fmla="*/ 349582 w 499086"/>
                    <a:gd name="connsiteY3" fmla="*/ 904068 h 940288"/>
                    <a:gd name="connsiteX4" fmla="*/ 368840 w 499086"/>
                    <a:gd name="connsiteY4" fmla="*/ 790879 h 940288"/>
                    <a:gd name="connsiteX5" fmla="*/ 237966 w 499086"/>
                    <a:gd name="connsiteY5" fmla="*/ 491795 h 940288"/>
                    <a:gd name="connsiteX6" fmla="*/ 102375 w 499086"/>
                    <a:gd name="connsiteY6" fmla="*/ 181312 h 940288"/>
                    <a:gd name="connsiteX7" fmla="*/ 78794 w 499086"/>
                    <a:gd name="connsiteY7" fmla="*/ 164020 h 940288"/>
                    <a:gd name="connsiteX8" fmla="*/ 977 w 499086"/>
                    <a:gd name="connsiteY8" fmla="*/ 93670 h 940288"/>
                    <a:gd name="connsiteX9" fmla="*/ 52463 w 499086"/>
                    <a:gd name="connsiteY9" fmla="*/ 6027 h 940288"/>
                    <a:gd name="connsiteX10" fmla="*/ 148358 w 499086"/>
                    <a:gd name="connsiteY10" fmla="*/ 33538 h 940288"/>
                    <a:gd name="connsiteX11" fmla="*/ 141677 w 499086"/>
                    <a:gd name="connsiteY11" fmla="*/ 137687 h 940288"/>
                    <a:gd name="connsiteX12" fmla="*/ 138140 w 499086"/>
                    <a:gd name="connsiteY12" fmla="*/ 164806 h 940288"/>
                    <a:gd name="connsiteX13" fmla="*/ 397530 w 499086"/>
                    <a:gd name="connsiteY13" fmla="*/ 757080 h 940288"/>
                    <a:gd name="connsiteX14" fmla="*/ 405391 w 499086"/>
                    <a:gd name="connsiteY14" fmla="*/ 777124 h 940288"/>
                    <a:gd name="connsiteX15" fmla="*/ 82332 w 499086"/>
                    <a:gd name="connsiteY15" fmla="*/ 40220 h 940288"/>
                    <a:gd name="connsiteX16" fmla="*/ 39100 w 499086"/>
                    <a:gd name="connsiteY16" fmla="*/ 82272 h 940288"/>
                    <a:gd name="connsiteX17" fmla="*/ 81153 w 499086"/>
                    <a:gd name="connsiteY17" fmla="*/ 125504 h 940288"/>
                    <a:gd name="connsiteX18" fmla="*/ 124384 w 499086"/>
                    <a:gd name="connsiteY18" fmla="*/ 83058 h 940288"/>
                    <a:gd name="connsiteX19" fmla="*/ 82332 w 499086"/>
                    <a:gd name="connsiteY19" fmla="*/ 40220 h 940288"/>
                    <a:gd name="connsiteX20" fmla="*/ 459627 w 499086"/>
                    <a:gd name="connsiteY20" fmla="*/ 859264 h 940288"/>
                    <a:gd name="connsiteX21" fmla="*/ 417967 w 499086"/>
                    <a:gd name="connsiteY21" fmla="*/ 816032 h 940288"/>
                    <a:gd name="connsiteX22" fmla="*/ 374735 w 499086"/>
                    <a:gd name="connsiteY22" fmla="*/ 857692 h 940288"/>
                    <a:gd name="connsiteX23" fmla="*/ 416395 w 499086"/>
                    <a:gd name="connsiteY23" fmla="*/ 900924 h 940288"/>
                    <a:gd name="connsiteX24" fmla="*/ 459627 w 499086"/>
                    <a:gd name="connsiteY24" fmla="*/ 859264 h 940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99086" h="940288">
                      <a:moveTo>
                        <a:pt x="405391" y="777124"/>
                      </a:moveTo>
                      <a:cubicBezTo>
                        <a:pt x="451766" y="773587"/>
                        <a:pt x="485566" y="796775"/>
                        <a:pt x="496570" y="840006"/>
                      </a:cubicBezTo>
                      <a:cubicBezTo>
                        <a:pt x="506396" y="878129"/>
                        <a:pt x="486745" y="917037"/>
                        <a:pt x="449801" y="933151"/>
                      </a:cubicBezTo>
                      <a:cubicBezTo>
                        <a:pt x="412858" y="949265"/>
                        <a:pt x="371591" y="937474"/>
                        <a:pt x="349582" y="904068"/>
                      </a:cubicBezTo>
                      <a:cubicBezTo>
                        <a:pt x="324822" y="867124"/>
                        <a:pt x="331504" y="826251"/>
                        <a:pt x="368840" y="790879"/>
                      </a:cubicBezTo>
                      <a:cubicBezTo>
                        <a:pt x="325215" y="691446"/>
                        <a:pt x="281591" y="591620"/>
                        <a:pt x="237966" y="491795"/>
                      </a:cubicBezTo>
                      <a:cubicBezTo>
                        <a:pt x="192769" y="388431"/>
                        <a:pt x="147179" y="285068"/>
                        <a:pt x="102375" y="181312"/>
                      </a:cubicBezTo>
                      <a:cubicBezTo>
                        <a:pt x="97659" y="169915"/>
                        <a:pt x="92550" y="164412"/>
                        <a:pt x="78794" y="164020"/>
                      </a:cubicBezTo>
                      <a:cubicBezTo>
                        <a:pt x="38707" y="162841"/>
                        <a:pt x="6873" y="132971"/>
                        <a:pt x="977" y="93670"/>
                      </a:cubicBezTo>
                      <a:cubicBezTo>
                        <a:pt x="-4918" y="56333"/>
                        <a:pt x="16305" y="20176"/>
                        <a:pt x="52463" y="6027"/>
                      </a:cubicBezTo>
                      <a:cubicBezTo>
                        <a:pt x="87834" y="-8121"/>
                        <a:pt x="127136" y="3276"/>
                        <a:pt x="148358" y="33538"/>
                      </a:cubicBezTo>
                      <a:cubicBezTo>
                        <a:pt x="171939" y="66945"/>
                        <a:pt x="170367" y="108211"/>
                        <a:pt x="141677" y="137687"/>
                      </a:cubicBezTo>
                      <a:cubicBezTo>
                        <a:pt x="132245" y="147513"/>
                        <a:pt x="133817" y="154587"/>
                        <a:pt x="138140" y="164806"/>
                      </a:cubicBezTo>
                      <a:cubicBezTo>
                        <a:pt x="224603" y="362099"/>
                        <a:pt x="311067" y="559393"/>
                        <a:pt x="397530" y="757080"/>
                      </a:cubicBezTo>
                      <a:cubicBezTo>
                        <a:pt x="399888" y="763761"/>
                        <a:pt x="402246" y="770050"/>
                        <a:pt x="405391" y="777124"/>
                      </a:cubicBezTo>
                      <a:close/>
                      <a:moveTo>
                        <a:pt x="82332" y="40220"/>
                      </a:moveTo>
                      <a:cubicBezTo>
                        <a:pt x="58358" y="40220"/>
                        <a:pt x="39100" y="59084"/>
                        <a:pt x="39100" y="82272"/>
                      </a:cubicBezTo>
                      <a:cubicBezTo>
                        <a:pt x="39100" y="105460"/>
                        <a:pt x="59144" y="125897"/>
                        <a:pt x="81153" y="125504"/>
                      </a:cubicBezTo>
                      <a:cubicBezTo>
                        <a:pt x="103948" y="125504"/>
                        <a:pt x="124777" y="105067"/>
                        <a:pt x="124384" y="83058"/>
                      </a:cubicBezTo>
                      <a:cubicBezTo>
                        <a:pt x="124777" y="59870"/>
                        <a:pt x="105520" y="40220"/>
                        <a:pt x="82332" y="40220"/>
                      </a:cubicBezTo>
                      <a:close/>
                      <a:moveTo>
                        <a:pt x="459627" y="859264"/>
                      </a:moveTo>
                      <a:cubicBezTo>
                        <a:pt x="459627" y="835290"/>
                        <a:pt x="441155" y="816032"/>
                        <a:pt x="417967" y="816032"/>
                      </a:cubicBezTo>
                      <a:cubicBezTo>
                        <a:pt x="393993" y="816032"/>
                        <a:pt x="374735" y="834897"/>
                        <a:pt x="374735" y="857692"/>
                      </a:cubicBezTo>
                      <a:cubicBezTo>
                        <a:pt x="374735" y="881273"/>
                        <a:pt x="393600" y="900924"/>
                        <a:pt x="416395" y="900924"/>
                      </a:cubicBezTo>
                      <a:cubicBezTo>
                        <a:pt x="439976" y="900924"/>
                        <a:pt x="459627" y="882452"/>
                        <a:pt x="459627" y="859264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11" name="Freeform: Shape 133">
                  <a:extLst>
                    <a:ext uri="{FF2B5EF4-FFF2-40B4-BE49-F238E27FC236}">
                      <a16:creationId xmlns:a16="http://schemas.microsoft.com/office/drawing/2014/main" id="{A5E392DF-6E8C-407F-8032-0E8B66BC5950}"/>
                    </a:ext>
                  </a:extLst>
                </p:cNvPr>
                <p:cNvSpPr/>
                <p:nvPr/>
              </p:nvSpPr>
              <p:spPr>
                <a:xfrm>
                  <a:off x="6034991" y="2651610"/>
                  <a:ext cx="166473" cy="1012023"/>
                </a:xfrm>
                <a:custGeom>
                  <a:avLst/>
                  <a:gdLst>
                    <a:gd name="connsiteX0" fmla="*/ 62345 w 166473"/>
                    <a:gd name="connsiteY0" fmla="*/ 163499 h 1012023"/>
                    <a:gd name="connsiteX1" fmla="*/ 2214 w 166473"/>
                    <a:gd name="connsiteY1" fmla="*/ 65638 h 1012023"/>
                    <a:gd name="connsiteX2" fmla="*/ 81996 w 166473"/>
                    <a:gd name="connsiteY2" fmla="*/ 4 h 1012023"/>
                    <a:gd name="connsiteX3" fmla="*/ 162957 w 166473"/>
                    <a:gd name="connsiteY3" fmla="*/ 66817 h 1012023"/>
                    <a:gd name="connsiteX4" fmla="*/ 103219 w 166473"/>
                    <a:gd name="connsiteY4" fmla="*/ 163106 h 1012023"/>
                    <a:gd name="connsiteX5" fmla="*/ 102433 w 166473"/>
                    <a:gd name="connsiteY5" fmla="*/ 178040 h 1012023"/>
                    <a:gd name="connsiteX6" fmla="*/ 103612 w 166473"/>
                    <a:gd name="connsiteY6" fmla="*/ 830053 h 1012023"/>
                    <a:gd name="connsiteX7" fmla="*/ 119726 w 166473"/>
                    <a:gd name="connsiteY7" fmla="*/ 856385 h 1012023"/>
                    <a:gd name="connsiteX8" fmla="*/ 164136 w 166473"/>
                    <a:gd name="connsiteY8" fmla="*/ 949137 h 1012023"/>
                    <a:gd name="connsiteX9" fmla="*/ 83961 w 166473"/>
                    <a:gd name="connsiteY9" fmla="*/ 1012019 h 1012023"/>
                    <a:gd name="connsiteX10" fmla="*/ 4965 w 166473"/>
                    <a:gd name="connsiteY10" fmla="*/ 950316 h 1012023"/>
                    <a:gd name="connsiteX11" fmla="*/ 48197 w 166473"/>
                    <a:gd name="connsiteY11" fmla="*/ 856778 h 1012023"/>
                    <a:gd name="connsiteX12" fmla="*/ 64311 w 166473"/>
                    <a:gd name="connsiteY12" fmla="*/ 834769 h 1012023"/>
                    <a:gd name="connsiteX13" fmla="*/ 63131 w 166473"/>
                    <a:gd name="connsiteY13" fmla="*/ 174896 h 1012023"/>
                    <a:gd name="connsiteX14" fmla="*/ 62345 w 166473"/>
                    <a:gd name="connsiteY14" fmla="*/ 163499 h 1012023"/>
                    <a:gd name="connsiteX15" fmla="*/ 82782 w 166473"/>
                    <a:gd name="connsiteY15" fmla="*/ 124590 h 1012023"/>
                    <a:gd name="connsiteX16" fmla="*/ 125228 w 166473"/>
                    <a:gd name="connsiteY16" fmla="*/ 82144 h 1012023"/>
                    <a:gd name="connsiteX17" fmla="*/ 83175 w 166473"/>
                    <a:gd name="connsiteY17" fmla="*/ 39306 h 1012023"/>
                    <a:gd name="connsiteX18" fmla="*/ 39944 w 166473"/>
                    <a:gd name="connsiteY18" fmla="*/ 82537 h 1012023"/>
                    <a:gd name="connsiteX19" fmla="*/ 82782 w 166473"/>
                    <a:gd name="connsiteY19" fmla="*/ 124590 h 1012023"/>
                    <a:gd name="connsiteX20" fmla="*/ 126014 w 166473"/>
                    <a:gd name="connsiteY20" fmla="*/ 928700 h 1012023"/>
                    <a:gd name="connsiteX21" fmla="*/ 83568 w 166473"/>
                    <a:gd name="connsiteY21" fmla="*/ 887433 h 1012023"/>
                    <a:gd name="connsiteX22" fmla="*/ 42695 w 166473"/>
                    <a:gd name="connsiteY22" fmla="*/ 930665 h 1012023"/>
                    <a:gd name="connsiteX23" fmla="*/ 85533 w 166473"/>
                    <a:gd name="connsiteY23" fmla="*/ 972325 h 1012023"/>
                    <a:gd name="connsiteX24" fmla="*/ 126014 w 166473"/>
                    <a:gd name="connsiteY24" fmla="*/ 928700 h 101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6473" h="1012023">
                      <a:moveTo>
                        <a:pt x="62345" y="163499"/>
                      </a:moveTo>
                      <a:cubicBezTo>
                        <a:pt x="13611" y="141097"/>
                        <a:pt x="-7218" y="106904"/>
                        <a:pt x="2214" y="65638"/>
                      </a:cubicBezTo>
                      <a:cubicBezTo>
                        <a:pt x="11253" y="26336"/>
                        <a:pt x="43088" y="397"/>
                        <a:pt x="81996" y="4"/>
                      </a:cubicBezTo>
                      <a:cubicBezTo>
                        <a:pt x="121691" y="-389"/>
                        <a:pt x="154311" y="26729"/>
                        <a:pt x="162957" y="66817"/>
                      </a:cubicBezTo>
                      <a:cubicBezTo>
                        <a:pt x="171604" y="107297"/>
                        <a:pt x="150381" y="141883"/>
                        <a:pt x="103219" y="163106"/>
                      </a:cubicBezTo>
                      <a:cubicBezTo>
                        <a:pt x="102826" y="167822"/>
                        <a:pt x="102433" y="172931"/>
                        <a:pt x="102433" y="178040"/>
                      </a:cubicBezTo>
                      <a:cubicBezTo>
                        <a:pt x="102826" y="395378"/>
                        <a:pt x="103219" y="612715"/>
                        <a:pt x="103612" y="830053"/>
                      </a:cubicBezTo>
                      <a:cubicBezTo>
                        <a:pt x="103612" y="842629"/>
                        <a:pt x="105577" y="850490"/>
                        <a:pt x="119726" y="856385"/>
                      </a:cubicBezTo>
                      <a:cubicBezTo>
                        <a:pt x="155490" y="871320"/>
                        <a:pt x="173176" y="910228"/>
                        <a:pt x="164136" y="949137"/>
                      </a:cubicBezTo>
                      <a:cubicBezTo>
                        <a:pt x="155883" y="985294"/>
                        <a:pt x="121298" y="1012412"/>
                        <a:pt x="83961" y="1012019"/>
                      </a:cubicBezTo>
                      <a:cubicBezTo>
                        <a:pt x="46625" y="1011626"/>
                        <a:pt x="13219" y="985294"/>
                        <a:pt x="4965" y="950316"/>
                      </a:cubicBezTo>
                      <a:cubicBezTo>
                        <a:pt x="-4467" y="912193"/>
                        <a:pt x="13219" y="872892"/>
                        <a:pt x="48197" y="856778"/>
                      </a:cubicBezTo>
                      <a:cubicBezTo>
                        <a:pt x="58415" y="852062"/>
                        <a:pt x="64311" y="847739"/>
                        <a:pt x="64311" y="834769"/>
                      </a:cubicBezTo>
                      <a:cubicBezTo>
                        <a:pt x="63524" y="614681"/>
                        <a:pt x="63131" y="394985"/>
                        <a:pt x="63131" y="174896"/>
                      </a:cubicBezTo>
                      <a:cubicBezTo>
                        <a:pt x="62738" y="170573"/>
                        <a:pt x="62345" y="166643"/>
                        <a:pt x="62345" y="163499"/>
                      </a:cubicBezTo>
                      <a:close/>
                      <a:moveTo>
                        <a:pt x="82782" y="124590"/>
                      </a:moveTo>
                      <a:cubicBezTo>
                        <a:pt x="105970" y="124590"/>
                        <a:pt x="124835" y="105725"/>
                        <a:pt x="125228" y="82144"/>
                      </a:cubicBezTo>
                      <a:cubicBezTo>
                        <a:pt x="125621" y="59349"/>
                        <a:pt x="106363" y="39699"/>
                        <a:pt x="83175" y="39306"/>
                      </a:cubicBezTo>
                      <a:cubicBezTo>
                        <a:pt x="59594" y="38913"/>
                        <a:pt x="39550" y="58957"/>
                        <a:pt x="39944" y="82537"/>
                      </a:cubicBezTo>
                      <a:cubicBezTo>
                        <a:pt x="40336" y="106511"/>
                        <a:pt x="59201" y="124590"/>
                        <a:pt x="82782" y="124590"/>
                      </a:cubicBezTo>
                      <a:close/>
                      <a:moveTo>
                        <a:pt x="126014" y="928700"/>
                      </a:moveTo>
                      <a:cubicBezTo>
                        <a:pt x="125621" y="904333"/>
                        <a:pt x="107542" y="887040"/>
                        <a:pt x="83568" y="887433"/>
                      </a:cubicBezTo>
                      <a:cubicBezTo>
                        <a:pt x="59594" y="887826"/>
                        <a:pt x="42302" y="905905"/>
                        <a:pt x="42695" y="930665"/>
                      </a:cubicBezTo>
                      <a:cubicBezTo>
                        <a:pt x="43088" y="954639"/>
                        <a:pt x="61559" y="972718"/>
                        <a:pt x="85533" y="972325"/>
                      </a:cubicBezTo>
                      <a:cubicBezTo>
                        <a:pt x="109114" y="971932"/>
                        <a:pt x="126407" y="953460"/>
                        <a:pt x="126014" y="928700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12" name="Freeform: Shape 134">
                  <a:extLst>
                    <a:ext uri="{FF2B5EF4-FFF2-40B4-BE49-F238E27FC236}">
                      <a16:creationId xmlns:a16="http://schemas.microsoft.com/office/drawing/2014/main" id="{8CA5AC2C-CB68-4738-B648-9DA03165F6DE}"/>
                    </a:ext>
                  </a:extLst>
                </p:cNvPr>
                <p:cNvSpPr/>
                <p:nvPr/>
              </p:nvSpPr>
              <p:spPr>
                <a:xfrm>
                  <a:off x="7176160" y="2555718"/>
                  <a:ext cx="305648" cy="733139"/>
                </a:xfrm>
                <a:custGeom>
                  <a:avLst/>
                  <a:gdLst>
                    <a:gd name="connsiteX0" fmla="*/ 242888 w 305648"/>
                    <a:gd name="connsiteY0" fmla="*/ 630397 h 733139"/>
                    <a:gd name="connsiteX1" fmla="*/ 115551 w 305648"/>
                    <a:gd name="connsiteY1" fmla="*/ 493628 h 733139"/>
                    <a:gd name="connsiteX2" fmla="*/ 93149 w 305648"/>
                    <a:gd name="connsiteY2" fmla="*/ 436247 h 733139"/>
                    <a:gd name="connsiteX3" fmla="*/ 93935 w 305648"/>
                    <a:gd name="connsiteY3" fmla="*/ 178822 h 733139"/>
                    <a:gd name="connsiteX4" fmla="*/ 79393 w 305648"/>
                    <a:gd name="connsiteY4" fmla="*/ 155241 h 733139"/>
                    <a:gd name="connsiteX5" fmla="*/ 33803 w 305648"/>
                    <a:gd name="connsiteY5" fmla="*/ 60917 h 733139"/>
                    <a:gd name="connsiteX6" fmla="*/ 112799 w 305648"/>
                    <a:gd name="connsiteY6" fmla="*/ 0 h 733139"/>
                    <a:gd name="connsiteX7" fmla="*/ 193368 w 305648"/>
                    <a:gd name="connsiteY7" fmla="*/ 61703 h 733139"/>
                    <a:gd name="connsiteX8" fmla="*/ 148957 w 305648"/>
                    <a:gd name="connsiteY8" fmla="*/ 154848 h 733139"/>
                    <a:gd name="connsiteX9" fmla="*/ 133236 w 305648"/>
                    <a:gd name="connsiteY9" fmla="*/ 179608 h 733139"/>
                    <a:gd name="connsiteX10" fmla="*/ 134022 w 305648"/>
                    <a:gd name="connsiteY10" fmla="*/ 435068 h 733139"/>
                    <a:gd name="connsiteX11" fmla="*/ 146599 w 305648"/>
                    <a:gd name="connsiteY11" fmla="*/ 467688 h 733139"/>
                    <a:gd name="connsiteX12" fmla="*/ 295159 w 305648"/>
                    <a:gd name="connsiteY12" fmla="*/ 629611 h 733139"/>
                    <a:gd name="connsiteX13" fmla="*/ 304984 w 305648"/>
                    <a:gd name="connsiteY13" fmla="*/ 657515 h 733139"/>
                    <a:gd name="connsiteX14" fmla="*/ 277866 w 305648"/>
                    <a:gd name="connsiteY14" fmla="*/ 669306 h 733139"/>
                    <a:gd name="connsiteX15" fmla="*/ 175682 w 305648"/>
                    <a:gd name="connsiteY15" fmla="*/ 670485 h 733139"/>
                    <a:gd name="connsiteX16" fmla="*/ 157996 w 305648"/>
                    <a:gd name="connsiteY16" fmla="*/ 682668 h 733139"/>
                    <a:gd name="connsiteX17" fmla="*/ 64852 w 305648"/>
                    <a:gd name="connsiteY17" fmla="*/ 731402 h 733139"/>
                    <a:gd name="connsiteX18" fmla="*/ 4 w 305648"/>
                    <a:gd name="connsiteY18" fmla="*/ 650834 h 733139"/>
                    <a:gd name="connsiteX19" fmla="*/ 61314 w 305648"/>
                    <a:gd name="connsiteY19" fmla="*/ 571445 h 733139"/>
                    <a:gd name="connsiteX20" fmla="*/ 158389 w 305648"/>
                    <a:gd name="connsiteY20" fmla="*/ 619393 h 733139"/>
                    <a:gd name="connsiteX21" fmla="*/ 172931 w 305648"/>
                    <a:gd name="connsiteY21" fmla="*/ 630004 h 733139"/>
                    <a:gd name="connsiteX22" fmla="*/ 242888 w 305648"/>
                    <a:gd name="connsiteY22" fmla="*/ 630397 h 733139"/>
                    <a:gd name="connsiteX23" fmla="*/ 156031 w 305648"/>
                    <a:gd name="connsiteY23" fmla="*/ 81747 h 733139"/>
                    <a:gd name="connsiteX24" fmla="*/ 114372 w 305648"/>
                    <a:gd name="connsiteY24" fmla="*/ 39695 h 733139"/>
                    <a:gd name="connsiteX25" fmla="*/ 71926 w 305648"/>
                    <a:gd name="connsiteY25" fmla="*/ 80961 h 733139"/>
                    <a:gd name="connsiteX26" fmla="*/ 113586 w 305648"/>
                    <a:gd name="connsiteY26" fmla="*/ 123014 h 733139"/>
                    <a:gd name="connsiteX27" fmla="*/ 156031 w 305648"/>
                    <a:gd name="connsiteY27" fmla="*/ 81747 h 733139"/>
                    <a:gd name="connsiteX28" fmla="*/ 124197 w 305648"/>
                    <a:gd name="connsiteY28" fmla="*/ 649655 h 733139"/>
                    <a:gd name="connsiteX29" fmla="*/ 80965 w 305648"/>
                    <a:gd name="connsiteY29" fmla="*/ 608781 h 733139"/>
                    <a:gd name="connsiteX30" fmla="*/ 39699 w 305648"/>
                    <a:gd name="connsiteY30" fmla="*/ 651620 h 733139"/>
                    <a:gd name="connsiteX31" fmla="*/ 82930 w 305648"/>
                    <a:gd name="connsiteY31" fmla="*/ 692493 h 733139"/>
                    <a:gd name="connsiteX32" fmla="*/ 124197 w 305648"/>
                    <a:gd name="connsiteY32" fmla="*/ 649655 h 733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05648" h="733139">
                      <a:moveTo>
                        <a:pt x="242888" y="630397"/>
                      </a:moveTo>
                      <a:cubicBezTo>
                        <a:pt x="198477" y="582449"/>
                        <a:pt x="157996" y="536859"/>
                        <a:pt x="115551" y="493628"/>
                      </a:cubicBezTo>
                      <a:cubicBezTo>
                        <a:pt x="99044" y="476728"/>
                        <a:pt x="93149" y="459435"/>
                        <a:pt x="93149" y="436247"/>
                      </a:cubicBezTo>
                      <a:cubicBezTo>
                        <a:pt x="94328" y="350570"/>
                        <a:pt x="93542" y="264893"/>
                        <a:pt x="93935" y="178822"/>
                      </a:cubicBezTo>
                      <a:cubicBezTo>
                        <a:pt x="93935" y="167032"/>
                        <a:pt x="91970" y="160743"/>
                        <a:pt x="79393" y="155241"/>
                      </a:cubicBezTo>
                      <a:cubicBezTo>
                        <a:pt x="42450" y="139521"/>
                        <a:pt x="24764" y="101005"/>
                        <a:pt x="33803" y="60917"/>
                      </a:cubicBezTo>
                      <a:cubicBezTo>
                        <a:pt x="42057" y="24760"/>
                        <a:pt x="74284" y="0"/>
                        <a:pt x="112799" y="0"/>
                      </a:cubicBezTo>
                      <a:cubicBezTo>
                        <a:pt x="152494" y="0"/>
                        <a:pt x="184328" y="24367"/>
                        <a:pt x="193368" y="61703"/>
                      </a:cubicBezTo>
                      <a:cubicBezTo>
                        <a:pt x="202407" y="99433"/>
                        <a:pt x="184328" y="139128"/>
                        <a:pt x="148957" y="154848"/>
                      </a:cubicBezTo>
                      <a:cubicBezTo>
                        <a:pt x="136774" y="160350"/>
                        <a:pt x="133236" y="166639"/>
                        <a:pt x="133236" y="179608"/>
                      </a:cubicBezTo>
                      <a:cubicBezTo>
                        <a:pt x="134022" y="264893"/>
                        <a:pt x="133236" y="349784"/>
                        <a:pt x="134022" y="435068"/>
                      </a:cubicBezTo>
                      <a:cubicBezTo>
                        <a:pt x="134022" y="446073"/>
                        <a:pt x="139132" y="459435"/>
                        <a:pt x="146599" y="467688"/>
                      </a:cubicBezTo>
                      <a:cubicBezTo>
                        <a:pt x="195726" y="522318"/>
                        <a:pt x="246032" y="575375"/>
                        <a:pt x="295159" y="629611"/>
                      </a:cubicBezTo>
                      <a:cubicBezTo>
                        <a:pt x="301447" y="636685"/>
                        <a:pt x="307735" y="650834"/>
                        <a:pt x="304984" y="657515"/>
                      </a:cubicBezTo>
                      <a:cubicBezTo>
                        <a:pt x="302233" y="664196"/>
                        <a:pt x="287691" y="668913"/>
                        <a:pt x="277866" y="669306"/>
                      </a:cubicBezTo>
                      <a:cubicBezTo>
                        <a:pt x="244067" y="670878"/>
                        <a:pt x="209874" y="669306"/>
                        <a:pt x="175682" y="670485"/>
                      </a:cubicBezTo>
                      <a:cubicBezTo>
                        <a:pt x="169394" y="670878"/>
                        <a:pt x="160747" y="676773"/>
                        <a:pt x="157996" y="682668"/>
                      </a:cubicBezTo>
                      <a:cubicBezTo>
                        <a:pt x="139918" y="720005"/>
                        <a:pt x="103760" y="739262"/>
                        <a:pt x="64852" y="731402"/>
                      </a:cubicBezTo>
                      <a:cubicBezTo>
                        <a:pt x="27122" y="723542"/>
                        <a:pt x="-389" y="689742"/>
                        <a:pt x="4" y="650834"/>
                      </a:cubicBezTo>
                      <a:cubicBezTo>
                        <a:pt x="4" y="613497"/>
                        <a:pt x="26336" y="579698"/>
                        <a:pt x="61314" y="571445"/>
                      </a:cubicBezTo>
                      <a:cubicBezTo>
                        <a:pt x="102188" y="561619"/>
                        <a:pt x="139525" y="580484"/>
                        <a:pt x="158389" y="619393"/>
                      </a:cubicBezTo>
                      <a:cubicBezTo>
                        <a:pt x="160747" y="624502"/>
                        <a:pt x="167822" y="629611"/>
                        <a:pt x="172931" y="630004"/>
                      </a:cubicBezTo>
                      <a:cubicBezTo>
                        <a:pt x="194547" y="630790"/>
                        <a:pt x="216163" y="630397"/>
                        <a:pt x="242888" y="630397"/>
                      </a:cubicBezTo>
                      <a:close/>
                      <a:moveTo>
                        <a:pt x="156031" y="81747"/>
                      </a:moveTo>
                      <a:cubicBezTo>
                        <a:pt x="156424" y="57380"/>
                        <a:pt x="139132" y="39695"/>
                        <a:pt x="114372" y="39695"/>
                      </a:cubicBezTo>
                      <a:cubicBezTo>
                        <a:pt x="89612" y="39695"/>
                        <a:pt x="72319" y="56594"/>
                        <a:pt x="71926" y="80961"/>
                      </a:cubicBezTo>
                      <a:cubicBezTo>
                        <a:pt x="71533" y="105328"/>
                        <a:pt x="89218" y="123014"/>
                        <a:pt x="113586" y="123014"/>
                      </a:cubicBezTo>
                      <a:cubicBezTo>
                        <a:pt x="137953" y="123407"/>
                        <a:pt x="155638" y="106114"/>
                        <a:pt x="156031" y="81747"/>
                      </a:cubicBezTo>
                      <a:close/>
                      <a:moveTo>
                        <a:pt x="124197" y="649655"/>
                      </a:moveTo>
                      <a:cubicBezTo>
                        <a:pt x="123804" y="625681"/>
                        <a:pt x="105725" y="608388"/>
                        <a:pt x="80965" y="608781"/>
                      </a:cubicBezTo>
                      <a:cubicBezTo>
                        <a:pt x="56598" y="609174"/>
                        <a:pt x="39306" y="627646"/>
                        <a:pt x="39699" y="651620"/>
                      </a:cubicBezTo>
                      <a:cubicBezTo>
                        <a:pt x="40092" y="675594"/>
                        <a:pt x="58563" y="692886"/>
                        <a:pt x="82930" y="692493"/>
                      </a:cubicBezTo>
                      <a:cubicBezTo>
                        <a:pt x="106904" y="692100"/>
                        <a:pt x="124590" y="673629"/>
                        <a:pt x="124197" y="649655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13" name="Freeform: Shape 135">
                  <a:extLst>
                    <a:ext uri="{FF2B5EF4-FFF2-40B4-BE49-F238E27FC236}">
                      <a16:creationId xmlns:a16="http://schemas.microsoft.com/office/drawing/2014/main" id="{E40DB910-EF67-4F70-8822-824E64E2AAE7}"/>
                    </a:ext>
                  </a:extLst>
                </p:cNvPr>
                <p:cNvSpPr/>
                <p:nvPr/>
              </p:nvSpPr>
              <p:spPr>
                <a:xfrm>
                  <a:off x="5250371" y="4034494"/>
                  <a:ext cx="950328" cy="173176"/>
                </a:xfrm>
                <a:custGeom>
                  <a:avLst/>
                  <a:gdLst>
                    <a:gd name="connsiteX0" fmla="*/ 161939 w 950328"/>
                    <a:gd name="connsiteY0" fmla="*/ 69706 h 173176"/>
                    <a:gd name="connsiteX1" fmla="*/ 327006 w 950328"/>
                    <a:gd name="connsiteY1" fmla="*/ 69706 h 173176"/>
                    <a:gd name="connsiteX2" fmla="*/ 774651 w 950328"/>
                    <a:gd name="connsiteY2" fmla="*/ 63024 h 173176"/>
                    <a:gd name="connsiteX3" fmla="*/ 793515 w 950328"/>
                    <a:gd name="connsiteY3" fmla="*/ 50841 h 173176"/>
                    <a:gd name="connsiteX4" fmla="*/ 883909 w 950328"/>
                    <a:gd name="connsiteY4" fmla="*/ 1714 h 173176"/>
                    <a:gd name="connsiteX5" fmla="*/ 950329 w 950328"/>
                    <a:gd name="connsiteY5" fmla="*/ 82282 h 173176"/>
                    <a:gd name="connsiteX6" fmla="*/ 885874 w 950328"/>
                    <a:gd name="connsiteY6" fmla="*/ 162458 h 173176"/>
                    <a:gd name="connsiteX7" fmla="*/ 793515 w 950328"/>
                    <a:gd name="connsiteY7" fmla="*/ 113724 h 173176"/>
                    <a:gd name="connsiteX8" fmla="*/ 772293 w 950328"/>
                    <a:gd name="connsiteY8" fmla="*/ 102326 h 173176"/>
                    <a:gd name="connsiteX9" fmla="*/ 417006 w 950328"/>
                    <a:gd name="connsiteY9" fmla="*/ 107435 h 173176"/>
                    <a:gd name="connsiteX10" fmla="*/ 179232 w 950328"/>
                    <a:gd name="connsiteY10" fmla="*/ 110186 h 173176"/>
                    <a:gd name="connsiteX11" fmla="*/ 156830 w 950328"/>
                    <a:gd name="connsiteY11" fmla="*/ 123156 h 173176"/>
                    <a:gd name="connsiteX12" fmla="*/ 64078 w 950328"/>
                    <a:gd name="connsiteY12" fmla="*/ 171104 h 173176"/>
                    <a:gd name="connsiteX13" fmla="*/ 17 w 950328"/>
                    <a:gd name="connsiteY13" fmla="*/ 89750 h 173176"/>
                    <a:gd name="connsiteX14" fmla="*/ 64078 w 950328"/>
                    <a:gd name="connsiteY14" fmla="*/ 11147 h 173176"/>
                    <a:gd name="connsiteX15" fmla="*/ 158402 w 950328"/>
                    <a:gd name="connsiteY15" fmla="*/ 60274 h 173176"/>
                    <a:gd name="connsiteX16" fmla="*/ 161939 w 950328"/>
                    <a:gd name="connsiteY16" fmla="*/ 69706 h 173176"/>
                    <a:gd name="connsiteX17" fmla="*/ 124210 w 950328"/>
                    <a:gd name="connsiteY17" fmla="*/ 90143 h 173176"/>
                    <a:gd name="connsiteX18" fmla="*/ 80978 w 950328"/>
                    <a:gd name="connsiteY18" fmla="*/ 48876 h 173176"/>
                    <a:gd name="connsiteX19" fmla="*/ 39711 w 950328"/>
                    <a:gd name="connsiteY19" fmla="*/ 92108 h 173176"/>
                    <a:gd name="connsiteX20" fmla="*/ 82943 w 950328"/>
                    <a:gd name="connsiteY20" fmla="*/ 133374 h 173176"/>
                    <a:gd name="connsiteX21" fmla="*/ 124210 w 950328"/>
                    <a:gd name="connsiteY21" fmla="*/ 90143 h 173176"/>
                    <a:gd name="connsiteX22" fmla="*/ 826922 w 950328"/>
                    <a:gd name="connsiteY22" fmla="*/ 82675 h 173176"/>
                    <a:gd name="connsiteX23" fmla="*/ 868974 w 950328"/>
                    <a:gd name="connsiteY23" fmla="*/ 125121 h 173176"/>
                    <a:gd name="connsiteX24" fmla="*/ 910634 w 950328"/>
                    <a:gd name="connsiteY24" fmla="*/ 82282 h 173176"/>
                    <a:gd name="connsiteX25" fmla="*/ 868581 w 950328"/>
                    <a:gd name="connsiteY25" fmla="*/ 39837 h 173176"/>
                    <a:gd name="connsiteX26" fmla="*/ 826922 w 950328"/>
                    <a:gd name="connsiteY26" fmla="*/ 82675 h 173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950328" h="173176">
                      <a:moveTo>
                        <a:pt x="161939" y="69706"/>
                      </a:moveTo>
                      <a:cubicBezTo>
                        <a:pt x="218141" y="69706"/>
                        <a:pt x="272377" y="70492"/>
                        <a:pt x="327006" y="69706"/>
                      </a:cubicBezTo>
                      <a:cubicBezTo>
                        <a:pt x="476352" y="67741"/>
                        <a:pt x="625305" y="65383"/>
                        <a:pt x="774651" y="63024"/>
                      </a:cubicBezTo>
                      <a:cubicBezTo>
                        <a:pt x="784083" y="63024"/>
                        <a:pt x="789192" y="60666"/>
                        <a:pt x="793515" y="50841"/>
                      </a:cubicBezTo>
                      <a:cubicBezTo>
                        <a:pt x="809236" y="13505"/>
                        <a:pt x="846572" y="-6146"/>
                        <a:pt x="883909" y="1714"/>
                      </a:cubicBezTo>
                      <a:cubicBezTo>
                        <a:pt x="924783" y="10361"/>
                        <a:pt x="950329" y="41409"/>
                        <a:pt x="950329" y="82282"/>
                      </a:cubicBezTo>
                      <a:cubicBezTo>
                        <a:pt x="950329" y="122370"/>
                        <a:pt x="925569" y="153025"/>
                        <a:pt x="885874" y="162458"/>
                      </a:cubicBezTo>
                      <a:cubicBezTo>
                        <a:pt x="847751" y="171104"/>
                        <a:pt x="810022" y="152239"/>
                        <a:pt x="793515" y="113724"/>
                      </a:cubicBezTo>
                      <a:cubicBezTo>
                        <a:pt x="788406" y="101933"/>
                        <a:pt x="781725" y="102326"/>
                        <a:pt x="772293" y="102326"/>
                      </a:cubicBezTo>
                      <a:cubicBezTo>
                        <a:pt x="653995" y="104291"/>
                        <a:pt x="535304" y="105863"/>
                        <a:pt x="417006" y="107435"/>
                      </a:cubicBezTo>
                      <a:cubicBezTo>
                        <a:pt x="337617" y="108614"/>
                        <a:pt x="258621" y="109401"/>
                        <a:pt x="179232" y="110186"/>
                      </a:cubicBezTo>
                      <a:cubicBezTo>
                        <a:pt x="168621" y="110186"/>
                        <a:pt x="161939" y="111366"/>
                        <a:pt x="156830" y="123156"/>
                      </a:cubicBezTo>
                      <a:cubicBezTo>
                        <a:pt x="140717" y="160885"/>
                        <a:pt x="101808" y="179750"/>
                        <a:pt x="64078" y="171104"/>
                      </a:cubicBezTo>
                      <a:cubicBezTo>
                        <a:pt x="25956" y="162064"/>
                        <a:pt x="-769" y="128658"/>
                        <a:pt x="17" y="89750"/>
                      </a:cubicBezTo>
                      <a:cubicBezTo>
                        <a:pt x="803" y="50841"/>
                        <a:pt x="27135" y="18614"/>
                        <a:pt x="64078" y="11147"/>
                      </a:cubicBezTo>
                      <a:cubicBezTo>
                        <a:pt x="105345" y="2893"/>
                        <a:pt x="141502" y="21758"/>
                        <a:pt x="158402" y="60274"/>
                      </a:cubicBezTo>
                      <a:cubicBezTo>
                        <a:pt x="159581" y="63418"/>
                        <a:pt x="160760" y="66562"/>
                        <a:pt x="161939" y="69706"/>
                      </a:cubicBezTo>
                      <a:close/>
                      <a:moveTo>
                        <a:pt x="124210" y="90143"/>
                      </a:moveTo>
                      <a:cubicBezTo>
                        <a:pt x="123817" y="66562"/>
                        <a:pt x="104952" y="48483"/>
                        <a:pt x="80978" y="48876"/>
                      </a:cubicBezTo>
                      <a:cubicBezTo>
                        <a:pt x="57004" y="49269"/>
                        <a:pt x="38925" y="68134"/>
                        <a:pt x="39711" y="92108"/>
                      </a:cubicBezTo>
                      <a:cubicBezTo>
                        <a:pt x="40498" y="116082"/>
                        <a:pt x="58969" y="133767"/>
                        <a:pt x="82943" y="133374"/>
                      </a:cubicBezTo>
                      <a:cubicBezTo>
                        <a:pt x="106917" y="132588"/>
                        <a:pt x="124603" y="114117"/>
                        <a:pt x="124210" y="90143"/>
                      </a:cubicBezTo>
                      <a:close/>
                      <a:moveTo>
                        <a:pt x="826922" y="82675"/>
                      </a:moveTo>
                      <a:cubicBezTo>
                        <a:pt x="826922" y="107042"/>
                        <a:pt x="845393" y="125121"/>
                        <a:pt x="868974" y="125121"/>
                      </a:cubicBezTo>
                      <a:cubicBezTo>
                        <a:pt x="892555" y="124728"/>
                        <a:pt x="910634" y="106256"/>
                        <a:pt x="910634" y="82282"/>
                      </a:cubicBezTo>
                      <a:cubicBezTo>
                        <a:pt x="910634" y="58308"/>
                        <a:pt x="892162" y="39837"/>
                        <a:pt x="868581" y="39837"/>
                      </a:cubicBezTo>
                      <a:cubicBezTo>
                        <a:pt x="844607" y="39837"/>
                        <a:pt x="826922" y="58308"/>
                        <a:pt x="826922" y="82675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14" name="Freeform: Shape 136">
                  <a:extLst>
                    <a:ext uri="{FF2B5EF4-FFF2-40B4-BE49-F238E27FC236}">
                      <a16:creationId xmlns:a16="http://schemas.microsoft.com/office/drawing/2014/main" id="{102B9103-E3F8-4148-8A30-4B9310B5B15B}"/>
                    </a:ext>
                  </a:extLst>
                </p:cNvPr>
                <p:cNvSpPr/>
                <p:nvPr/>
              </p:nvSpPr>
              <p:spPr>
                <a:xfrm>
                  <a:off x="4410942" y="1903216"/>
                  <a:ext cx="807860" cy="616911"/>
                </a:xfrm>
                <a:custGeom>
                  <a:avLst/>
                  <a:gdLst>
                    <a:gd name="connsiteX0" fmla="*/ 648048 w 807860"/>
                    <a:gd name="connsiteY0" fmla="*/ 112106 h 616911"/>
                    <a:gd name="connsiteX1" fmla="*/ 696782 w 807860"/>
                    <a:gd name="connsiteY1" fmla="*/ 5599 h 616911"/>
                    <a:gd name="connsiteX2" fmla="*/ 794642 w 807860"/>
                    <a:gd name="connsiteY2" fmla="*/ 37826 h 616911"/>
                    <a:gd name="connsiteX3" fmla="*/ 783245 w 807860"/>
                    <a:gd name="connsiteY3" fmla="*/ 140403 h 616911"/>
                    <a:gd name="connsiteX4" fmla="*/ 670843 w 807860"/>
                    <a:gd name="connsiteY4" fmla="*/ 143940 h 616911"/>
                    <a:gd name="connsiteX5" fmla="*/ 175643 w 807860"/>
                    <a:gd name="connsiteY5" fmla="*/ 494117 h 616911"/>
                    <a:gd name="connsiteX6" fmla="*/ 162673 w 807860"/>
                    <a:gd name="connsiteY6" fmla="*/ 522414 h 616911"/>
                    <a:gd name="connsiteX7" fmla="*/ 89573 w 807860"/>
                    <a:gd name="connsiteY7" fmla="*/ 616345 h 616911"/>
                    <a:gd name="connsiteX8" fmla="*/ 358 w 807860"/>
                    <a:gd name="connsiteY8" fmla="*/ 543244 h 616911"/>
                    <a:gd name="connsiteX9" fmla="*/ 77389 w 807860"/>
                    <a:gd name="connsiteY9" fmla="*/ 453244 h 616911"/>
                    <a:gd name="connsiteX10" fmla="*/ 143416 w 807860"/>
                    <a:gd name="connsiteY10" fmla="*/ 468571 h 616911"/>
                    <a:gd name="connsiteX11" fmla="*/ 648048 w 807860"/>
                    <a:gd name="connsiteY11" fmla="*/ 112106 h 616911"/>
                    <a:gd name="connsiteX12" fmla="*/ 82891 w 807860"/>
                    <a:gd name="connsiteY12" fmla="*/ 492152 h 616911"/>
                    <a:gd name="connsiteX13" fmla="*/ 39660 w 807860"/>
                    <a:gd name="connsiteY13" fmla="*/ 533812 h 616911"/>
                    <a:gd name="connsiteX14" fmla="*/ 81319 w 807860"/>
                    <a:gd name="connsiteY14" fmla="*/ 577437 h 616911"/>
                    <a:gd name="connsiteX15" fmla="*/ 124944 w 807860"/>
                    <a:gd name="connsiteY15" fmla="*/ 534991 h 616911"/>
                    <a:gd name="connsiteX16" fmla="*/ 82891 w 807860"/>
                    <a:gd name="connsiteY16" fmla="*/ 492152 h 616911"/>
                    <a:gd name="connsiteX17" fmla="*/ 768310 w 807860"/>
                    <a:gd name="connsiteY17" fmla="*/ 81844 h 616911"/>
                    <a:gd name="connsiteX18" fmla="*/ 725865 w 807860"/>
                    <a:gd name="connsiteY18" fmla="*/ 39791 h 616911"/>
                    <a:gd name="connsiteX19" fmla="*/ 684205 w 807860"/>
                    <a:gd name="connsiteY19" fmla="*/ 82630 h 616911"/>
                    <a:gd name="connsiteX20" fmla="*/ 727044 w 807860"/>
                    <a:gd name="connsiteY20" fmla="*/ 125076 h 616911"/>
                    <a:gd name="connsiteX21" fmla="*/ 768310 w 807860"/>
                    <a:gd name="connsiteY21" fmla="*/ 81844 h 616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07860" h="616911">
                      <a:moveTo>
                        <a:pt x="648048" y="112106"/>
                      </a:moveTo>
                      <a:cubicBezTo>
                        <a:pt x="638222" y="58656"/>
                        <a:pt x="655122" y="22106"/>
                        <a:pt x="696782" y="5599"/>
                      </a:cubicBezTo>
                      <a:cubicBezTo>
                        <a:pt x="732939" y="-8550"/>
                        <a:pt x="773420" y="4813"/>
                        <a:pt x="794642" y="37826"/>
                      </a:cubicBezTo>
                      <a:cubicBezTo>
                        <a:pt x="815865" y="70840"/>
                        <a:pt x="811149" y="112892"/>
                        <a:pt x="783245" y="140403"/>
                      </a:cubicBezTo>
                      <a:cubicBezTo>
                        <a:pt x="751804" y="171451"/>
                        <a:pt x="712109" y="172631"/>
                        <a:pt x="670843" y="143940"/>
                      </a:cubicBezTo>
                      <a:cubicBezTo>
                        <a:pt x="505776" y="260666"/>
                        <a:pt x="340709" y="377392"/>
                        <a:pt x="175643" y="494117"/>
                      </a:cubicBezTo>
                      <a:cubicBezTo>
                        <a:pt x="165031" y="501585"/>
                        <a:pt x="159529" y="507873"/>
                        <a:pt x="162673" y="522414"/>
                      </a:cubicBezTo>
                      <a:cubicBezTo>
                        <a:pt x="171320" y="568004"/>
                        <a:pt x="137913" y="609664"/>
                        <a:pt x="89573" y="616345"/>
                      </a:cubicBezTo>
                      <a:cubicBezTo>
                        <a:pt x="47913" y="621847"/>
                        <a:pt x="4288" y="586476"/>
                        <a:pt x="358" y="543244"/>
                      </a:cubicBezTo>
                      <a:cubicBezTo>
                        <a:pt x="-3965" y="495689"/>
                        <a:pt x="31406" y="452458"/>
                        <a:pt x="77389" y="453244"/>
                      </a:cubicBezTo>
                      <a:cubicBezTo>
                        <a:pt x="97826" y="453637"/>
                        <a:pt x="118263" y="462283"/>
                        <a:pt x="143416" y="468571"/>
                      </a:cubicBezTo>
                      <a:cubicBezTo>
                        <a:pt x="308482" y="352632"/>
                        <a:pt x="478265" y="232369"/>
                        <a:pt x="648048" y="112106"/>
                      </a:cubicBezTo>
                      <a:close/>
                      <a:moveTo>
                        <a:pt x="82891" y="492152"/>
                      </a:moveTo>
                      <a:cubicBezTo>
                        <a:pt x="59310" y="492152"/>
                        <a:pt x="40053" y="511017"/>
                        <a:pt x="39660" y="533812"/>
                      </a:cubicBezTo>
                      <a:cubicBezTo>
                        <a:pt x="39660" y="557000"/>
                        <a:pt x="58917" y="577437"/>
                        <a:pt x="81319" y="577437"/>
                      </a:cubicBezTo>
                      <a:cubicBezTo>
                        <a:pt x="103721" y="577830"/>
                        <a:pt x="124551" y="557393"/>
                        <a:pt x="124944" y="534991"/>
                      </a:cubicBezTo>
                      <a:cubicBezTo>
                        <a:pt x="125337" y="512196"/>
                        <a:pt x="106079" y="492152"/>
                        <a:pt x="82891" y="492152"/>
                      </a:cubicBezTo>
                      <a:close/>
                      <a:moveTo>
                        <a:pt x="768310" y="81844"/>
                      </a:moveTo>
                      <a:cubicBezTo>
                        <a:pt x="767917" y="58263"/>
                        <a:pt x="749053" y="39398"/>
                        <a:pt x="725865" y="39791"/>
                      </a:cubicBezTo>
                      <a:cubicBezTo>
                        <a:pt x="702284" y="40184"/>
                        <a:pt x="683812" y="59442"/>
                        <a:pt x="684205" y="82630"/>
                      </a:cubicBezTo>
                      <a:cubicBezTo>
                        <a:pt x="684598" y="105818"/>
                        <a:pt x="704642" y="125862"/>
                        <a:pt x="727044" y="125076"/>
                      </a:cubicBezTo>
                      <a:cubicBezTo>
                        <a:pt x="749446" y="125076"/>
                        <a:pt x="768310" y="105032"/>
                        <a:pt x="768310" y="81844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15" name="Freeform: Shape 137">
                  <a:extLst>
                    <a:ext uri="{FF2B5EF4-FFF2-40B4-BE49-F238E27FC236}">
                      <a16:creationId xmlns:a16="http://schemas.microsoft.com/office/drawing/2014/main" id="{BB46B2F3-C726-405B-8C05-39D73B89EBC2}"/>
                    </a:ext>
                  </a:extLst>
                </p:cNvPr>
                <p:cNvSpPr/>
                <p:nvPr/>
              </p:nvSpPr>
              <p:spPr>
                <a:xfrm>
                  <a:off x="7586936" y="3044809"/>
                  <a:ext cx="291173" cy="812576"/>
                </a:xfrm>
                <a:custGeom>
                  <a:avLst/>
                  <a:gdLst>
                    <a:gd name="connsiteX0" fmla="*/ 102507 w 291173"/>
                    <a:gd name="connsiteY0" fmla="*/ 103184 h 812576"/>
                    <a:gd name="connsiteX1" fmla="*/ 102507 w 291173"/>
                    <a:gd name="connsiteY1" fmla="*/ 649475 h 812576"/>
                    <a:gd name="connsiteX2" fmla="*/ 161852 w 291173"/>
                    <a:gd name="connsiteY2" fmla="*/ 749694 h 812576"/>
                    <a:gd name="connsiteX3" fmla="*/ 82463 w 291173"/>
                    <a:gd name="connsiteY3" fmla="*/ 812577 h 812576"/>
                    <a:gd name="connsiteX4" fmla="*/ 2288 w 291173"/>
                    <a:gd name="connsiteY4" fmla="*/ 747729 h 812576"/>
                    <a:gd name="connsiteX5" fmla="*/ 62812 w 291173"/>
                    <a:gd name="connsiteY5" fmla="*/ 649475 h 812576"/>
                    <a:gd name="connsiteX6" fmla="*/ 62812 w 291173"/>
                    <a:gd name="connsiteY6" fmla="*/ 628646 h 812576"/>
                    <a:gd name="connsiteX7" fmla="*/ 61633 w 291173"/>
                    <a:gd name="connsiteY7" fmla="*/ 98075 h 812576"/>
                    <a:gd name="connsiteX8" fmla="*/ 97397 w 291173"/>
                    <a:gd name="connsiteY8" fmla="*/ 62703 h 812576"/>
                    <a:gd name="connsiteX9" fmla="*/ 139450 w 291173"/>
                    <a:gd name="connsiteY9" fmla="*/ 39908 h 812576"/>
                    <a:gd name="connsiteX10" fmla="*/ 232202 w 291173"/>
                    <a:gd name="connsiteY10" fmla="*/ 3358 h 812576"/>
                    <a:gd name="connsiteX11" fmla="*/ 291154 w 291173"/>
                    <a:gd name="connsiteY11" fmla="*/ 84319 h 812576"/>
                    <a:gd name="connsiteX12" fmla="*/ 225914 w 291173"/>
                    <a:gd name="connsiteY12" fmla="*/ 162136 h 812576"/>
                    <a:gd name="connsiteX13" fmla="*/ 137485 w 291173"/>
                    <a:gd name="connsiteY13" fmla="*/ 119691 h 812576"/>
                    <a:gd name="connsiteX14" fmla="*/ 102507 w 291173"/>
                    <a:gd name="connsiteY14" fmla="*/ 103184 h 812576"/>
                    <a:gd name="connsiteX15" fmla="*/ 208621 w 291173"/>
                    <a:gd name="connsiteY15" fmla="*/ 124014 h 812576"/>
                    <a:gd name="connsiteX16" fmla="*/ 251853 w 291173"/>
                    <a:gd name="connsiteY16" fmla="*/ 82354 h 812576"/>
                    <a:gd name="connsiteX17" fmla="*/ 210979 w 291173"/>
                    <a:gd name="connsiteY17" fmla="*/ 38729 h 812576"/>
                    <a:gd name="connsiteX18" fmla="*/ 166961 w 291173"/>
                    <a:gd name="connsiteY18" fmla="*/ 81175 h 812576"/>
                    <a:gd name="connsiteX19" fmla="*/ 208621 w 291173"/>
                    <a:gd name="connsiteY19" fmla="*/ 124014 h 812576"/>
                    <a:gd name="connsiteX20" fmla="*/ 81677 w 291173"/>
                    <a:gd name="connsiteY20" fmla="*/ 688777 h 812576"/>
                    <a:gd name="connsiteX21" fmla="*/ 40017 w 291173"/>
                    <a:gd name="connsiteY21" fmla="*/ 732009 h 812576"/>
                    <a:gd name="connsiteX22" fmla="*/ 83642 w 291173"/>
                    <a:gd name="connsiteY22" fmla="*/ 773275 h 812576"/>
                    <a:gd name="connsiteX23" fmla="*/ 125302 w 291173"/>
                    <a:gd name="connsiteY23" fmla="*/ 730044 h 812576"/>
                    <a:gd name="connsiteX24" fmla="*/ 81677 w 291173"/>
                    <a:gd name="connsiteY24" fmla="*/ 688777 h 81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91173" h="812576">
                      <a:moveTo>
                        <a:pt x="102507" y="103184"/>
                      </a:moveTo>
                      <a:cubicBezTo>
                        <a:pt x="102507" y="285936"/>
                        <a:pt x="102507" y="467902"/>
                        <a:pt x="102507" y="649475"/>
                      </a:cubicBezTo>
                      <a:cubicBezTo>
                        <a:pt x="153206" y="673842"/>
                        <a:pt x="171677" y="705284"/>
                        <a:pt x="161852" y="749694"/>
                      </a:cubicBezTo>
                      <a:cubicBezTo>
                        <a:pt x="153206" y="787424"/>
                        <a:pt x="121372" y="812577"/>
                        <a:pt x="82463" y="812577"/>
                      </a:cubicBezTo>
                      <a:cubicBezTo>
                        <a:pt x="42769" y="812577"/>
                        <a:pt x="11327" y="787031"/>
                        <a:pt x="2288" y="747729"/>
                      </a:cubicBezTo>
                      <a:cubicBezTo>
                        <a:pt x="-7145" y="706070"/>
                        <a:pt x="12506" y="673449"/>
                        <a:pt x="62812" y="649475"/>
                      </a:cubicBezTo>
                      <a:cubicBezTo>
                        <a:pt x="62812" y="642794"/>
                        <a:pt x="62812" y="635720"/>
                        <a:pt x="62812" y="628646"/>
                      </a:cubicBezTo>
                      <a:cubicBezTo>
                        <a:pt x="62419" y="451789"/>
                        <a:pt x="62026" y="274932"/>
                        <a:pt x="61633" y="98075"/>
                      </a:cubicBezTo>
                      <a:cubicBezTo>
                        <a:pt x="61633" y="65061"/>
                        <a:pt x="64384" y="61524"/>
                        <a:pt x="97397" y="62703"/>
                      </a:cubicBezTo>
                      <a:cubicBezTo>
                        <a:pt x="117048" y="63489"/>
                        <a:pt x="129625" y="60738"/>
                        <a:pt x="139450" y="39908"/>
                      </a:cubicBezTo>
                      <a:cubicBezTo>
                        <a:pt x="154778" y="6502"/>
                        <a:pt x="195651" y="-6861"/>
                        <a:pt x="232202" y="3358"/>
                      </a:cubicBezTo>
                      <a:cubicBezTo>
                        <a:pt x="268359" y="13576"/>
                        <a:pt x="291940" y="46590"/>
                        <a:pt x="291154" y="84319"/>
                      </a:cubicBezTo>
                      <a:cubicBezTo>
                        <a:pt x="289975" y="122835"/>
                        <a:pt x="264429" y="153490"/>
                        <a:pt x="225914" y="162136"/>
                      </a:cubicBezTo>
                      <a:cubicBezTo>
                        <a:pt x="190935" y="169996"/>
                        <a:pt x="152419" y="153097"/>
                        <a:pt x="137485" y="119691"/>
                      </a:cubicBezTo>
                      <a:cubicBezTo>
                        <a:pt x="129625" y="102791"/>
                        <a:pt x="120585" y="98075"/>
                        <a:pt x="102507" y="103184"/>
                      </a:cubicBezTo>
                      <a:close/>
                      <a:moveTo>
                        <a:pt x="208621" y="124014"/>
                      </a:moveTo>
                      <a:cubicBezTo>
                        <a:pt x="231416" y="124407"/>
                        <a:pt x="251067" y="105935"/>
                        <a:pt x="251853" y="82354"/>
                      </a:cubicBezTo>
                      <a:cubicBezTo>
                        <a:pt x="252638" y="59166"/>
                        <a:pt x="234560" y="39908"/>
                        <a:pt x="210979" y="38729"/>
                      </a:cubicBezTo>
                      <a:cubicBezTo>
                        <a:pt x="187398" y="37550"/>
                        <a:pt x="166961" y="56808"/>
                        <a:pt x="166961" y="81175"/>
                      </a:cubicBezTo>
                      <a:cubicBezTo>
                        <a:pt x="166568" y="104363"/>
                        <a:pt x="185040" y="123621"/>
                        <a:pt x="208621" y="124014"/>
                      </a:cubicBezTo>
                      <a:close/>
                      <a:moveTo>
                        <a:pt x="81677" y="688777"/>
                      </a:moveTo>
                      <a:cubicBezTo>
                        <a:pt x="57703" y="689170"/>
                        <a:pt x="39624" y="708428"/>
                        <a:pt x="40017" y="732009"/>
                      </a:cubicBezTo>
                      <a:cubicBezTo>
                        <a:pt x="40803" y="755590"/>
                        <a:pt x="60061" y="773668"/>
                        <a:pt x="83642" y="773275"/>
                      </a:cubicBezTo>
                      <a:cubicBezTo>
                        <a:pt x="107223" y="772882"/>
                        <a:pt x="125695" y="753625"/>
                        <a:pt x="125302" y="730044"/>
                      </a:cubicBezTo>
                      <a:cubicBezTo>
                        <a:pt x="124908" y="706070"/>
                        <a:pt x="105651" y="687991"/>
                        <a:pt x="81677" y="688777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16" name="Freeform: Shape 138">
                  <a:extLst>
                    <a:ext uri="{FF2B5EF4-FFF2-40B4-BE49-F238E27FC236}">
                      <a16:creationId xmlns:a16="http://schemas.microsoft.com/office/drawing/2014/main" id="{3CFEC6A8-03C2-45EA-8DD6-DDC6A889571C}"/>
                    </a:ext>
                  </a:extLst>
                </p:cNvPr>
                <p:cNvSpPr/>
                <p:nvPr/>
              </p:nvSpPr>
              <p:spPr>
                <a:xfrm>
                  <a:off x="4358113" y="2776802"/>
                  <a:ext cx="734275" cy="324079"/>
                </a:xfrm>
                <a:custGeom>
                  <a:avLst/>
                  <a:gdLst>
                    <a:gd name="connsiteX0" fmla="*/ 102707 w 734275"/>
                    <a:gd name="connsiteY0" fmla="*/ 221059 h 324079"/>
                    <a:gd name="connsiteX1" fmla="*/ 571574 w 734275"/>
                    <a:gd name="connsiteY1" fmla="*/ 221059 h 324079"/>
                    <a:gd name="connsiteX2" fmla="*/ 652535 w 734275"/>
                    <a:gd name="connsiteY2" fmla="*/ 160534 h 324079"/>
                    <a:gd name="connsiteX3" fmla="*/ 733103 w 734275"/>
                    <a:gd name="connsiteY3" fmla="*/ 227347 h 324079"/>
                    <a:gd name="connsiteX4" fmla="*/ 679260 w 734275"/>
                    <a:gd name="connsiteY4" fmla="*/ 319313 h 324079"/>
                    <a:gd name="connsiteX5" fmla="*/ 580614 w 734275"/>
                    <a:gd name="connsiteY5" fmla="*/ 280797 h 324079"/>
                    <a:gd name="connsiteX6" fmla="*/ 549565 w 734275"/>
                    <a:gd name="connsiteY6" fmla="*/ 262325 h 324079"/>
                    <a:gd name="connsiteX7" fmla="*/ 93667 w 734275"/>
                    <a:gd name="connsiteY7" fmla="*/ 260360 h 324079"/>
                    <a:gd name="connsiteX8" fmla="*/ 62619 w 734275"/>
                    <a:gd name="connsiteY8" fmla="*/ 229312 h 324079"/>
                    <a:gd name="connsiteX9" fmla="*/ 62619 w 734275"/>
                    <a:gd name="connsiteY9" fmla="*/ 209661 h 324079"/>
                    <a:gd name="connsiteX10" fmla="*/ 32750 w 734275"/>
                    <a:gd name="connsiteY10" fmla="*/ 145207 h 324079"/>
                    <a:gd name="connsiteX11" fmla="*/ 5632 w 734275"/>
                    <a:gd name="connsiteY11" fmla="*/ 53241 h 324079"/>
                    <a:gd name="connsiteX12" fmla="*/ 88558 w 734275"/>
                    <a:gd name="connsiteY12" fmla="*/ 184 h 324079"/>
                    <a:gd name="connsiteX13" fmla="*/ 161659 w 734275"/>
                    <a:gd name="connsiteY13" fmla="*/ 61102 h 324079"/>
                    <a:gd name="connsiteX14" fmla="*/ 125501 w 734275"/>
                    <a:gd name="connsiteY14" fmla="*/ 150709 h 324079"/>
                    <a:gd name="connsiteX15" fmla="*/ 102314 w 734275"/>
                    <a:gd name="connsiteY15" fmla="*/ 192762 h 324079"/>
                    <a:gd name="connsiteX16" fmla="*/ 102707 w 734275"/>
                    <a:gd name="connsiteY16" fmla="*/ 221059 h 324079"/>
                    <a:gd name="connsiteX17" fmla="*/ 694195 w 734275"/>
                    <a:gd name="connsiteY17" fmla="*/ 241103 h 324079"/>
                    <a:gd name="connsiteX18" fmla="*/ 651356 w 734275"/>
                    <a:gd name="connsiteY18" fmla="*/ 200229 h 324079"/>
                    <a:gd name="connsiteX19" fmla="*/ 609697 w 734275"/>
                    <a:gd name="connsiteY19" fmla="*/ 242675 h 324079"/>
                    <a:gd name="connsiteX20" fmla="*/ 652928 w 734275"/>
                    <a:gd name="connsiteY20" fmla="*/ 283548 h 324079"/>
                    <a:gd name="connsiteX21" fmla="*/ 694195 w 734275"/>
                    <a:gd name="connsiteY21" fmla="*/ 241103 h 324079"/>
                    <a:gd name="connsiteX22" fmla="*/ 124322 w 734275"/>
                    <a:gd name="connsiteY22" fmla="*/ 80359 h 324079"/>
                    <a:gd name="connsiteX23" fmla="*/ 81484 w 734275"/>
                    <a:gd name="connsiteY23" fmla="*/ 39093 h 324079"/>
                    <a:gd name="connsiteX24" fmla="*/ 40610 w 734275"/>
                    <a:gd name="connsiteY24" fmla="*/ 82324 h 324079"/>
                    <a:gd name="connsiteX25" fmla="*/ 83449 w 734275"/>
                    <a:gd name="connsiteY25" fmla="*/ 123984 h 324079"/>
                    <a:gd name="connsiteX26" fmla="*/ 124322 w 734275"/>
                    <a:gd name="connsiteY26" fmla="*/ 80359 h 324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34275" h="324079">
                      <a:moveTo>
                        <a:pt x="102707" y="221059"/>
                      </a:moveTo>
                      <a:cubicBezTo>
                        <a:pt x="260699" y="221059"/>
                        <a:pt x="415547" y="221059"/>
                        <a:pt x="571574" y="221059"/>
                      </a:cubicBezTo>
                      <a:cubicBezTo>
                        <a:pt x="585330" y="184115"/>
                        <a:pt x="610090" y="160534"/>
                        <a:pt x="652535" y="160534"/>
                      </a:cubicBezTo>
                      <a:cubicBezTo>
                        <a:pt x="693016" y="160534"/>
                        <a:pt x="726029" y="188046"/>
                        <a:pt x="733103" y="227347"/>
                      </a:cubicBezTo>
                      <a:cubicBezTo>
                        <a:pt x="739785" y="267435"/>
                        <a:pt x="717383" y="305950"/>
                        <a:pt x="679260" y="319313"/>
                      </a:cubicBezTo>
                      <a:cubicBezTo>
                        <a:pt x="641138" y="332675"/>
                        <a:pt x="597906" y="317348"/>
                        <a:pt x="580614" y="280797"/>
                      </a:cubicBezTo>
                      <a:cubicBezTo>
                        <a:pt x="573539" y="265470"/>
                        <a:pt x="564893" y="262325"/>
                        <a:pt x="549565" y="262325"/>
                      </a:cubicBezTo>
                      <a:cubicBezTo>
                        <a:pt x="397468" y="262325"/>
                        <a:pt x="245764" y="261146"/>
                        <a:pt x="93667" y="260360"/>
                      </a:cubicBezTo>
                      <a:cubicBezTo>
                        <a:pt x="67335" y="260360"/>
                        <a:pt x="63012" y="255644"/>
                        <a:pt x="62619" y="229312"/>
                      </a:cubicBezTo>
                      <a:cubicBezTo>
                        <a:pt x="62619" y="222631"/>
                        <a:pt x="62619" y="216343"/>
                        <a:pt x="62619" y="209661"/>
                      </a:cubicBezTo>
                      <a:cubicBezTo>
                        <a:pt x="63012" y="183329"/>
                        <a:pt x="66156" y="160141"/>
                        <a:pt x="32750" y="145207"/>
                      </a:cubicBezTo>
                      <a:cubicBezTo>
                        <a:pt x="1309" y="131058"/>
                        <a:pt x="-6945" y="87041"/>
                        <a:pt x="5632" y="53241"/>
                      </a:cubicBezTo>
                      <a:cubicBezTo>
                        <a:pt x="18601" y="18263"/>
                        <a:pt x="50435" y="-2174"/>
                        <a:pt x="88558" y="184"/>
                      </a:cubicBezTo>
                      <a:cubicBezTo>
                        <a:pt x="123536" y="2149"/>
                        <a:pt x="152620" y="26516"/>
                        <a:pt x="161659" y="61102"/>
                      </a:cubicBezTo>
                      <a:cubicBezTo>
                        <a:pt x="170698" y="95294"/>
                        <a:pt x="156943" y="136168"/>
                        <a:pt x="125501" y="150709"/>
                      </a:cubicBezTo>
                      <a:cubicBezTo>
                        <a:pt x="104279" y="160534"/>
                        <a:pt x="100348" y="173111"/>
                        <a:pt x="102314" y="192762"/>
                      </a:cubicBezTo>
                      <a:cubicBezTo>
                        <a:pt x="103493" y="201015"/>
                        <a:pt x="102707" y="209268"/>
                        <a:pt x="102707" y="221059"/>
                      </a:cubicBezTo>
                      <a:close/>
                      <a:moveTo>
                        <a:pt x="694195" y="241103"/>
                      </a:moveTo>
                      <a:cubicBezTo>
                        <a:pt x="693802" y="217129"/>
                        <a:pt x="675723" y="199836"/>
                        <a:pt x="651356" y="200229"/>
                      </a:cubicBezTo>
                      <a:cubicBezTo>
                        <a:pt x="626989" y="200622"/>
                        <a:pt x="609304" y="218701"/>
                        <a:pt x="609697" y="242675"/>
                      </a:cubicBezTo>
                      <a:cubicBezTo>
                        <a:pt x="610090" y="266649"/>
                        <a:pt x="628168" y="283941"/>
                        <a:pt x="652928" y="283548"/>
                      </a:cubicBezTo>
                      <a:cubicBezTo>
                        <a:pt x="677295" y="283155"/>
                        <a:pt x="694588" y="265470"/>
                        <a:pt x="694195" y="241103"/>
                      </a:cubicBezTo>
                      <a:close/>
                      <a:moveTo>
                        <a:pt x="124322" y="80359"/>
                      </a:moveTo>
                      <a:cubicBezTo>
                        <a:pt x="123929" y="56385"/>
                        <a:pt x="105458" y="38700"/>
                        <a:pt x="81484" y="39093"/>
                      </a:cubicBezTo>
                      <a:cubicBezTo>
                        <a:pt x="57510" y="39486"/>
                        <a:pt x="40217" y="57564"/>
                        <a:pt x="40610" y="82324"/>
                      </a:cubicBezTo>
                      <a:cubicBezTo>
                        <a:pt x="41003" y="106298"/>
                        <a:pt x="59868" y="124377"/>
                        <a:pt x="83449" y="123984"/>
                      </a:cubicBezTo>
                      <a:cubicBezTo>
                        <a:pt x="107030" y="123591"/>
                        <a:pt x="124715" y="104726"/>
                        <a:pt x="124322" y="80359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17" name="Freeform: Shape 139">
                  <a:extLst>
                    <a:ext uri="{FF2B5EF4-FFF2-40B4-BE49-F238E27FC236}">
                      <a16:creationId xmlns:a16="http://schemas.microsoft.com/office/drawing/2014/main" id="{3F99F692-9E90-4952-B264-465F70BBDDEA}"/>
                    </a:ext>
                  </a:extLst>
                </p:cNvPr>
                <p:cNvSpPr/>
                <p:nvPr/>
              </p:nvSpPr>
              <p:spPr>
                <a:xfrm>
                  <a:off x="7048357" y="4009827"/>
                  <a:ext cx="639210" cy="543589"/>
                </a:xfrm>
                <a:custGeom>
                  <a:avLst/>
                  <a:gdLst>
                    <a:gd name="connsiteX0" fmla="*/ 535758 w 639210"/>
                    <a:gd name="connsiteY0" fmla="*/ 380095 h 543589"/>
                    <a:gd name="connsiteX1" fmla="*/ 535365 w 639210"/>
                    <a:gd name="connsiteY1" fmla="*/ 274767 h 543589"/>
                    <a:gd name="connsiteX2" fmla="*/ 526326 w 639210"/>
                    <a:gd name="connsiteY2" fmla="*/ 259439 h 543589"/>
                    <a:gd name="connsiteX3" fmla="*/ 290909 w 639210"/>
                    <a:gd name="connsiteY3" fmla="*/ 106949 h 543589"/>
                    <a:gd name="connsiteX4" fmla="*/ 284228 w 639210"/>
                    <a:gd name="connsiteY4" fmla="*/ 103412 h 543589"/>
                    <a:gd name="connsiteX5" fmla="*/ 166323 w 639210"/>
                    <a:gd name="connsiteY5" fmla="*/ 103019 h 543589"/>
                    <a:gd name="connsiteX6" fmla="*/ 155712 w 639210"/>
                    <a:gd name="connsiteY6" fmla="*/ 117167 h 543589"/>
                    <a:gd name="connsiteX7" fmla="*/ 62174 w 639210"/>
                    <a:gd name="connsiteY7" fmla="*/ 161578 h 543589"/>
                    <a:gd name="connsiteX8" fmla="*/ 78 w 639210"/>
                    <a:gd name="connsiteY8" fmla="*/ 87298 h 543589"/>
                    <a:gd name="connsiteX9" fmla="*/ 59423 w 639210"/>
                    <a:gd name="connsiteY9" fmla="*/ 3193 h 543589"/>
                    <a:gd name="connsiteX10" fmla="*/ 155712 w 639210"/>
                    <a:gd name="connsiteY10" fmla="*/ 47604 h 543589"/>
                    <a:gd name="connsiteX11" fmla="*/ 180472 w 639210"/>
                    <a:gd name="connsiteY11" fmla="*/ 62931 h 543589"/>
                    <a:gd name="connsiteX12" fmla="*/ 295625 w 639210"/>
                    <a:gd name="connsiteY12" fmla="*/ 66468 h 543589"/>
                    <a:gd name="connsiteX13" fmla="*/ 392307 w 639210"/>
                    <a:gd name="connsiteY13" fmla="*/ 125421 h 543589"/>
                    <a:gd name="connsiteX14" fmla="*/ 555802 w 639210"/>
                    <a:gd name="connsiteY14" fmla="*/ 230356 h 543589"/>
                    <a:gd name="connsiteX15" fmla="*/ 576238 w 639210"/>
                    <a:gd name="connsiteY15" fmla="*/ 266906 h 543589"/>
                    <a:gd name="connsiteX16" fmla="*/ 575845 w 639210"/>
                    <a:gd name="connsiteY16" fmla="*/ 380095 h 543589"/>
                    <a:gd name="connsiteX17" fmla="*/ 636763 w 639210"/>
                    <a:gd name="connsiteY17" fmla="*/ 480314 h 543589"/>
                    <a:gd name="connsiteX18" fmla="*/ 557373 w 639210"/>
                    <a:gd name="connsiteY18" fmla="*/ 543589 h 543589"/>
                    <a:gd name="connsiteX19" fmla="*/ 477199 w 639210"/>
                    <a:gd name="connsiteY19" fmla="*/ 483458 h 543589"/>
                    <a:gd name="connsiteX20" fmla="*/ 535758 w 639210"/>
                    <a:gd name="connsiteY20" fmla="*/ 380095 h 543589"/>
                    <a:gd name="connsiteX21" fmla="*/ 81825 w 639210"/>
                    <a:gd name="connsiteY21" fmla="*/ 124242 h 543589"/>
                    <a:gd name="connsiteX22" fmla="*/ 123484 w 639210"/>
                    <a:gd name="connsiteY22" fmla="*/ 81796 h 543589"/>
                    <a:gd name="connsiteX23" fmla="*/ 81432 w 639210"/>
                    <a:gd name="connsiteY23" fmla="*/ 40136 h 543589"/>
                    <a:gd name="connsiteX24" fmla="*/ 39772 w 639210"/>
                    <a:gd name="connsiteY24" fmla="*/ 82582 h 543589"/>
                    <a:gd name="connsiteX25" fmla="*/ 81825 w 639210"/>
                    <a:gd name="connsiteY25" fmla="*/ 124242 h 543589"/>
                    <a:gd name="connsiteX26" fmla="*/ 514142 w 639210"/>
                    <a:gd name="connsiteY26" fmla="*/ 459091 h 543589"/>
                    <a:gd name="connsiteX27" fmla="*/ 553837 w 639210"/>
                    <a:gd name="connsiteY27" fmla="*/ 503895 h 543589"/>
                    <a:gd name="connsiteX28" fmla="*/ 598247 w 639210"/>
                    <a:gd name="connsiteY28" fmla="*/ 464200 h 543589"/>
                    <a:gd name="connsiteX29" fmla="*/ 558553 w 639210"/>
                    <a:gd name="connsiteY29" fmla="*/ 419789 h 543589"/>
                    <a:gd name="connsiteX30" fmla="*/ 514142 w 639210"/>
                    <a:gd name="connsiteY30" fmla="*/ 459091 h 543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639210" h="543589">
                      <a:moveTo>
                        <a:pt x="535758" y="380095"/>
                      </a:moveTo>
                      <a:cubicBezTo>
                        <a:pt x="535758" y="345509"/>
                        <a:pt x="536151" y="310138"/>
                        <a:pt x="535365" y="274767"/>
                      </a:cubicBezTo>
                      <a:cubicBezTo>
                        <a:pt x="535365" y="269658"/>
                        <a:pt x="531042" y="262583"/>
                        <a:pt x="526326" y="259439"/>
                      </a:cubicBezTo>
                      <a:cubicBezTo>
                        <a:pt x="448115" y="208347"/>
                        <a:pt x="369512" y="157648"/>
                        <a:pt x="290909" y="106949"/>
                      </a:cubicBezTo>
                      <a:cubicBezTo>
                        <a:pt x="288551" y="105377"/>
                        <a:pt x="286586" y="103412"/>
                        <a:pt x="284228" y="103412"/>
                      </a:cubicBezTo>
                      <a:cubicBezTo>
                        <a:pt x="244926" y="103019"/>
                        <a:pt x="205625" y="102233"/>
                        <a:pt x="166323" y="103019"/>
                      </a:cubicBezTo>
                      <a:cubicBezTo>
                        <a:pt x="162786" y="103019"/>
                        <a:pt x="158463" y="112058"/>
                        <a:pt x="155712" y="117167"/>
                      </a:cubicBezTo>
                      <a:cubicBezTo>
                        <a:pt x="138419" y="152539"/>
                        <a:pt x="101868" y="170224"/>
                        <a:pt x="62174" y="161578"/>
                      </a:cubicBezTo>
                      <a:cubicBezTo>
                        <a:pt x="27589" y="154111"/>
                        <a:pt x="1650" y="122670"/>
                        <a:pt x="78" y="87298"/>
                      </a:cubicBezTo>
                      <a:cubicBezTo>
                        <a:pt x="-1495" y="46032"/>
                        <a:pt x="20907" y="13804"/>
                        <a:pt x="59423" y="3193"/>
                      </a:cubicBezTo>
                      <a:cubicBezTo>
                        <a:pt x="98331" y="-7812"/>
                        <a:pt x="139991" y="10267"/>
                        <a:pt x="155712" y="47604"/>
                      </a:cubicBezTo>
                      <a:cubicBezTo>
                        <a:pt x="161214" y="60573"/>
                        <a:pt x="167895" y="62931"/>
                        <a:pt x="180472" y="62931"/>
                      </a:cubicBezTo>
                      <a:cubicBezTo>
                        <a:pt x="218987" y="62538"/>
                        <a:pt x="259861" y="55857"/>
                        <a:pt x="295625" y="66468"/>
                      </a:cubicBezTo>
                      <a:cubicBezTo>
                        <a:pt x="330604" y="76687"/>
                        <a:pt x="360080" y="104984"/>
                        <a:pt x="392307" y="125421"/>
                      </a:cubicBezTo>
                      <a:cubicBezTo>
                        <a:pt x="446936" y="160399"/>
                        <a:pt x="500780" y="196164"/>
                        <a:pt x="555802" y="230356"/>
                      </a:cubicBezTo>
                      <a:cubicBezTo>
                        <a:pt x="569950" y="239395"/>
                        <a:pt x="576631" y="249221"/>
                        <a:pt x="576238" y="266906"/>
                      </a:cubicBezTo>
                      <a:cubicBezTo>
                        <a:pt x="575059" y="304636"/>
                        <a:pt x="575845" y="342758"/>
                        <a:pt x="575845" y="380095"/>
                      </a:cubicBezTo>
                      <a:cubicBezTo>
                        <a:pt x="626937" y="405641"/>
                        <a:pt x="646588" y="438261"/>
                        <a:pt x="636763" y="480314"/>
                      </a:cubicBezTo>
                      <a:cubicBezTo>
                        <a:pt x="628116" y="518043"/>
                        <a:pt x="595889" y="543589"/>
                        <a:pt x="557373" y="543589"/>
                      </a:cubicBezTo>
                      <a:cubicBezTo>
                        <a:pt x="519251" y="543589"/>
                        <a:pt x="486238" y="518829"/>
                        <a:pt x="477199" y="483458"/>
                      </a:cubicBezTo>
                      <a:cubicBezTo>
                        <a:pt x="465801" y="439440"/>
                        <a:pt x="484273" y="406820"/>
                        <a:pt x="535758" y="380095"/>
                      </a:cubicBezTo>
                      <a:close/>
                      <a:moveTo>
                        <a:pt x="81825" y="124242"/>
                      </a:moveTo>
                      <a:cubicBezTo>
                        <a:pt x="106192" y="124242"/>
                        <a:pt x="123484" y="106556"/>
                        <a:pt x="123484" y="81796"/>
                      </a:cubicBezTo>
                      <a:cubicBezTo>
                        <a:pt x="123484" y="57429"/>
                        <a:pt x="105799" y="39743"/>
                        <a:pt x="81432" y="40136"/>
                      </a:cubicBezTo>
                      <a:cubicBezTo>
                        <a:pt x="57458" y="40136"/>
                        <a:pt x="39772" y="58215"/>
                        <a:pt x="39772" y="82582"/>
                      </a:cubicBezTo>
                      <a:cubicBezTo>
                        <a:pt x="39379" y="106556"/>
                        <a:pt x="57065" y="124242"/>
                        <a:pt x="81825" y="124242"/>
                      </a:cubicBezTo>
                      <a:close/>
                      <a:moveTo>
                        <a:pt x="514142" y="459091"/>
                      </a:moveTo>
                      <a:cubicBezTo>
                        <a:pt x="512963" y="483458"/>
                        <a:pt x="529862" y="502323"/>
                        <a:pt x="553837" y="503895"/>
                      </a:cubicBezTo>
                      <a:cubicBezTo>
                        <a:pt x="577810" y="505074"/>
                        <a:pt x="597068" y="487781"/>
                        <a:pt x="598247" y="464200"/>
                      </a:cubicBezTo>
                      <a:cubicBezTo>
                        <a:pt x="599426" y="439833"/>
                        <a:pt x="582919" y="420969"/>
                        <a:pt x="558553" y="419789"/>
                      </a:cubicBezTo>
                      <a:cubicBezTo>
                        <a:pt x="534186" y="418217"/>
                        <a:pt x="515321" y="435117"/>
                        <a:pt x="514142" y="459091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18" name="Freeform: Shape 140">
                  <a:extLst>
                    <a:ext uri="{FF2B5EF4-FFF2-40B4-BE49-F238E27FC236}">
                      <a16:creationId xmlns:a16="http://schemas.microsoft.com/office/drawing/2014/main" id="{343FC69C-E158-426C-88E8-A9133919E203}"/>
                    </a:ext>
                  </a:extLst>
                </p:cNvPr>
                <p:cNvSpPr/>
                <p:nvPr/>
              </p:nvSpPr>
              <p:spPr>
                <a:xfrm>
                  <a:off x="4206712" y="2586692"/>
                  <a:ext cx="791364" cy="166574"/>
                </a:xfrm>
                <a:custGeom>
                  <a:avLst/>
                  <a:gdLst>
                    <a:gd name="connsiteX0" fmla="*/ 162535 w 791364"/>
                    <a:gd name="connsiteY0" fmla="*/ 63350 h 166574"/>
                    <a:gd name="connsiteX1" fmla="*/ 465550 w 791364"/>
                    <a:gd name="connsiteY1" fmla="*/ 63350 h 166574"/>
                    <a:gd name="connsiteX2" fmla="*/ 614896 w 791364"/>
                    <a:gd name="connsiteY2" fmla="*/ 62564 h 166574"/>
                    <a:gd name="connsiteX3" fmla="*/ 634940 w 791364"/>
                    <a:gd name="connsiteY3" fmla="*/ 49595 h 166574"/>
                    <a:gd name="connsiteX4" fmla="*/ 730050 w 791364"/>
                    <a:gd name="connsiteY4" fmla="*/ 2433 h 166574"/>
                    <a:gd name="connsiteX5" fmla="*/ 791360 w 791364"/>
                    <a:gd name="connsiteY5" fmla="*/ 81429 h 166574"/>
                    <a:gd name="connsiteX6" fmla="*/ 729657 w 791364"/>
                    <a:gd name="connsiteY6" fmla="*/ 161997 h 166574"/>
                    <a:gd name="connsiteX7" fmla="*/ 635726 w 791364"/>
                    <a:gd name="connsiteY7" fmla="*/ 116014 h 166574"/>
                    <a:gd name="connsiteX8" fmla="*/ 615682 w 791364"/>
                    <a:gd name="connsiteY8" fmla="*/ 102652 h 166574"/>
                    <a:gd name="connsiteX9" fmla="*/ 175505 w 791364"/>
                    <a:gd name="connsiteY9" fmla="*/ 104224 h 166574"/>
                    <a:gd name="connsiteX10" fmla="*/ 155854 w 791364"/>
                    <a:gd name="connsiteY10" fmla="*/ 118372 h 166574"/>
                    <a:gd name="connsiteX11" fmla="*/ 61924 w 791364"/>
                    <a:gd name="connsiteY11" fmla="*/ 163962 h 166574"/>
                    <a:gd name="connsiteX12" fmla="*/ 220 w 791364"/>
                    <a:gd name="connsiteY12" fmla="*/ 75927 h 166574"/>
                    <a:gd name="connsiteX13" fmla="*/ 72928 w 791364"/>
                    <a:gd name="connsiteY13" fmla="*/ 2826 h 166574"/>
                    <a:gd name="connsiteX14" fmla="*/ 154282 w 791364"/>
                    <a:gd name="connsiteY14" fmla="*/ 46844 h 166574"/>
                    <a:gd name="connsiteX15" fmla="*/ 162535 w 791364"/>
                    <a:gd name="connsiteY15" fmla="*/ 63350 h 166574"/>
                    <a:gd name="connsiteX16" fmla="*/ 709220 w 791364"/>
                    <a:gd name="connsiteY16" fmla="*/ 39769 h 166574"/>
                    <a:gd name="connsiteX17" fmla="*/ 668346 w 791364"/>
                    <a:gd name="connsiteY17" fmla="*/ 82215 h 166574"/>
                    <a:gd name="connsiteX18" fmla="*/ 710792 w 791364"/>
                    <a:gd name="connsiteY18" fmla="*/ 123482 h 166574"/>
                    <a:gd name="connsiteX19" fmla="*/ 751666 w 791364"/>
                    <a:gd name="connsiteY19" fmla="*/ 81036 h 166574"/>
                    <a:gd name="connsiteX20" fmla="*/ 709220 w 791364"/>
                    <a:gd name="connsiteY20" fmla="*/ 39769 h 166574"/>
                    <a:gd name="connsiteX21" fmla="*/ 123234 w 791364"/>
                    <a:gd name="connsiteY21" fmla="*/ 83394 h 166574"/>
                    <a:gd name="connsiteX22" fmla="*/ 80788 w 791364"/>
                    <a:gd name="connsiteY22" fmla="*/ 41341 h 166574"/>
                    <a:gd name="connsiteX23" fmla="*/ 39522 w 791364"/>
                    <a:gd name="connsiteY23" fmla="*/ 84573 h 166574"/>
                    <a:gd name="connsiteX24" fmla="*/ 81967 w 791364"/>
                    <a:gd name="connsiteY24" fmla="*/ 126626 h 166574"/>
                    <a:gd name="connsiteX25" fmla="*/ 123234 w 791364"/>
                    <a:gd name="connsiteY25" fmla="*/ 83394 h 166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791364" h="166574">
                      <a:moveTo>
                        <a:pt x="162535" y="63350"/>
                      </a:moveTo>
                      <a:cubicBezTo>
                        <a:pt x="263933" y="63350"/>
                        <a:pt x="364545" y="63350"/>
                        <a:pt x="465550" y="63350"/>
                      </a:cubicBezTo>
                      <a:cubicBezTo>
                        <a:pt x="515463" y="63350"/>
                        <a:pt x="564983" y="62564"/>
                        <a:pt x="614896" y="62564"/>
                      </a:cubicBezTo>
                      <a:cubicBezTo>
                        <a:pt x="625115" y="62564"/>
                        <a:pt x="630617" y="60206"/>
                        <a:pt x="634940" y="49595"/>
                      </a:cubicBezTo>
                      <a:cubicBezTo>
                        <a:pt x="651054" y="11472"/>
                        <a:pt x="689962" y="-7000"/>
                        <a:pt x="730050" y="2433"/>
                      </a:cubicBezTo>
                      <a:cubicBezTo>
                        <a:pt x="765814" y="10686"/>
                        <a:pt x="790967" y="42913"/>
                        <a:pt x="791360" y="81429"/>
                      </a:cubicBezTo>
                      <a:cubicBezTo>
                        <a:pt x="791753" y="120730"/>
                        <a:pt x="766600" y="153351"/>
                        <a:pt x="729657" y="161997"/>
                      </a:cubicBezTo>
                      <a:cubicBezTo>
                        <a:pt x="690748" y="171429"/>
                        <a:pt x="652233" y="152958"/>
                        <a:pt x="635726" y="116014"/>
                      </a:cubicBezTo>
                      <a:cubicBezTo>
                        <a:pt x="631403" y="105796"/>
                        <a:pt x="626294" y="102652"/>
                        <a:pt x="615682" y="102652"/>
                      </a:cubicBezTo>
                      <a:cubicBezTo>
                        <a:pt x="469088" y="103438"/>
                        <a:pt x="322493" y="104224"/>
                        <a:pt x="175505" y="104224"/>
                      </a:cubicBezTo>
                      <a:cubicBezTo>
                        <a:pt x="164108" y="104224"/>
                        <a:pt x="160177" y="108940"/>
                        <a:pt x="155854" y="118372"/>
                      </a:cubicBezTo>
                      <a:cubicBezTo>
                        <a:pt x="139348" y="155316"/>
                        <a:pt x="100439" y="173788"/>
                        <a:pt x="61924" y="163962"/>
                      </a:cubicBezTo>
                      <a:cubicBezTo>
                        <a:pt x="20657" y="153351"/>
                        <a:pt x="-2531" y="119944"/>
                        <a:pt x="220" y="75927"/>
                      </a:cubicBezTo>
                      <a:cubicBezTo>
                        <a:pt x="2578" y="38197"/>
                        <a:pt x="32840" y="7542"/>
                        <a:pt x="72928" y="2826"/>
                      </a:cubicBezTo>
                      <a:cubicBezTo>
                        <a:pt x="105155" y="-1104"/>
                        <a:pt x="138955" y="16974"/>
                        <a:pt x="154282" y="46844"/>
                      </a:cubicBezTo>
                      <a:cubicBezTo>
                        <a:pt x="157426" y="51953"/>
                        <a:pt x="159784" y="57848"/>
                        <a:pt x="162535" y="63350"/>
                      </a:cubicBezTo>
                      <a:close/>
                      <a:moveTo>
                        <a:pt x="709220" y="39769"/>
                      </a:moveTo>
                      <a:cubicBezTo>
                        <a:pt x="684460" y="40162"/>
                        <a:pt x="667953" y="57455"/>
                        <a:pt x="668346" y="82215"/>
                      </a:cubicBezTo>
                      <a:cubicBezTo>
                        <a:pt x="668740" y="106975"/>
                        <a:pt x="686032" y="123482"/>
                        <a:pt x="710792" y="123482"/>
                      </a:cubicBezTo>
                      <a:cubicBezTo>
                        <a:pt x="735159" y="123089"/>
                        <a:pt x="752059" y="105796"/>
                        <a:pt x="751666" y="81036"/>
                      </a:cubicBezTo>
                      <a:cubicBezTo>
                        <a:pt x="751666" y="56276"/>
                        <a:pt x="734373" y="39769"/>
                        <a:pt x="709220" y="39769"/>
                      </a:cubicBezTo>
                      <a:close/>
                      <a:moveTo>
                        <a:pt x="123234" y="83394"/>
                      </a:moveTo>
                      <a:cubicBezTo>
                        <a:pt x="123234" y="59420"/>
                        <a:pt x="104762" y="40948"/>
                        <a:pt x="80788" y="41341"/>
                      </a:cubicBezTo>
                      <a:cubicBezTo>
                        <a:pt x="57207" y="41734"/>
                        <a:pt x="39129" y="60206"/>
                        <a:pt x="39522" y="84573"/>
                      </a:cubicBezTo>
                      <a:cubicBezTo>
                        <a:pt x="39915" y="108547"/>
                        <a:pt x="58386" y="127019"/>
                        <a:pt x="81967" y="126626"/>
                      </a:cubicBezTo>
                      <a:cubicBezTo>
                        <a:pt x="105941" y="126233"/>
                        <a:pt x="123627" y="107761"/>
                        <a:pt x="123234" y="83394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19" name="Freeform: Shape 141">
                  <a:extLst>
                    <a:ext uri="{FF2B5EF4-FFF2-40B4-BE49-F238E27FC236}">
                      <a16:creationId xmlns:a16="http://schemas.microsoft.com/office/drawing/2014/main" id="{D5836FD8-C0B6-4DB4-8438-44F8793E8D27}"/>
                    </a:ext>
                  </a:extLst>
                </p:cNvPr>
                <p:cNvSpPr/>
                <p:nvPr/>
              </p:nvSpPr>
              <p:spPr>
                <a:xfrm>
                  <a:off x="6986044" y="4455085"/>
                  <a:ext cx="480645" cy="448857"/>
                </a:xfrm>
                <a:custGeom>
                  <a:avLst/>
                  <a:gdLst>
                    <a:gd name="connsiteX0" fmla="*/ 229029 w 480645"/>
                    <a:gd name="connsiteY0" fmla="*/ 385626 h 448857"/>
                    <a:gd name="connsiteX1" fmla="*/ 203483 w 480645"/>
                    <a:gd name="connsiteY1" fmla="*/ 385626 h 448857"/>
                    <a:gd name="connsiteX2" fmla="*/ 148068 w 480645"/>
                    <a:gd name="connsiteY2" fmla="*/ 413530 h 448857"/>
                    <a:gd name="connsiteX3" fmla="*/ 53351 w 480645"/>
                    <a:gd name="connsiteY3" fmla="*/ 443399 h 448857"/>
                    <a:gd name="connsiteX4" fmla="*/ 294 w 480645"/>
                    <a:gd name="connsiteY4" fmla="*/ 360080 h 448857"/>
                    <a:gd name="connsiteX5" fmla="*/ 63962 w 480645"/>
                    <a:gd name="connsiteY5" fmla="*/ 286979 h 448857"/>
                    <a:gd name="connsiteX6" fmla="*/ 155535 w 480645"/>
                    <a:gd name="connsiteY6" fmla="*/ 330604 h 448857"/>
                    <a:gd name="connsiteX7" fmla="*/ 181474 w 480645"/>
                    <a:gd name="connsiteY7" fmla="*/ 346717 h 448857"/>
                    <a:gd name="connsiteX8" fmla="*/ 282872 w 480645"/>
                    <a:gd name="connsiteY8" fmla="*/ 343573 h 448857"/>
                    <a:gd name="connsiteX9" fmla="*/ 365798 w 480645"/>
                    <a:gd name="connsiteY9" fmla="*/ 288944 h 448857"/>
                    <a:gd name="connsiteX10" fmla="*/ 379554 w 480645"/>
                    <a:gd name="connsiteY10" fmla="*/ 261433 h 448857"/>
                    <a:gd name="connsiteX11" fmla="*/ 379554 w 480645"/>
                    <a:gd name="connsiteY11" fmla="*/ 182830 h 448857"/>
                    <a:gd name="connsiteX12" fmla="*/ 362261 w 480645"/>
                    <a:gd name="connsiteY12" fmla="*/ 154926 h 448857"/>
                    <a:gd name="connsiteX13" fmla="*/ 318636 w 480645"/>
                    <a:gd name="connsiteY13" fmla="*/ 63353 h 448857"/>
                    <a:gd name="connsiteX14" fmla="*/ 394488 w 480645"/>
                    <a:gd name="connsiteY14" fmla="*/ 78 h 448857"/>
                    <a:gd name="connsiteX15" fmla="*/ 476628 w 480645"/>
                    <a:gd name="connsiteY15" fmla="*/ 57065 h 448857"/>
                    <a:gd name="connsiteX16" fmla="*/ 433790 w 480645"/>
                    <a:gd name="connsiteY16" fmla="*/ 155712 h 448857"/>
                    <a:gd name="connsiteX17" fmla="*/ 418855 w 480645"/>
                    <a:gd name="connsiteY17" fmla="*/ 178900 h 448857"/>
                    <a:gd name="connsiteX18" fmla="*/ 419641 w 480645"/>
                    <a:gd name="connsiteY18" fmla="*/ 269293 h 448857"/>
                    <a:gd name="connsiteX19" fmla="*/ 394095 w 480645"/>
                    <a:gd name="connsiteY19" fmla="*/ 317634 h 448857"/>
                    <a:gd name="connsiteX20" fmla="*/ 323352 w 480645"/>
                    <a:gd name="connsiteY20" fmla="*/ 367154 h 448857"/>
                    <a:gd name="connsiteX21" fmla="*/ 262042 w 480645"/>
                    <a:gd name="connsiteY21" fmla="*/ 386412 h 448857"/>
                    <a:gd name="connsiteX22" fmla="*/ 229029 w 480645"/>
                    <a:gd name="connsiteY22" fmla="*/ 385626 h 448857"/>
                    <a:gd name="connsiteX23" fmla="*/ 82041 w 480645"/>
                    <a:gd name="connsiteY23" fmla="*/ 408421 h 448857"/>
                    <a:gd name="connsiteX24" fmla="*/ 125273 w 480645"/>
                    <a:gd name="connsiteY24" fmla="*/ 367154 h 448857"/>
                    <a:gd name="connsiteX25" fmla="*/ 83220 w 480645"/>
                    <a:gd name="connsiteY25" fmla="*/ 324709 h 448857"/>
                    <a:gd name="connsiteX26" fmla="*/ 39988 w 480645"/>
                    <a:gd name="connsiteY26" fmla="*/ 365975 h 448857"/>
                    <a:gd name="connsiteX27" fmla="*/ 82041 w 480645"/>
                    <a:gd name="connsiteY27" fmla="*/ 408421 h 448857"/>
                    <a:gd name="connsiteX28" fmla="*/ 440471 w 480645"/>
                    <a:gd name="connsiteY28" fmla="*/ 81039 h 448857"/>
                    <a:gd name="connsiteX29" fmla="*/ 398025 w 480645"/>
                    <a:gd name="connsiteY29" fmla="*/ 39379 h 448857"/>
                    <a:gd name="connsiteX30" fmla="*/ 356759 w 480645"/>
                    <a:gd name="connsiteY30" fmla="*/ 82611 h 448857"/>
                    <a:gd name="connsiteX31" fmla="*/ 399204 w 480645"/>
                    <a:gd name="connsiteY31" fmla="*/ 124664 h 448857"/>
                    <a:gd name="connsiteX32" fmla="*/ 440471 w 480645"/>
                    <a:gd name="connsiteY32" fmla="*/ 81039 h 448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80645" h="448857">
                      <a:moveTo>
                        <a:pt x="229029" y="385626"/>
                      </a:moveTo>
                      <a:cubicBezTo>
                        <a:pt x="220382" y="385626"/>
                        <a:pt x="211736" y="386412"/>
                        <a:pt x="203483" y="385626"/>
                      </a:cubicBezTo>
                      <a:cubicBezTo>
                        <a:pt x="179116" y="382875"/>
                        <a:pt x="161430" y="386412"/>
                        <a:pt x="148068" y="413530"/>
                      </a:cubicBezTo>
                      <a:cubicBezTo>
                        <a:pt x="131954" y="446150"/>
                        <a:pt x="89115" y="456369"/>
                        <a:pt x="53351" y="443399"/>
                      </a:cubicBezTo>
                      <a:cubicBezTo>
                        <a:pt x="19551" y="431216"/>
                        <a:pt x="-2850" y="395844"/>
                        <a:pt x="294" y="360080"/>
                      </a:cubicBezTo>
                      <a:cubicBezTo>
                        <a:pt x="3438" y="323923"/>
                        <a:pt x="30163" y="293267"/>
                        <a:pt x="63962" y="286979"/>
                      </a:cubicBezTo>
                      <a:cubicBezTo>
                        <a:pt x="103264" y="279512"/>
                        <a:pt x="140993" y="296019"/>
                        <a:pt x="155535" y="330604"/>
                      </a:cubicBezTo>
                      <a:cubicBezTo>
                        <a:pt x="161430" y="344359"/>
                        <a:pt x="168504" y="347111"/>
                        <a:pt x="181474" y="346717"/>
                      </a:cubicBezTo>
                      <a:cubicBezTo>
                        <a:pt x="215273" y="345931"/>
                        <a:pt x="251824" y="353399"/>
                        <a:pt x="282872" y="343573"/>
                      </a:cubicBezTo>
                      <a:cubicBezTo>
                        <a:pt x="313134" y="334141"/>
                        <a:pt x="337894" y="307023"/>
                        <a:pt x="365798" y="288944"/>
                      </a:cubicBezTo>
                      <a:cubicBezTo>
                        <a:pt x="376803" y="281870"/>
                        <a:pt x="379947" y="273617"/>
                        <a:pt x="379554" y="261433"/>
                      </a:cubicBezTo>
                      <a:cubicBezTo>
                        <a:pt x="378768" y="235101"/>
                        <a:pt x="378375" y="209162"/>
                        <a:pt x="379554" y="182830"/>
                      </a:cubicBezTo>
                      <a:cubicBezTo>
                        <a:pt x="380340" y="168681"/>
                        <a:pt x="376410" y="161214"/>
                        <a:pt x="362261" y="154926"/>
                      </a:cubicBezTo>
                      <a:cubicBezTo>
                        <a:pt x="327283" y="139598"/>
                        <a:pt x="310383" y="101476"/>
                        <a:pt x="318636" y="63353"/>
                      </a:cubicBezTo>
                      <a:cubicBezTo>
                        <a:pt x="326104" y="28375"/>
                        <a:pt x="357938" y="2043"/>
                        <a:pt x="394488" y="78"/>
                      </a:cubicBezTo>
                      <a:cubicBezTo>
                        <a:pt x="432611" y="-1494"/>
                        <a:pt x="465231" y="20908"/>
                        <a:pt x="476628" y="57065"/>
                      </a:cubicBezTo>
                      <a:cubicBezTo>
                        <a:pt x="489205" y="96366"/>
                        <a:pt x="471519" y="138419"/>
                        <a:pt x="433790" y="155712"/>
                      </a:cubicBezTo>
                      <a:cubicBezTo>
                        <a:pt x="422392" y="160821"/>
                        <a:pt x="418462" y="166716"/>
                        <a:pt x="418855" y="178900"/>
                      </a:cubicBezTo>
                      <a:cubicBezTo>
                        <a:pt x="419641" y="209162"/>
                        <a:pt x="417676" y="239031"/>
                        <a:pt x="419641" y="269293"/>
                      </a:cubicBezTo>
                      <a:cubicBezTo>
                        <a:pt x="421213" y="291695"/>
                        <a:pt x="412960" y="305844"/>
                        <a:pt x="394095" y="317634"/>
                      </a:cubicBezTo>
                      <a:cubicBezTo>
                        <a:pt x="369728" y="332569"/>
                        <a:pt x="345754" y="349076"/>
                        <a:pt x="323352" y="367154"/>
                      </a:cubicBezTo>
                      <a:cubicBezTo>
                        <a:pt x="304881" y="382089"/>
                        <a:pt x="285623" y="388770"/>
                        <a:pt x="262042" y="386412"/>
                      </a:cubicBezTo>
                      <a:cubicBezTo>
                        <a:pt x="251038" y="384840"/>
                        <a:pt x="240033" y="385626"/>
                        <a:pt x="229029" y="385626"/>
                      </a:cubicBezTo>
                      <a:close/>
                      <a:moveTo>
                        <a:pt x="82041" y="408421"/>
                      </a:moveTo>
                      <a:cubicBezTo>
                        <a:pt x="106015" y="408814"/>
                        <a:pt x="124487" y="390735"/>
                        <a:pt x="125273" y="367154"/>
                      </a:cubicBezTo>
                      <a:cubicBezTo>
                        <a:pt x="126059" y="343573"/>
                        <a:pt x="107587" y="325102"/>
                        <a:pt x="83220" y="324709"/>
                      </a:cubicBezTo>
                      <a:cubicBezTo>
                        <a:pt x="58853" y="324315"/>
                        <a:pt x="40381" y="342001"/>
                        <a:pt x="39988" y="365975"/>
                      </a:cubicBezTo>
                      <a:cubicBezTo>
                        <a:pt x="39595" y="389163"/>
                        <a:pt x="58067" y="408028"/>
                        <a:pt x="82041" y="408421"/>
                      </a:cubicBezTo>
                      <a:close/>
                      <a:moveTo>
                        <a:pt x="440471" y="81039"/>
                      </a:moveTo>
                      <a:cubicBezTo>
                        <a:pt x="440471" y="57065"/>
                        <a:pt x="421999" y="38986"/>
                        <a:pt x="398025" y="39379"/>
                      </a:cubicBezTo>
                      <a:cubicBezTo>
                        <a:pt x="374052" y="39772"/>
                        <a:pt x="356759" y="58244"/>
                        <a:pt x="356759" y="82611"/>
                      </a:cubicBezTo>
                      <a:cubicBezTo>
                        <a:pt x="356759" y="106585"/>
                        <a:pt x="375231" y="124664"/>
                        <a:pt x="399204" y="124664"/>
                      </a:cubicBezTo>
                      <a:cubicBezTo>
                        <a:pt x="423178" y="123878"/>
                        <a:pt x="440864" y="105406"/>
                        <a:pt x="440471" y="81039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20" name="Freeform: Shape 142">
                  <a:extLst>
                    <a:ext uri="{FF2B5EF4-FFF2-40B4-BE49-F238E27FC236}">
                      <a16:creationId xmlns:a16="http://schemas.microsoft.com/office/drawing/2014/main" id="{6FEF433B-95AB-4758-BEB7-589D9F32A755}"/>
                    </a:ext>
                  </a:extLst>
                </p:cNvPr>
                <p:cNvSpPr/>
                <p:nvPr/>
              </p:nvSpPr>
              <p:spPr>
                <a:xfrm>
                  <a:off x="5212659" y="2586284"/>
                  <a:ext cx="704067" cy="166507"/>
                </a:xfrm>
                <a:custGeom>
                  <a:avLst/>
                  <a:gdLst>
                    <a:gd name="connsiteX0" fmla="*/ 613104 w 704067"/>
                    <a:gd name="connsiteY0" fmla="*/ 163584 h 166507"/>
                    <a:gd name="connsiteX1" fmla="*/ 547078 w 704067"/>
                    <a:gd name="connsiteY1" fmla="*/ 115636 h 166507"/>
                    <a:gd name="connsiteX2" fmla="*/ 527034 w 704067"/>
                    <a:gd name="connsiteY2" fmla="*/ 102274 h 166507"/>
                    <a:gd name="connsiteX3" fmla="*/ 177250 w 704067"/>
                    <a:gd name="connsiteY3" fmla="*/ 103846 h 166507"/>
                    <a:gd name="connsiteX4" fmla="*/ 155634 w 704067"/>
                    <a:gd name="connsiteY4" fmla="*/ 117995 h 166507"/>
                    <a:gd name="connsiteX5" fmla="*/ 65634 w 704067"/>
                    <a:gd name="connsiteY5" fmla="*/ 164763 h 166507"/>
                    <a:gd name="connsiteX6" fmla="*/ 0 w 704067"/>
                    <a:gd name="connsiteY6" fmla="*/ 83409 h 166507"/>
                    <a:gd name="connsiteX7" fmla="*/ 65241 w 704067"/>
                    <a:gd name="connsiteY7" fmla="*/ 4020 h 166507"/>
                    <a:gd name="connsiteX8" fmla="*/ 155634 w 704067"/>
                    <a:gd name="connsiteY8" fmla="*/ 50003 h 166507"/>
                    <a:gd name="connsiteX9" fmla="*/ 178822 w 704067"/>
                    <a:gd name="connsiteY9" fmla="*/ 64937 h 166507"/>
                    <a:gd name="connsiteX10" fmla="*/ 520746 w 704067"/>
                    <a:gd name="connsiteY10" fmla="*/ 63365 h 166507"/>
                    <a:gd name="connsiteX11" fmla="*/ 548257 w 704067"/>
                    <a:gd name="connsiteY11" fmla="*/ 46073 h 166507"/>
                    <a:gd name="connsiteX12" fmla="*/ 645725 w 704067"/>
                    <a:gd name="connsiteY12" fmla="*/ 3627 h 166507"/>
                    <a:gd name="connsiteX13" fmla="*/ 703105 w 704067"/>
                    <a:gd name="connsiteY13" fmla="*/ 93234 h 166507"/>
                    <a:gd name="connsiteX14" fmla="*/ 613104 w 704067"/>
                    <a:gd name="connsiteY14" fmla="*/ 163584 h 166507"/>
                    <a:gd name="connsiteX15" fmla="*/ 621751 w 704067"/>
                    <a:gd name="connsiteY15" fmla="*/ 123890 h 166507"/>
                    <a:gd name="connsiteX16" fmla="*/ 664589 w 704067"/>
                    <a:gd name="connsiteY16" fmla="*/ 82230 h 166507"/>
                    <a:gd name="connsiteX17" fmla="*/ 621751 w 704067"/>
                    <a:gd name="connsiteY17" fmla="*/ 40570 h 166507"/>
                    <a:gd name="connsiteX18" fmla="*/ 579305 w 704067"/>
                    <a:gd name="connsiteY18" fmla="*/ 82230 h 166507"/>
                    <a:gd name="connsiteX19" fmla="*/ 621751 w 704067"/>
                    <a:gd name="connsiteY19" fmla="*/ 123890 h 166507"/>
                    <a:gd name="connsiteX20" fmla="*/ 39695 w 704067"/>
                    <a:gd name="connsiteY20" fmla="*/ 84588 h 166507"/>
                    <a:gd name="connsiteX21" fmla="*/ 81747 w 704067"/>
                    <a:gd name="connsiteY21" fmla="*/ 127034 h 166507"/>
                    <a:gd name="connsiteX22" fmla="*/ 123407 w 704067"/>
                    <a:gd name="connsiteY22" fmla="*/ 84195 h 166507"/>
                    <a:gd name="connsiteX23" fmla="*/ 81354 w 704067"/>
                    <a:gd name="connsiteY23" fmla="*/ 41750 h 166507"/>
                    <a:gd name="connsiteX24" fmla="*/ 39695 w 704067"/>
                    <a:gd name="connsiteY24" fmla="*/ 84588 h 166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04067" h="166507">
                      <a:moveTo>
                        <a:pt x="613104" y="163584"/>
                      </a:moveTo>
                      <a:cubicBezTo>
                        <a:pt x="586772" y="162798"/>
                        <a:pt x="561226" y="147471"/>
                        <a:pt x="547078" y="115636"/>
                      </a:cubicBezTo>
                      <a:cubicBezTo>
                        <a:pt x="542755" y="105418"/>
                        <a:pt x="537645" y="102274"/>
                        <a:pt x="527034" y="102274"/>
                      </a:cubicBezTo>
                      <a:cubicBezTo>
                        <a:pt x="410308" y="103060"/>
                        <a:pt x="293976" y="103453"/>
                        <a:pt x="177250" y="103846"/>
                      </a:cubicBezTo>
                      <a:cubicBezTo>
                        <a:pt x="165853" y="103846"/>
                        <a:pt x="160350" y="106990"/>
                        <a:pt x="155634" y="117995"/>
                      </a:cubicBezTo>
                      <a:cubicBezTo>
                        <a:pt x="140307" y="153366"/>
                        <a:pt x="101791" y="172624"/>
                        <a:pt x="65634" y="164763"/>
                      </a:cubicBezTo>
                      <a:cubicBezTo>
                        <a:pt x="25153" y="156117"/>
                        <a:pt x="0" y="124283"/>
                        <a:pt x="0" y="83409"/>
                      </a:cubicBezTo>
                      <a:cubicBezTo>
                        <a:pt x="393" y="43322"/>
                        <a:pt x="25546" y="12666"/>
                        <a:pt x="65241" y="4020"/>
                      </a:cubicBezTo>
                      <a:cubicBezTo>
                        <a:pt x="102184" y="-3840"/>
                        <a:pt x="140307" y="14631"/>
                        <a:pt x="155634" y="50003"/>
                      </a:cubicBezTo>
                      <a:cubicBezTo>
                        <a:pt x="160743" y="61793"/>
                        <a:pt x="166639" y="64937"/>
                        <a:pt x="178822" y="64937"/>
                      </a:cubicBezTo>
                      <a:cubicBezTo>
                        <a:pt x="292797" y="63758"/>
                        <a:pt x="406771" y="63365"/>
                        <a:pt x="520746" y="63365"/>
                      </a:cubicBezTo>
                      <a:cubicBezTo>
                        <a:pt x="534501" y="63365"/>
                        <a:pt x="542361" y="60221"/>
                        <a:pt x="548257" y="46073"/>
                      </a:cubicBezTo>
                      <a:cubicBezTo>
                        <a:pt x="563977" y="9522"/>
                        <a:pt x="606816" y="-8163"/>
                        <a:pt x="645725" y="3627"/>
                      </a:cubicBezTo>
                      <a:cubicBezTo>
                        <a:pt x="684240" y="15417"/>
                        <a:pt x="709393" y="54326"/>
                        <a:pt x="703105" y="93234"/>
                      </a:cubicBezTo>
                      <a:cubicBezTo>
                        <a:pt x="696424" y="135287"/>
                        <a:pt x="663803" y="163584"/>
                        <a:pt x="613104" y="163584"/>
                      </a:cubicBezTo>
                      <a:close/>
                      <a:moveTo>
                        <a:pt x="621751" y="123890"/>
                      </a:moveTo>
                      <a:cubicBezTo>
                        <a:pt x="645725" y="123890"/>
                        <a:pt x="664589" y="105811"/>
                        <a:pt x="664589" y="82230"/>
                      </a:cubicBezTo>
                      <a:cubicBezTo>
                        <a:pt x="664589" y="58649"/>
                        <a:pt x="646118" y="40570"/>
                        <a:pt x="621751" y="40570"/>
                      </a:cubicBezTo>
                      <a:cubicBezTo>
                        <a:pt x="597384" y="40570"/>
                        <a:pt x="578912" y="58649"/>
                        <a:pt x="579305" y="82230"/>
                      </a:cubicBezTo>
                      <a:cubicBezTo>
                        <a:pt x="578912" y="105811"/>
                        <a:pt x="597384" y="123890"/>
                        <a:pt x="621751" y="123890"/>
                      </a:cubicBezTo>
                      <a:close/>
                      <a:moveTo>
                        <a:pt x="39695" y="84588"/>
                      </a:moveTo>
                      <a:cubicBezTo>
                        <a:pt x="39695" y="108955"/>
                        <a:pt x="57773" y="127034"/>
                        <a:pt x="81747" y="127034"/>
                      </a:cubicBezTo>
                      <a:cubicBezTo>
                        <a:pt x="105328" y="127034"/>
                        <a:pt x="123407" y="108562"/>
                        <a:pt x="123407" y="84195"/>
                      </a:cubicBezTo>
                      <a:cubicBezTo>
                        <a:pt x="123407" y="60221"/>
                        <a:pt x="105328" y="41750"/>
                        <a:pt x="81354" y="41750"/>
                      </a:cubicBezTo>
                      <a:cubicBezTo>
                        <a:pt x="57773" y="41750"/>
                        <a:pt x="39695" y="60221"/>
                        <a:pt x="39695" y="84588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21" name="Freeform: Shape 143">
                  <a:extLst>
                    <a:ext uri="{FF2B5EF4-FFF2-40B4-BE49-F238E27FC236}">
                      <a16:creationId xmlns:a16="http://schemas.microsoft.com/office/drawing/2014/main" id="{07EED140-8810-4C59-978D-57BE717492F1}"/>
                    </a:ext>
                  </a:extLst>
                </p:cNvPr>
                <p:cNvSpPr/>
                <p:nvPr/>
              </p:nvSpPr>
              <p:spPr>
                <a:xfrm>
                  <a:off x="7018003" y="4180306"/>
                  <a:ext cx="374319" cy="467799"/>
                </a:xfrm>
                <a:custGeom>
                  <a:avLst/>
                  <a:gdLst>
                    <a:gd name="connsiteX0" fmla="*/ 101567 w 374319"/>
                    <a:gd name="connsiteY0" fmla="*/ 102716 h 467799"/>
                    <a:gd name="connsiteX1" fmla="*/ 102353 w 374319"/>
                    <a:gd name="connsiteY1" fmla="*/ 296080 h 467799"/>
                    <a:gd name="connsiteX2" fmla="*/ 116108 w 374319"/>
                    <a:gd name="connsiteY2" fmla="*/ 310621 h 467799"/>
                    <a:gd name="connsiteX3" fmla="*/ 164056 w 374319"/>
                    <a:gd name="connsiteY3" fmla="*/ 391582 h 467799"/>
                    <a:gd name="connsiteX4" fmla="*/ 107069 w 374319"/>
                    <a:gd name="connsiteY4" fmla="*/ 463897 h 467799"/>
                    <a:gd name="connsiteX5" fmla="*/ 18641 w 374319"/>
                    <a:gd name="connsiteY5" fmla="*/ 437565 h 467799"/>
                    <a:gd name="connsiteX6" fmla="*/ 45758 w 374319"/>
                    <a:gd name="connsiteY6" fmla="*/ 312979 h 467799"/>
                    <a:gd name="connsiteX7" fmla="*/ 62658 w 374319"/>
                    <a:gd name="connsiteY7" fmla="*/ 285075 h 467799"/>
                    <a:gd name="connsiteX8" fmla="*/ 61872 w 374319"/>
                    <a:gd name="connsiteY8" fmla="*/ 92498 h 467799"/>
                    <a:gd name="connsiteX9" fmla="*/ 91741 w 374319"/>
                    <a:gd name="connsiteY9" fmla="*/ 62235 h 467799"/>
                    <a:gd name="connsiteX10" fmla="*/ 195890 w 374319"/>
                    <a:gd name="connsiteY10" fmla="*/ 62235 h 467799"/>
                    <a:gd name="connsiteX11" fmla="*/ 217899 w 374319"/>
                    <a:gd name="connsiteY11" fmla="*/ 48873 h 467799"/>
                    <a:gd name="connsiteX12" fmla="*/ 313402 w 374319"/>
                    <a:gd name="connsiteY12" fmla="*/ 2497 h 467799"/>
                    <a:gd name="connsiteX13" fmla="*/ 374320 w 374319"/>
                    <a:gd name="connsiteY13" fmla="*/ 81886 h 467799"/>
                    <a:gd name="connsiteX14" fmla="*/ 309865 w 374319"/>
                    <a:gd name="connsiteY14" fmla="*/ 162454 h 467799"/>
                    <a:gd name="connsiteX15" fmla="*/ 217899 w 374319"/>
                    <a:gd name="connsiteY15" fmla="*/ 115292 h 467799"/>
                    <a:gd name="connsiteX16" fmla="*/ 197856 w 374319"/>
                    <a:gd name="connsiteY16" fmla="*/ 101537 h 467799"/>
                    <a:gd name="connsiteX17" fmla="*/ 101567 w 374319"/>
                    <a:gd name="connsiteY17" fmla="*/ 102716 h 467799"/>
                    <a:gd name="connsiteX18" fmla="*/ 82702 w 374319"/>
                    <a:gd name="connsiteY18" fmla="*/ 428133 h 467799"/>
                    <a:gd name="connsiteX19" fmla="*/ 124755 w 374319"/>
                    <a:gd name="connsiteY19" fmla="*/ 385687 h 467799"/>
                    <a:gd name="connsiteX20" fmla="*/ 81523 w 374319"/>
                    <a:gd name="connsiteY20" fmla="*/ 344420 h 467799"/>
                    <a:gd name="connsiteX21" fmla="*/ 39470 w 374319"/>
                    <a:gd name="connsiteY21" fmla="*/ 386866 h 467799"/>
                    <a:gd name="connsiteX22" fmla="*/ 82702 w 374319"/>
                    <a:gd name="connsiteY22" fmla="*/ 428133 h 467799"/>
                    <a:gd name="connsiteX23" fmla="*/ 334232 w 374319"/>
                    <a:gd name="connsiteY23" fmla="*/ 82672 h 467799"/>
                    <a:gd name="connsiteX24" fmla="*/ 292572 w 374319"/>
                    <a:gd name="connsiteY24" fmla="*/ 40227 h 467799"/>
                    <a:gd name="connsiteX25" fmla="*/ 250520 w 374319"/>
                    <a:gd name="connsiteY25" fmla="*/ 82279 h 467799"/>
                    <a:gd name="connsiteX26" fmla="*/ 292179 w 374319"/>
                    <a:gd name="connsiteY26" fmla="*/ 124725 h 467799"/>
                    <a:gd name="connsiteX27" fmla="*/ 334232 w 374319"/>
                    <a:gd name="connsiteY27" fmla="*/ 82672 h 467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74319" h="467799">
                      <a:moveTo>
                        <a:pt x="101567" y="102716"/>
                      </a:moveTo>
                      <a:cubicBezTo>
                        <a:pt x="101567" y="169136"/>
                        <a:pt x="101174" y="232804"/>
                        <a:pt x="102353" y="296080"/>
                      </a:cubicBezTo>
                      <a:cubicBezTo>
                        <a:pt x="102353" y="301189"/>
                        <a:pt x="110213" y="307870"/>
                        <a:pt x="116108" y="310621"/>
                      </a:cubicBezTo>
                      <a:cubicBezTo>
                        <a:pt x="147550" y="325949"/>
                        <a:pt x="166807" y="356997"/>
                        <a:pt x="164056" y="391582"/>
                      </a:cubicBezTo>
                      <a:cubicBezTo>
                        <a:pt x="161698" y="425775"/>
                        <a:pt x="139689" y="453679"/>
                        <a:pt x="107069" y="463897"/>
                      </a:cubicBezTo>
                      <a:cubicBezTo>
                        <a:pt x="74842" y="474116"/>
                        <a:pt x="40256" y="463897"/>
                        <a:pt x="18641" y="437565"/>
                      </a:cubicBezTo>
                      <a:cubicBezTo>
                        <a:pt x="-14766" y="397085"/>
                        <a:pt x="-1796" y="334988"/>
                        <a:pt x="45758" y="312979"/>
                      </a:cubicBezTo>
                      <a:cubicBezTo>
                        <a:pt x="59907" y="306691"/>
                        <a:pt x="62658" y="299224"/>
                        <a:pt x="62658" y="285075"/>
                      </a:cubicBezTo>
                      <a:cubicBezTo>
                        <a:pt x="61872" y="221014"/>
                        <a:pt x="61872" y="156952"/>
                        <a:pt x="61872" y="92498"/>
                      </a:cubicBezTo>
                      <a:cubicBezTo>
                        <a:pt x="61872" y="68131"/>
                        <a:pt x="67374" y="62628"/>
                        <a:pt x="91741" y="62235"/>
                      </a:cubicBezTo>
                      <a:cubicBezTo>
                        <a:pt x="126327" y="62235"/>
                        <a:pt x="161305" y="61842"/>
                        <a:pt x="195890" y="62235"/>
                      </a:cubicBezTo>
                      <a:cubicBezTo>
                        <a:pt x="206502" y="62235"/>
                        <a:pt x="213183" y="60663"/>
                        <a:pt x="217899" y="48873"/>
                      </a:cubicBezTo>
                      <a:cubicBezTo>
                        <a:pt x="234406" y="10750"/>
                        <a:pt x="272136" y="-6935"/>
                        <a:pt x="313402" y="2497"/>
                      </a:cubicBezTo>
                      <a:cubicBezTo>
                        <a:pt x="349167" y="10750"/>
                        <a:pt x="374320" y="43371"/>
                        <a:pt x="374320" y="81886"/>
                      </a:cubicBezTo>
                      <a:cubicBezTo>
                        <a:pt x="374320" y="121974"/>
                        <a:pt x="348774" y="153415"/>
                        <a:pt x="309865" y="162454"/>
                      </a:cubicBezTo>
                      <a:cubicBezTo>
                        <a:pt x="272528" y="170707"/>
                        <a:pt x="234406" y="151843"/>
                        <a:pt x="217899" y="115292"/>
                      </a:cubicBezTo>
                      <a:cubicBezTo>
                        <a:pt x="213576" y="105467"/>
                        <a:pt x="208860" y="101537"/>
                        <a:pt x="197856" y="101537"/>
                      </a:cubicBezTo>
                      <a:cubicBezTo>
                        <a:pt x="166414" y="103109"/>
                        <a:pt x="134973" y="102716"/>
                        <a:pt x="101567" y="102716"/>
                      </a:cubicBezTo>
                      <a:close/>
                      <a:moveTo>
                        <a:pt x="82702" y="428133"/>
                      </a:moveTo>
                      <a:cubicBezTo>
                        <a:pt x="106676" y="428133"/>
                        <a:pt x="124755" y="409268"/>
                        <a:pt x="124755" y="385687"/>
                      </a:cubicBezTo>
                      <a:cubicBezTo>
                        <a:pt x="124755" y="362106"/>
                        <a:pt x="105890" y="344027"/>
                        <a:pt x="81523" y="344420"/>
                      </a:cubicBezTo>
                      <a:cubicBezTo>
                        <a:pt x="57549" y="344420"/>
                        <a:pt x="39077" y="363285"/>
                        <a:pt x="39470" y="386866"/>
                      </a:cubicBezTo>
                      <a:cubicBezTo>
                        <a:pt x="39863" y="410054"/>
                        <a:pt x="58728" y="428133"/>
                        <a:pt x="82702" y="428133"/>
                      </a:cubicBezTo>
                      <a:close/>
                      <a:moveTo>
                        <a:pt x="334232" y="82672"/>
                      </a:moveTo>
                      <a:cubicBezTo>
                        <a:pt x="334232" y="58305"/>
                        <a:pt x="316939" y="40619"/>
                        <a:pt x="292572" y="40227"/>
                      </a:cubicBezTo>
                      <a:cubicBezTo>
                        <a:pt x="268205" y="40227"/>
                        <a:pt x="250520" y="57912"/>
                        <a:pt x="250520" y="82279"/>
                      </a:cubicBezTo>
                      <a:cubicBezTo>
                        <a:pt x="250520" y="106253"/>
                        <a:pt x="268205" y="124725"/>
                        <a:pt x="292179" y="124725"/>
                      </a:cubicBezTo>
                      <a:cubicBezTo>
                        <a:pt x="316153" y="125118"/>
                        <a:pt x="333839" y="107432"/>
                        <a:pt x="334232" y="82672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22" name="Freeform: Shape 144">
                  <a:extLst>
                    <a:ext uri="{FF2B5EF4-FFF2-40B4-BE49-F238E27FC236}">
                      <a16:creationId xmlns:a16="http://schemas.microsoft.com/office/drawing/2014/main" id="{531AD890-A289-4CD1-8FE0-DE2DD007E223}"/>
                    </a:ext>
                  </a:extLst>
                </p:cNvPr>
                <p:cNvSpPr/>
                <p:nvPr/>
              </p:nvSpPr>
              <p:spPr>
                <a:xfrm>
                  <a:off x="7143246" y="3359459"/>
                  <a:ext cx="374059" cy="467138"/>
                </a:xfrm>
                <a:custGeom>
                  <a:avLst/>
                  <a:gdLst>
                    <a:gd name="connsiteX0" fmla="*/ 102089 w 374059"/>
                    <a:gd name="connsiteY0" fmla="*/ 101375 h 467138"/>
                    <a:gd name="connsiteX1" fmla="*/ 102089 w 374059"/>
                    <a:gd name="connsiteY1" fmla="*/ 304564 h 467138"/>
                    <a:gd name="connsiteX2" fmla="*/ 162220 w 374059"/>
                    <a:gd name="connsiteY2" fmla="*/ 370983 h 467138"/>
                    <a:gd name="connsiteX3" fmla="*/ 105233 w 374059"/>
                    <a:gd name="connsiteY3" fmla="*/ 463735 h 467138"/>
                    <a:gd name="connsiteX4" fmla="*/ 6586 w 374059"/>
                    <a:gd name="connsiteY4" fmla="*/ 417359 h 467138"/>
                    <a:gd name="connsiteX5" fmla="*/ 43530 w 374059"/>
                    <a:gd name="connsiteY5" fmla="*/ 313603 h 467138"/>
                    <a:gd name="connsiteX6" fmla="*/ 62787 w 374059"/>
                    <a:gd name="connsiteY6" fmla="*/ 281376 h 467138"/>
                    <a:gd name="connsiteX7" fmla="*/ 61215 w 374059"/>
                    <a:gd name="connsiteY7" fmla="*/ 94693 h 467138"/>
                    <a:gd name="connsiteX8" fmla="*/ 92656 w 374059"/>
                    <a:gd name="connsiteY8" fmla="*/ 62466 h 467138"/>
                    <a:gd name="connsiteX9" fmla="*/ 196806 w 374059"/>
                    <a:gd name="connsiteY9" fmla="*/ 62466 h 467138"/>
                    <a:gd name="connsiteX10" fmla="*/ 217242 w 374059"/>
                    <a:gd name="connsiteY10" fmla="*/ 49496 h 467138"/>
                    <a:gd name="connsiteX11" fmla="*/ 308422 w 374059"/>
                    <a:gd name="connsiteY11" fmla="*/ 1942 h 467138"/>
                    <a:gd name="connsiteX12" fmla="*/ 374055 w 374059"/>
                    <a:gd name="connsiteY12" fmla="*/ 80938 h 467138"/>
                    <a:gd name="connsiteX13" fmla="*/ 308815 w 374059"/>
                    <a:gd name="connsiteY13" fmla="*/ 162685 h 467138"/>
                    <a:gd name="connsiteX14" fmla="*/ 216850 w 374059"/>
                    <a:gd name="connsiteY14" fmla="*/ 114737 h 467138"/>
                    <a:gd name="connsiteX15" fmla="*/ 203094 w 374059"/>
                    <a:gd name="connsiteY15" fmla="*/ 102554 h 467138"/>
                    <a:gd name="connsiteX16" fmla="*/ 102089 w 374059"/>
                    <a:gd name="connsiteY16" fmla="*/ 101375 h 467138"/>
                    <a:gd name="connsiteX17" fmla="*/ 82438 w 374059"/>
                    <a:gd name="connsiteY17" fmla="*/ 427184 h 467138"/>
                    <a:gd name="connsiteX18" fmla="*/ 124098 w 374059"/>
                    <a:gd name="connsiteY18" fmla="*/ 384346 h 467138"/>
                    <a:gd name="connsiteX19" fmla="*/ 80866 w 374059"/>
                    <a:gd name="connsiteY19" fmla="*/ 343079 h 467138"/>
                    <a:gd name="connsiteX20" fmla="*/ 39206 w 374059"/>
                    <a:gd name="connsiteY20" fmla="*/ 385525 h 467138"/>
                    <a:gd name="connsiteX21" fmla="*/ 82438 w 374059"/>
                    <a:gd name="connsiteY21" fmla="*/ 427184 h 467138"/>
                    <a:gd name="connsiteX22" fmla="*/ 250256 w 374059"/>
                    <a:gd name="connsiteY22" fmla="*/ 80938 h 467138"/>
                    <a:gd name="connsiteX23" fmla="*/ 291522 w 374059"/>
                    <a:gd name="connsiteY23" fmla="*/ 124170 h 467138"/>
                    <a:gd name="connsiteX24" fmla="*/ 334361 w 374059"/>
                    <a:gd name="connsiteY24" fmla="*/ 82510 h 467138"/>
                    <a:gd name="connsiteX25" fmla="*/ 293094 w 374059"/>
                    <a:gd name="connsiteY25" fmla="*/ 39278 h 467138"/>
                    <a:gd name="connsiteX26" fmla="*/ 250256 w 374059"/>
                    <a:gd name="connsiteY26" fmla="*/ 80938 h 467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74059" h="467138">
                      <a:moveTo>
                        <a:pt x="102089" y="101375"/>
                      </a:moveTo>
                      <a:cubicBezTo>
                        <a:pt x="102089" y="170545"/>
                        <a:pt x="102089" y="236965"/>
                        <a:pt x="102089" y="304564"/>
                      </a:cubicBezTo>
                      <a:cubicBezTo>
                        <a:pt x="134316" y="315961"/>
                        <a:pt x="155932" y="336005"/>
                        <a:pt x="162220" y="370983"/>
                      </a:cubicBezTo>
                      <a:cubicBezTo>
                        <a:pt x="169688" y="412643"/>
                        <a:pt x="145714" y="451551"/>
                        <a:pt x="105233" y="463735"/>
                      </a:cubicBezTo>
                      <a:cubicBezTo>
                        <a:pt x="64752" y="475525"/>
                        <a:pt x="22700" y="455875"/>
                        <a:pt x="6586" y="417359"/>
                      </a:cubicBezTo>
                      <a:cubicBezTo>
                        <a:pt x="-9921" y="377665"/>
                        <a:pt x="5407" y="331682"/>
                        <a:pt x="43530" y="313603"/>
                      </a:cubicBezTo>
                      <a:cubicBezTo>
                        <a:pt x="59250" y="306136"/>
                        <a:pt x="63180" y="297489"/>
                        <a:pt x="62787" y="281376"/>
                      </a:cubicBezTo>
                      <a:cubicBezTo>
                        <a:pt x="61608" y="219279"/>
                        <a:pt x="61608" y="157183"/>
                        <a:pt x="61215" y="94693"/>
                      </a:cubicBezTo>
                      <a:cubicBezTo>
                        <a:pt x="60822" y="67182"/>
                        <a:pt x="65539" y="62466"/>
                        <a:pt x="92656" y="62466"/>
                      </a:cubicBezTo>
                      <a:cubicBezTo>
                        <a:pt x="127242" y="62466"/>
                        <a:pt x="162220" y="62073"/>
                        <a:pt x="196806" y="62466"/>
                      </a:cubicBezTo>
                      <a:cubicBezTo>
                        <a:pt x="207024" y="62466"/>
                        <a:pt x="212526" y="60108"/>
                        <a:pt x="217242" y="49496"/>
                      </a:cubicBezTo>
                      <a:cubicBezTo>
                        <a:pt x="233356" y="12160"/>
                        <a:pt x="270300" y="-6312"/>
                        <a:pt x="308422" y="1942"/>
                      </a:cubicBezTo>
                      <a:cubicBezTo>
                        <a:pt x="348510" y="10588"/>
                        <a:pt x="373663" y="41243"/>
                        <a:pt x="374055" y="80938"/>
                      </a:cubicBezTo>
                      <a:cubicBezTo>
                        <a:pt x="374449" y="121811"/>
                        <a:pt x="348510" y="154039"/>
                        <a:pt x="308815" y="162685"/>
                      </a:cubicBezTo>
                      <a:cubicBezTo>
                        <a:pt x="271872" y="170545"/>
                        <a:pt x="234928" y="150895"/>
                        <a:pt x="216850" y="114737"/>
                      </a:cubicBezTo>
                      <a:cubicBezTo>
                        <a:pt x="214098" y="109628"/>
                        <a:pt x="207810" y="102554"/>
                        <a:pt x="203094" y="102554"/>
                      </a:cubicBezTo>
                      <a:cubicBezTo>
                        <a:pt x="169688" y="100982"/>
                        <a:pt x="137067" y="101375"/>
                        <a:pt x="102089" y="101375"/>
                      </a:cubicBezTo>
                      <a:close/>
                      <a:moveTo>
                        <a:pt x="82438" y="427184"/>
                      </a:moveTo>
                      <a:cubicBezTo>
                        <a:pt x="106412" y="427184"/>
                        <a:pt x="124491" y="408320"/>
                        <a:pt x="124098" y="384346"/>
                      </a:cubicBezTo>
                      <a:cubicBezTo>
                        <a:pt x="124098" y="360765"/>
                        <a:pt x="105233" y="342686"/>
                        <a:pt x="80866" y="343079"/>
                      </a:cubicBezTo>
                      <a:cubicBezTo>
                        <a:pt x="56499" y="343472"/>
                        <a:pt x="38814" y="361158"/>
                        <a:pt x="39206" y="385525"/>
                      </a:cubicBezTo>
                      <a:cubicBezTo>
                        <a:pt x="39599" y="409499"/>
                        <a:pt x="58071" y="427184"/>
                        <a:pt x="82438" y="427184"/>
                      </a:cubicBezTo>
                      <a:close/>
                      <a:moveTo>
                        <a:pt x="250256" y="80938"/>
                      </a:moveTo>
                      <a:cubicBezTo>
                        <a:pt x="249863" y="105305"/>
                        <a:pt x="267548" y="123776"/>
                        <a:pt x="291522" y="124170"/>
                      </a:cubicBezTo>
                      <a:cubicBezTo>
                        <a:pt x="315103" y="124562"/>
                        <a:pt x="333968" y="106484"/>
                        <a:pt x="334361" y="82510"/>
                      </a:cubicBezTo>
                      <a:cubicBezTo>
                        <a:pt x="334754" y="58536"/>
                        <a:pt x="317068" y="39671"/>
                        <a:pt x="293094" y="39278"/>
                      </a:cubicBezTo>
                      <a:cubicBezTo>
                        <a:pt x="269513" y="38492"/>
                        <a:pt x="250256" y="56964"/>
                        <a:pt x="250256" y="80938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23" name="Freeform: Shape 145">
                  <a:extLst>
                    <a:ext uri="{FF2B5EF4-FFF2-40B4-BE49-F238E27FC236}">
                      <a16:creationId xmlns:a16="http://schemas.microsoft.com/office/drawing/2014/main" id="{99CC3E25-49A4-4048-A480-983A5EE1449E}"/>
                    </a:ext>
                  </a:extLst>
                </p:cNvPr>
                <p:cNvSpPr/>
                <p:nvPr/>
              </p:nvSpPr>
              <p:spPr>
                <a:xfrm>
                  <a:off x="5023168" y="2146256"/>
                  <a:ext cx="544796" cy="414816"/>
                </a:xfrm>
                <a:custGeom>
                  <a:avLst/>
                  <a:gdLst>
                    <a:gd name="connsiteX0" fmla="*/ 163944 w 544796"/>
                    <a:gd name="connsiteY0" fmla="*/ 80116 h 414816"/>
                    <a:gd name="connsiteX1" fmla="*/ 161193 w 544796"/>
                    <a:gd name="connsiteY1" fmla="*/ 100946 h 414816"/>
                    <a:gd name="connsiteX2" fmla="*/ 172198 w 544796"/>
                    <a:gd name="connsiteY2" fmla="*/ 149680 h 414816"/>
                    <a:gd name="connsiteX3" fmla="*/ 298749 w 544796"/>
                    <a:gd name="connsiteY3" fmla="*/ 297060 h 414816"/>
                    <a:gd name="connsiteX4" fmla="*/ 333727 w 544796"/>
                    <a:gd name="connsiteY4" fmla="*/ 312781 h 414816"/>
                    <a:gd name="connsiteX5" fmla="*/ 353378 w 544796"/>
                    <a:gd name="connsiteY5" fmla="*/ 312781 h 414816"/>
                    <a:gd name="connsiteX6" fmla="*/ 393859 w 544796"/>
                    <a:gd name="connsiteY6" fmla="*/ 290379 h 414816"/>
                    <a:gd name="connsiteX7" fmla="*/ 488575 w 544796"/>
                    <a:gd name="connsiteY7" fmla="*/ 254222 h 414816"/>
                    <a:gd name="connsiteX8" fmla="*/ 544777 w 544796"/>
                    <a:gd name="connsiteY8" fmla="*/ 335183 h 414816"/>
                    <a:gd name="connsiteX9" fmla="*/ 481894 w 544796"/>
                    <a:gd name="connsiteY9" fmla="*/ 412607 h 414816"/>
                    <a:gd name="connsiteX10" fmla="*/ 391501 w 544796"/>
                    <a:gd name="connsiteY10" fmla="*/ 370554 h 414816"/>
                    <a:gd name="connsiteX11" fmla="*/ 362417 w 544796"/>
                    <a:gd name="connsiteY11" fmla="*/ 352869 h 414816"/>
                    <a:gd name="connsiteX12" fmla="*/ 250408 w 544796"/>
                    <a:gd name="connsiteY12" fmla="*/ 302170 h 414816"/>
                    <a:gd name="connsiteX13" fmla="*/ 136433 w 544796"/>
                    <a:gd name="connsiteY13" fmla="*/ 167365 h 414816"/>
                    <a:gd name="connsiteX14" fmla="*/ 104992 w 544796"/>
                    <a:gd name="connsiteY14" fmla="*/ 160291 h 414816"/>
                    <a:gd name="connsiteX15" fmla="*/ 3594 w 544796"/>
                    <a:gd name="connsiteY15" fmla="*/ 106448 h 414816"/>
                    <a:gd name="connsiteX16" fmla="*/ 58223 w 544796"/>
                    <a:gd name="connsiteY16" fmla="*/ 3478 h 414816"/>
                    <a:gd name="connsiteX17" fmla="*/ 160407 w 544796"/>
                    <a:gd name="connsiteY17" fmla="*/ 58893 h 414816"/>
                    <a:gd name="connsiteX18" fmla="*/ 163944 w 544796"/>
                    <a:gd name="connsiteY18" fmla="*/ 80116 h 414816"/>
                    <a:gd name="connsiteX19" fmla="*/ 123857 w 544796"/>
                    <a:gd name="connsiteY19" fmla="*/ 81295 h 414816"/>
                    <a:gd name="connsiteX20" fmla="*/ 81804 w 544796"/>
                    <a:gd name="connsiteY20" fmla="*/ 39635 h 414816"/>
                    <a:gd name="connsiteX21" fmla="*/ 39752 w 544796"/>
                    <a:gd name="connsiteY21" fmla="*/ 81295 h 414816"/>
                    <a:gd name="connsiteX22" fmla="*/ 81804 w 544796"/>
                    <a:gd name="connsiteY22" fmla="*/ 123348 h 414816"/>
                    <a:gd name="connsiteX23" fmla="*/ 123857 w 544796"/>
                    <a:gd name="connsiteY23" fmla="*/ 81295 h 414816"/>
                    <a:gd name="connsiteX24" fmla="*/ 505082 w 544796"/>
                    <a:gd name="connsiteY24" fmla="*/ 332432 h 414816"/>
                    <a:gd name="connsiteX25" fmla="*/ 463029 w 544796"/>
                    <a:gd name="connsiteY25" fmla="*/ 290772 h 414816"/>
                    <a:gd name="connsiteX26" fmla="*/ 421370 w 544796"/>
                    <a:gd name="connsiteY26" fmla="*/ 333218 h 414816"/>
                    <a:gd name="connsiteX27" fmla="*/ 463422 w 544796"/>
                    <a:gd name="connsiteY27" fmla="*/ 375271 h 414816"/>
                    <a:gd name="connsiteX28" fmla="*/ 505082 w 544796"/>
                    <a:gd name="connsiteY28" fmla="*/ 332432 h 414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44796" h="414816">
                      <a:moveTo>
                        <a:pt x="163944" y="80116"/>
                      </a:moveTo>
                      <a:cubicBezTo>
                        <a:pt x="163159" y="88369"/>
                        <a:pt x="164338" y="95836"/>
                        <a:pt x="161193" y="100946"/>
                      </a:cubicBezTo>
                      <a:cubicBezTo>
                        <a:pt x="148617" y="121382"/>
                        <a:pt x="158835" y="134745"/>
                        <a:pt x="172198" y="149680"/>
                      </a:cubicBezTo>
                      <a:cubicBezTo>
                        <a:pt x="215036" y="198021"/>
                        <a:pt x="257089" y="247540"/>
                        <a:pt x="298749" y="297060"/>
                      </a:cubicBezTo>
                      <a:cubicBezTo>
                        <a:pt x="308574" y="308458"/>
                        <a:pt x="318400" y="315139"/>
                        <a:pt x="333727" y="312781"/>
                      </a:cubicBezTo>
                      <a:cubicBezTo>
                        <a:pt x="340016" y="311995"/>
                        <a:pt x="346697" y="311995"/>
                        <a:pt x="353378" y="312781"/>
                      </a:cubicBezTo>
                      <a:cubicBezTo>
                        <a:pt x="372243" y="314746"/>
                        <a:pt x="384426" y="311209"/>
                        <a:pt x="393859" y="290379"/>
                      </a:cubicBezTo>
                      <a:cubicBezTo>
                        <a:pt x="409579" y="256580"/>
                        <a:pt x="451632" y="242824"/>
                        <a:pt x="488575" y="254222"/>
                      </a:cubicBezTo>
                      <a:cubicBezTo>
                        <a:pt x="523554" y="264833"/>
                        <a:pt x="545563" y="297060"/>
                        <a:pt x="544777" y="335183"/>
                      </a:cubicBezTo>
                      <a:cubicBezTo>
                        <a:pt x="543598" y="373699"/>
                        <a:pt x="519231" y="403568"/>
                        <a:pt x="481894" y="412607"/>
                      </a:cubicBezTo>
                      <a:cubicBezTo>
                        <a:pt x="446130" y="421253"/>
                        <a:pt x="406828" y="403961"/>
                        <a:pt x="391501" y="370554"/>
                      </a:cubicBezTo>
                      <a:cubicBezTo>
                        <a:pt x="384819" y="356406"/>
                        <a:pt x="377352" y="350118"/>
                        <a:pt x="362417" y="352869"/>
                      </a:cubicBezTo>
                      <a:cubicBezTo>
                        <a:pt x="313290" y="361908"/>
                        <a:pt x="279491" y="342257"/>
                        <a:pt x="250408" y="302170"/>
                      </a:cubicBezTo>
                      <a:cubicBezTo>
                        <a:pt x="215823" y="254615"/>
                        <a:pt x="173770" y="212562"/>
                        <a:pt x="136433" y="167365"/>
                      </a:cubicBezTo>
                      <a:cubicBezTo>
                        <a:pt x="126215" y="155182"/>
                        <a:pt x="117962" y="156361"/>
                        <a:pt x="104992" y="160291"/>
                      </a:cubicBezTo>
                      <a:cubicBezTo>
                        <a:pt x="61760" y="173654"/>
                        <a:pt x="16564" y="148894"/>
                        <a:pt x="3594" y="106448"/>
                      </a:cubicBezTo>
                      <a:cubicBezTo>
                        <a:pt x="-9768" y="62823"/>
                        <a:pt x="15385" y="15661"/>
                        <a:pt x="58223" y="3478"/>
                      </a:cubicBezTo>
                      <a:cubicBezTo>
                        <a:pt x="102634" y="-9492"/>
                        <a:pt x="147831" y="14875"/>
                        <a:pt x="160407" y="58893"/>
                      </a:cubicBezTo>
                      <a:cubicBezTo>
                        <a:pt x="162372" y="65967"/>
                        <a:pt x="162765" y="73828"/>
                        <a:pt x="163944" y="80116"/>
                      </a:cubicBezTo>
                      <a:close/>
                      <a:moveTo>
                        <a:pt x="123857" y="81295"/>
                      </a:moveTo>
                      <a:cubicBezTo>
                        <a:pt x="123857" y="56928"/>
                        <a:pt x="106957" y="39635"/>
                        <a:pt x="81804" y="39635"/>
                      </a:cubicBezTo>
                      <a:cubicBezTo>
                        <a:pt x="57044" y="39635"/>
                        <a:pt x="40145" y="56535"/>
                        <a:pt x="39752" y="81295"/>
                      </a:cubicBezTo>
                      <a:cubicBezTo>
                        <a:pt x="39752" y="105662"/>
                        <a:pt x="57044" y="122955"/>
                        <a:pt x="81804" y="123348"/>
                      </a:cubicBezTo>
                      <a:cubicBezTo>
                        <a:pt x="106171" y="123741"/>
                        <a:pt x="123857" y="106055"/>
                        <a:pt x="123857" y="81295"/>
                      </a:cubicBezTo>
                      <a:close/>
                      <a:moveTo>
                        <a:pt x="505082" y="332432"/>
                      </a:moveTo>
                      <a:cubicBezTo>
                        <a:pt x="505082" y="308065"/>
                        <a:pt x="487789" y="290772"/>
                        <a:pt x="463029" y="290772"/>
                      </a:cubicBezTo>
                      <a:cubicBezTo>
                        <a:pt x="438662" y="290772"/>
                        <a:pt x="421370" y="308458"/>
                        <a:pt x="421370" y="333218"/>
                      </a:cubicBezTo>
                      <a:cubicBezTo>
                        <a:pt x="421370" y="357585"/>
                        <a:pt x="439448" y="375271"/>
                        <a:pt x="463422" y="375271"/>
                      </a:cubicBezTo>
                      <a:cubicBezTo>
                        <a:pt x="487789" y="374877"/>
                        <a:pt x="505082" y="356799"/>
                        <a:pt x="505082" y="332432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24" name="Freeform: Shape 146">
                  <a:extLst>
                    <a:ext uri="{FF2B5EF4-FFF2-40B4-BE49-F238E27FC236}">
                      <a16:creationId xmlns:a16="http://schemas.microsoft.com/office/drawing/2014/main" id="{7E953638-F871-4A7B-8B99-5533E5245A34}"/>
                    </a:ext>
                  </a:extLst>
                </p:cNvPr>
                <p:cNvSpPr/>
                <p:nvPr/>
              </p:nvSpPr>
              <p:spPr>
                <a:xfrm>
                  <a:off x="6663238" y="2288058"/>
                  <a:ext cx="567573" cy="171537"/>
                </a:xfrm>
                <a:custGeom>
                  <a:avLst/>
                  <a:gdLst>
                    <a:gd name="connsiteX0" fmla="*/ 164714 w 567573"/>
                    <a:gd name="connsiteY0" fmla="*/ 68009 h 171537"/>
                    <a:gd name="connsiteX1" fmla="*/ 394628 w 567573"/>
                    <a:gd name="connsiteY1" fmla="*/ 67616 h 171537"/>
                    <a:gd name="connsiteX2" fmla="*/ 410742 w 567573"/>
                    <a:gd name="connsiteY2" fmla="*/ 56218 h 171537"/>
                    <a:gd name="connsiteX3" fmla="*/ 507031 w 567573"/>
                    <a:gd name="connsiteY3" fmla="*/ 9843 h 171537"/>
                    <a:gd name="connsiteX4" fmla="*/ 567555 w 567573"/>
                    <a:gd name="connsiteY4" fmla="*/ 91197 h 171537"/>
                    <a:gd name="connsiteX5" fmla="*/ 503494 w 567573"/>
                    <a:gd name="connsiteY5" fmla="*/ 169800 h 171537"/>
                    <a:gd name="connsiteX6" fmla="*/ 410742 w 567573"/>
                    <a:gd name="connsiteY6" fmla="*/ 121066 h 171537"/>
                    <a:gd name="connsiteX7" fmla="*/ 391091 w 567573"/>
                    <a:gd name="connsiteY7" fmla="*/ 107310 h 171537"/>
                    <a:gd name="connsiteX8" fmla="*/ 179256 w 567573"/>
                    <a:gd name="connsiteY8" fmla="*/ 103380 h 171537"/>
                    <a:gd name="connsiteX9" fmla="*/ 155282 w 567573"/>
                    <a:gd name="connsiteY9" fmla="*/ 117136 h 171537"/>
                    <a:gd name="connsiteX10" fmla="*/ 60565 w 567573"/>
                    <a:gd name="connsiteY10" fmla="*/ 161547 h 171537"/>
                    <a:gd name="connsiteX11" fmla="*/ 41 w 567573"/>
                    <a:gd name="connsiteY11" fmla="*/ 77834 h 171537"/>
                    <a:gd name="connsiteX12" fmla="*/ 64889 w 567573"/>
                    <a:gd name="connsiteY12" fmla="*/ 1589 h 171537"/>
                    <a:gd name="connsiteX13" fmla="*/ 157640 w 567573"/>
                    <a:gd name="connsiteY13" fmla="*/ 50716 h 171537"/>
                    <a:gd name="connsiteX14" fmla="*/ 164714 w 567573"/>
                    <a:gd name="connsiteY14" fmla="*/ 68009 h 171537"/>
                    <a:gd name="connsiteX15" fmla="*/ 485415 w 567573"/>
                    <a:gd name="connsiteY15" fmla="*/ 47572 h 171537"/>
                    <a:gd name="connsiteX16" fmla="*/ 444149 w 567573"/>
                    <a:gd name="connsiteY16" fmla="*/ 90018 h 171537"/>
                    <a:gd name="connsiteX17" fmla="*/ 486594 w 567573"/>
                    <a:gd name="connsiteY17" fmla="*/ 131284 h 171537"/>
                    <a:gd name="connsiteX18" fmla="*/ 527468 w 567573"/>
                    <a:gd name="connsiteY18" fmla="*/ 88839 h 171537"/>
                    <a:gd name="connsiteX19" fmla="*/ 485415 w 567573"/>
                    <a:gd name="connsiteY19" fmla="*/ 47572 h 171537"/>
                    <a:gd name="connsiteX20" fmla="*/ 81002 w 567573"/>
                    <a:gd name="connsiteY20" fmla="*/ 123817 h 171537"/>
                    <a:gd name="connsiteX21" fmla="*/ 123448 w 567573"/>
                    <a:gd name="connsiteY21" fmla="*/ 82550 h 171537"/>
                    <a:gd name="connsiteX22" fmla="*/ 82181 w 567573"/>
                    <a:gd name="connsiteY22" fmla="*/ 40105 h 171537"/>
                    <a:gd name="connsiteX23" fmla="*/ 39735 w 567573"/>
                    <a:gd name="connsiteY23" fmla="*/ 81371 h 171537"/>
                    <a:gd name="connsiteX24" fmla="*/ 81002 w 567573"/>
                    <a:gd name="connsiteY24" fmla="*/ 123817 h 171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67573" h="171537">
                      <a:moveTo>
                        <a:pt x="164714" y="68009"/>
                      </a:moveTo>
                      <a:cubicBezTo>
                        <a:pt x="240173" y="68009"/>
                        <a:pt x="317598" y="68402"/>
                        <a:pt x="394628" y="67616"/>
                      </a:cubicBezTo>
                      <a:cubicBezTo>
                        <a:pt x="400131" y="67616"/>
                        <a:pt x="407991" y="61328"/>
                        <a:pt x="410742" y="56218"/>
                      </a:cubicBezTo>
                      <a:cubicBezTo>
                        <a:pt x="429607" y="18882"/>
                        <a:pt x="466550" y="410"/>
                        <a:pt x="507031" y="9843"/>
                      </a:cubicBezTo>
                      <a:cubicBezTo>
                        <a:pt x="543188" y="18096"/>
                        <a:pt x="568341" y="51895"/>
                        <a:pt x="567555" y="91197"/>
                      </a:cubicBezTo>
                      <a:cubicBezTo>
                        <a:pt x="566769" y="130105"/>
                        <a:pt x="540830" y="162333"/>
                        <a:pt x="503494" y="169800"/>
                      </a:cubicBezTo>
                      <a:cubicBezTo>
                        <a:pt x="464192" y="177660"/>
                        <a:pt x="426070" y="158402"/>
                        <a:pt x="410742" y="121066"/>
                      </a:cubicBezTo>
                      <a:cubicBezTo>
                        <a:pt x="406419" y="110848"/>
                        <a:pt x="401703" y="107703"/>
                        <a:pt x="391091" y="107310"/>
                      </a:cubicBezTo>
                      <a:cubicBezTo>
                        <a:pt x="320349" y="106524"/>
                        <a:pt x="249606" y="105345"/>
                        <a:pt x="179256" y="103380"/>
                      </a:cubicBezTo>
                      <a:cubicBezTo>
                        <a:pt x="167858" y="102987"/>
                        <a:pt x="161177" y="104559"/>
                        <a:pt x="155282" y="117136"/>
                      </a:cubicBezTo>
                      <a:cubicBezTo>
                        <a:pt x="139168" y="153686"/>
                        <a:pt x="99474" y="171372"/>
                        <a:pt x="60565" y="161547"/>
                      </a:cubicBezTo>
                      <a:cubicBezTo>
                        <a:pt x="23229" y="152114"/>
                        <a:pt x="-1138" y="118315"/>
                        <a:pt x="41" y="77834"/>
                      </a:cubicBezTo>
                      <a:cubicBezTo>
                        <a:pt x="1220" y="40891"/>
                        <a:pt x="28731" y="8271"/>
                        <a:pt x="64889" y="1589"/>
                      </a:cubicBezTo>
                      <a:cubicBezTo>
                        <a:pt x="105369" y="-5878"/>
                        <a:pt x="141527" y="13380"/>
                        <a:pt x="157640" y="50716"/>
                      </a:cubicBezTo>
                      <a:cubicBezTo>
                        <a:pt x="159212" y="55039"/>
                        <a:pt x="161177" y="58969"/>
                        <a:pt x="164714" y="68009"/>
                      </a:cubicBezTo>
                      <a:close/>
                      <a:moveTo>
                        <a:pt x="485415" y="47572"/>
                      </a:moveTo>
                      <a:cubicBezTo>
                        <a:pt x="460655" y="47965"/>
                        <a:pt x="443755" y="65258"/>
                        <a:pt x="444149" y="90018"/>
                      </a:cubicBezTo>
                      <a:cubicBezTo>
                        <a:pt x="444541" y="114385"/>
                        <a:pt x="462227" y="131284"/>
                        <a:pt x="486594" y="131284"/>
                      </a:cubicBezTo>
                      <a:cubicBezTo>
                        <a:pt x="511354" y="130891"/>
                        <a:pt x="527861" y="113599"/>
                        <a:pt x="527468" y="88839"/>
                      </a:cubicBezTo>
                      <a:cubicBezTo>
                        <a:pt x="527468" y="63686"/>
                        <a:pt x="510568" y="47179"/>
                        <a:pt x="485415" y="47572"/>
                      </a:cubicBezTo>
                      <a:close/>
                      <a:moveTo>
                        <a:pt x="81002" y="123817"/>
                      </a:moveTo>
                      <a:cubicBezTo>
                        <a:pt x="105762" y="124210"/>
                        <a:pt x="123055" y="107310"/>
                        <a:pt x="123448" y="82550"/>
                      </a:cubicBezTo>
                      <a:cubicBezTo>
                        <a:pt x="123841" y="57790"/>
                        <a:pt x="106548" y="40105"/>
                        <a:pt x="82181" y="40105"/>
                      </a:cubicBezTo>
                      <a:cubicBezTo>
                        <a:pt x="57814" y="40105"/>
                        <a:pt x="39735" y="57397"/>
                        <a:pt x="39735" y="81371"/>
                      </a:cubicBezTo>
                      <a:cubicBezTo>
                        <a:pt x="39343" y="105738"/>
                        <a:pt x="56635" y="123424"/>
                        <a:pt x="81002" y="123817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25" name="Freeform: Shape 147">
                  <a:extLst>
                    <a:ext uri="{FF2B5EF4-FFF2-40B4-BE49-F238E27FC236}">
                      <a16:creationId xmlns:a16="http://schemas.microsoft.com/office/drawing/2014/main" id="{EAF42CB3-D839-4E2A-BF36-94988CBF31A7}"/>
                    </a:ext>
                  </a:extLst>
                </p:cNvPr>
                <p:cNvSpPr/>
                <p:nvPr/>
              </p:nvSpPr>
              <p:spPr>
                <a:xfrm>
                  <a:off x="5939949" y="2174820"/>
                  <a:ext cx="482613" cy="164088"/>
                </a:xfrm>
                <a:custGeom>
                  <a:avLst/>
                  <a:gdLst>
                    <a:gd name="connsiteX0" fmla="*/ 162890 w 482613"/>
                    <a:gd name="connsiteY0" fmla="*/ 62949 h 164088"/>
                    <a:gd name="connsiteX1" fmla="*/ 307520 w 482613"/>
                    <a:gd name="connsiteY1" fmla="*/ 62556 h 164088"/>
                    <a:gd name="connsiteX2" fmla="*/ 323634 w 482613"/>
                    <a:gd name="connsiteY2" fmla="*/ 51551 h 164088"/>
                    <a:gd name="connsiteX3" fmla="*/ 419922 w 482613"/>
                    <a:gd name="connsiteY3" fmla="*/ 2817 h 164088"/>
                    <a:gd name="connsiteX4" fmla="*/ 482412 w 482613"/>
                    <a:gd name="connsiteY4" fmla="*/ 86530 h 164088"/>
                    <a:gd name="connsiteX5" fmla="*/ 407346 w 482613"/>
                    <a:gd name="connsiteY5" fmla="*/ 163561 h 164088"/>
                    <a:gd name="connsiteX6" fmla="*/ 320490 w 482613"/>
                    <a:gd name="connsiteY6" fmla="*/ 102250 h 164088"/>
                    <a:gd name="connsiteX7" fmla="*/ 170358 w 482613"/>
                    <a:gd name="connsiteY7" fmla="*/ 102643 h 164088"/>
                    <a:gd name="connsiteX8" fmla="*/ 156995 w 482613"/>
                    <a:gd name="connsiteY8" fmla="*/ 115613 h 164088"/>
                    <a:gd name="connsiteX9" fmla="*/ 47737 w 482613"/>
                    <a:gd name="connsiteY9" fmla="*/ 156487 h 164088"/>
                    <a:gd name="connsiteX10" fmla="*/ 7649 w 482613"/>
                    <a:gd name="connsiteY10" fmla="*/ 47228 h 164088"/>
                    <a:gd name="connsiteX11" fmla="*/ 78785 w 482613"/>
                    <a:gd name="connsiteY11" fmla="*/ 66 h 164088"/>
                    <a:gd name="connsiteX12" fmla="*/ 154244 w 482613"/>
                    <a:gd name="connsiteY12" fmla="*/ 43298 h 164088"/>
                    <a:gd name="connsiteX13" fmla="*/ 162890 w 482613"/>
                    <a:gd name="connsiteY13" fmla="*/ 62949 h 164088"/>
                    <a:gd name="connsiteX14" fmla="*/ 442717 w 482613"/>
                    <a:gd name="connsiteY14" fmla="*/ 82600 h 164088"/>
                    <a:gd name="connsiteX15" fmla="*/ 401058 w 482613"/>
                    <a:gd name="connsiteY15" fmla="*/ 39761 h 164088"/>
                    <a:gd name="connsiteX16" fmla="*/ 358612 w 482613"/>
                    <a:gd name="connsiteY16" fmla="*/ 81814 h 164088"/>
                    <a:gd name="connsiteX17" fmla="*/ 400272 w 482613"/>
                    <a:gd name="connsiteY17" fmla="*/ 124652 h 164088"/>
                    <a:gd name="connsiteX18" fmla="*/ 442717 w 482613"/>
                    <a:gd name="connsiteY18" fmla="*/ 82600 h 164088"/>
                    <a:gd name="connsiteX19" fmla="*/ 123982 w 482613"/>
                    <a:gd name="connsiteY19" fmla="*/ 82993 h 164088"/>
                    <a:gd name="connsiteX20" fmla="*/ 82715 w 482613"/>
                    <a:gd name="connsiteY20" fmla="*/ 39761 h 164088"/>
                    <a:gd name="connsiteX21" fmla="*/ 39876 w 482613"/>
                    <a:gd name="connsiteY21" fmla="*/ 81421 h 164088"/>
                    <a:gd name="connsiteX22" fmla="*/ 81143 w 482613"/>
                    <a:gd name="connsiteY22" fmla="*/ 124652 h 164088"/>
                    <a:gd name="connsiteX23" fmla="*/ 123982 w 482613"/>
                    <a:gd name="connsiteY23" fmla="*/ 82993 h 164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82613" h="164088">
                      <a:moveTo>
                        <a:pt x="162890" y="62949"/>
                      </a:moveTo>
                      <a:cubicBezTo>
                        <a:pt x="212017" y="62949"/>
                        <a:pt x="259572" y="63342"/>
                        <a:pt x="307520" y="62556"/>
                      </a:cubicBezTo>
                      <a:cubicBezTo>
                        <a:pt x="313022" y="62556"/>
                        <a:pt x="321275" y="56661"/>
                        <a:pt x="323634" y="51551"/>
                      </a:cubicBezTo>
                      <a:cubicBezTo>
                        <a:pt x="342105" y="12250"/>
                        <a:pt x="379835" y="-7401"/>
                        <a:pt x="419922" y="2817"/>
                      </a:cubicBezTo>
                      <a:cubicBezTo>
                        <a:pt x="459617" y="13036"/>
                        <a:pt x="485163" y="47621"/>
                        <a:pt x="482412" y="86530"/>
                      </a:cubicBezTo>
                      <a:cubicBezTo>
                        <a:pt x="479268" y="128975"/>
                        <a:pt x="450185" y="158845"/>
                        <a:pt x="407346" y="163561"/>
                      </a:cubicBezTo>
                      <a:cubicBezTo>
                        <a:pt x="369616" y="167884"/>
                        <a:pt x="337389" y="145482"/>
                        <a:pt x="320490" y="102250"/>
                      </a:cubicBezTo>
                      <a:cubicBezTo>
                        <a:pt x="270969" y="102250"/>
                        <a:pt x="220663" y="101857"/>
                        <a:pt x="170358" y="102643"/>
                      </a:cubicBezTo>
                      <a:cubicBezTo>
                        <a:pt x="165641" y="102643"/>
                        <a:pt x="159746" y="110111"/>
                        <a:pt x="156995" y="115613"/>
                      </a:cubicBezTo>
                      <a:cubicBezTo>
                        <a:pt x="136951" y="157273"/>
                        <a:pt x="89003" y="174958"/>
                        <a:pt x="47737" y="156487"/>
                      </a:cubicBezTo>
                      <a:cubicBezTo>
                        <a:pt x="6863" y="138015"/>
                        <a:pt x="-11609" y="88888"/>
                        <a:pt x="7649" y="47228"/>
                      </a:cubicBezTo>
                      <a:cubicBezTo>
                        <a:pt x="21405" y="16966"/>
                        <a:pt x="46164" y="1245"/>
                        <a:pt x="78785" y="66"/>
                      </a:cubicBezTo>
                      <a:cubicBezTo>
                        <a:pt x="112191" y="-1113"/>
                        <a:pt x="138130" y="13429"/>
                        <a:pt x="154244" y="43298"/>
                      </a:cubicBezTo>
                      <a:cubicBezTo>
                        <a:pt x="157388" y="49586"/>
                        <a:pt x="159746" y="55875"/>
                        <a:pt x="162890" y="62949"/>
                      </a:cubicBezTo>
                      <a:close/>
                      <a:moveTo>
                        <a:pt x="442717" y="82600"/>
                      </a:moveTo>
                      <a:cubicBezTo>
                        <a:pt x="443110" y="58626"/>
                        <a:pt x="424639" y="40154"/>
                        <a:pt x="401058" y="39761"/>
                      </a:cubicBezTo>
                      <a:cubicBezTo>
                        <a:pt x="377477" y="39368"/>
                        <a:pt x="358612" y="58233"/>
                        <a:pt x="358612" y="81814"/>
                      </a:cubicBezTo>
                      <a:cubicBezTo>
                        <a:pt x="358612" y="105788"/>
                        <a:pt x="376691" y="124259"/>
                        <a:pt x="400272" y="124652"/>
                      </a:cubicBezTo>
                      <a:cubicBezTo>
                        <a:pt x="423853" y="125045"/>
                        <a:pt x="442324" y="106574"/>
                        <a:pt x="442717" y="82600"/>
                      </a:cubicBezTo>
                      <a:close/>
                      <a:moveTo>
                        <a:pt x="123982" y="82993"/>
                      </a:moveTo>
                      <a:cubicBezTo>
                        <a:pt x="124375" y="59019"/>
                        <a:pt x="106689" y="40547"/>
                        <a:pt x="82715" y="39761"/>
                      </a:cubicBezTo>
                      <a:cubicBezTo>
                        <a:pt x="59134" y="39368"/>
                        <a:pt x="40269" y="57447"/>
                        <a:pt x="39876" y="81421"/>
                      </a:cubicBezTo>
                      <a:cubicBezTo>
                        <a:pt x="39483" y="105395"/>
                        <a:pt x="57562" y="124259"/>
                        <a:pt x="81143" y="124652"/>
                      </a:cubicBezTo>
                      <a:cubicBezTo>
                        <a:pt x="104724" y="125045"/>
                        <a:pt x="123589" y="106967"/>
                        <a:pt x="123982" y="82993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26" name="Freeform: Shape 148">
                  <a:extLst>
                    <a:ext uri="{FF2B5EF4-FFF2-40B4-BE49-F238E27FC236}">
                      <a16:creationId xmlns:a16="http://schemas.microsoft.com/office/drawing/2014/main" id="{EA25C226-A7DA-4C57-8D00-675812E36AEF}"/>
                    </a:ext>
                  </a:extLst>
                </p:cNvPr>
                <p:cNvSpPr/>
                <p:nvPr/>
              </p:nvSpPr>
              <p:spPr>
                <a:xfrm>
                  <a:off x="4075204" y="2776944"/>
                  <a:ext cx="164347" cy="444050"/>
                </a:xfrm>
                <a:custGeom>
                  <a:avLst/>
                  <a:gdLst>
                    <a:gd name="connsiteX0" fmla="*/ 164348 w 164347"/>
                    <a:gd name="connsiteY0" fmla="*/ 78252 h 444050"/>
                    <a:gd name="connsiteX1" fmla="*/ 116793 w 164347"/>
                    <a:gd name="connsiteY1" fmla="*/ 156069 h 444050"/>
                    <a:gd name="connsiteX2" fmla="*/ 102644 w 164347"/>
                    <a:gd name="connsiteY2" fmla="*/ 177685 h 444050"/>
                    <a:gd name="connsiteX3" fmla="*/ 101858 w 164347"/>
                    <a:gd name="connsiteY3" fmla="*/ 262184 h 444050"/>
                    <a:gd name="connsiteX4" fmla="*/ 117972 w 164347"/>
                    <a:gd name="connsiteY4" fmla="*/ 288516 h 444050"/>
                    <a:gd name="connsiteX5" fmla="*/ 162776 w 164347"/>
                    <a:gd name="connsiteY5" fmla="*/ 377730 h 444050"/>
                    <a:gd name="connsiteX6" fmla="*/ 89282 w 164347"/>
                    <a:gd name="connsiteY6" fmla="*/ 443757 h 444050"/>
                    <a:gd name="connsiteX7" fmla="*/ 5177 w 164347"/>
                    <a:gd name="connsiteY7" fmla="*/ 389521 h 444050"/>
                    <a:gd name="connsiteX8" fmla="*/ 48015 w 164347"/>
                    <a:gd name="connsiteY8" fmla="*/ 287730 h 444050"/>
                    <a:gd name="connsiteX9" fmla="*/ 62164 w 164347"/>
                    <a:gd name="connsiteY9" fmla="*/ 266114 h 444050"/>
                    <a:gd name="connsiteX10" fmla="*/ 62557 w 164347"/>
                    <a:gd name="connsiteY10" fmla="*/ 179650 h 444050"/>
                    <a:gd name="connsiteX11" fmla="*/ 46443 w 164347"/>
                    <a:gd name="connsiteY11" fmla="*/ 155283 h 444050"/>
                    <a:gd name="connsiteX12" fmla="*/ 2032 w 164347"/>
                    <a:gd name="connsiteY12" fmla="*/ 62139 h 444050"/>
                    <a:gd name="connsiteX13" fmla="*/ 78671 w 164347"/>
                    <a:gd name="connsiteY13" fmla="*/ 42 h 444050"/>
                    <a:gd name="connsiteX14" fmla="*/ 160811 w 164347"/>
                    <a:gd name="connsiteY14" fmla="*/ 59781 h 444050"/>
                    <a:gd name="connsiteX15" fmla="*/ 164348 w 164347"/>
                    <a:gd name="connsiteY15" fmla="*/ 78252 h 444050"/>
                    <a:gd name="connsiteX16" fmla="*/ 124653 w 164347"/>
                    <a:gd name="connsiteY16" fmla="*/ 80217 h 444050"/>
                    <a:gd name="connsiteX17" fmla="*/ 81815 w 164347"/>
                    <a:gd name="connsiteY17" fmla="*/ 39344 h 444050"/>
                    <a:gd name="connsiteX18" fmla="*/ 41334 w 164347"/>
                    <a:gd name="connsiteY18" fmla="*/ 82576 h 444050"/>
                    <a:gd name="connsiteX19" fmla="*/ 84173 w 164347"/>
                    <a:gd name="connsiteY19" fmla="*/ 123842 h 444050"/>
                    <a:gd name="connsiteX20" fmla="*/ 124653 w 164347"/>
                    <a:gd name="connsiteY20" fmla="*/ 80217 h 444050"/>
                    <a:gd name="connsiteX21" fmla="*/ 124653 w 164347"/>
                    <a:gd name="connsiteY21" fmla="*/ 361617 h 444050"/>
                    <a:gd name="connsiteX22" fmla="*/ 82601 w 164347"/>
                    <a:gd name="connsiteY22" fmla="*/ 319171 h 444050"/>
                    <a:gd name="connsiteX23" fmla="*/ 40941 w 164347"/>
                    <a:gd name="connsiteY23" fmla="*/ 361617 h 444050"/>
                    <a:gd name="connsiteX24" fmla="*/ 82994 w 164347"/>
                    <a:gd name="connsiteY24" fmla="*/ 404062 h 444050"/>
                    <a:gd name="connsiteX25" fmla="*/ 124653 w 164347"/>
                    <a:gd name="connsiteY25" fmla="*/ 361617 h 444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64347" h="444050">
                      <a:moveTo>
                        <a:pt x="164348" y="78252"/>
                      </a:moveTo>
                      <a:cubicBezTo>
                        <a:pt x="163562" y="115589"/>
                        <a:pt x="148234" y="141528"/>
                        <a:pt x="116793" y="156069"/>
                      </a:cubicBezTo>
                      <a:cubicBezTo>
                        <a:pt x="105789" y="161179"/>
                        <a:pt x="102251" y="166681"/>
                        <a:pt x="102644" y="177685"/>
                      </a:cubicBezTo>
                      <a:cubicBezTo>
                        <a:pt x="103038" y="205982"/>
                        <a:pt x="103038" y="233887"/>
                        <a:pt x="101858" y="262184"/>
                      </a:cubicBezTo>
                      <a:cubicBezTo>
                        <a:pt x="101465" y="275546"/>
                        <a:pt x="104610" y="282620"/>
                        <a:pt x="117972" y="288516"/>
                      </a:cubicBezTo>
                      <a:cubicBezTo>
                        <a:pt x="152164" y="303057"/>
                        <a:pt x="169850" y="340001"/>
                        <a:pt x="162776" y="377730"/>
                      </a:cubicBezTo>
                      <a:cubicBezTo>
                        <a:pt x="156488" y="413102"/>
                        <a:pt x="125832" y="440613"/>
                        <a:pt x="89282" y="443757"/>
                      </a:cubicBezTo>
                      <a:cubicBezTo>
                        <a:pt x="52338" y="446901"/>
                        <a:pt x="17753" y="424499"/>
                        <a:pt x="5177" y="389521"/>
                      </a:cubicBezTo>
                      <a:cubicBezTo>
                        <a:pt x="-9365" y="349040"/>
                        <a:pt x="8714" y="305415"/>
                        <a:pt x="48015" y="287730"/>
                      </a:cubicBezTo>
                      <a:cubicBezTo>
                        <a:pt x="58627" y="283013"/>
                        <a:pt x="62557" y="277511"/>
                        <a:pt x="62164" y="266114"/>
                      </a:cubicBezTo>
                      <a:cubicBezTo>
                        <a:pt x="61378" y="237424"/>
                        <a:pt x="61378" y="208341"/>
                        <a:pt x="62557" y="179650"/>
                      </a:cubicBezTo>
                      <a:cubicBezTo>
                        <a:pt x="62950" y="166681"/>
                        <a:pt x="59020" y="160786"/>
                        <a:pt x="46443" y="155283"/>
                      </a:cubicBezTo>
                      <a:cubicBezTo>
                        <a:pt x="11072" y="139563"/>
                        <a:pt x="-6221" y="101047"/>
                        <a:pt x="2032" y="62139"/>
                      </a:cubicBezTo>
                      <a:cubicBezTo>
                        <a:pt x="9500" y="27553"/>
                        <a:pt x="42120" y="1221"/>
                        <a:pt x="78671" y="42"/>
                      </a:cubicBezTo>
                      <a:cubicBezTo>
                        <a:pt x="117972" y="-1137"/>
                        <a:pt x="150592" y="22444"/>
                        <a:pt x="160811" y="59781"/>
                      </a:cubicBezTo>
                      <a:cubicBezTo>
                        <a:pt x="163169" y="66462"/>
                        <a:pt x="163562" y="73536"/>
                        <a:pt x="164348" y="78252"/>
                      </a:cubicBezTo>
                      <a:close/>
                      <a:moveTo>
                        <a:pt x="124653" y="80217"/>
                      </a:moveTo>
                      <a:cubicBezTo>
                        <a:pt x="124260" y="56243"/>
                        <a:pt x="105789" y="38558"/>
                        <a:pt x="81815" y="39344"/>
                      </a:cubicBezTo>
                      <a:cubicBezTo>
                        <a:pt x="57841" y="39737"/>
                        <a:pt x="40941" y="57815"/>
                        <a:pt x="41334" y="82576"/>
                      </a:cubicBezTo>
                      <a:cubicBezTo>
                        <a:pt x="41727" y="106550"/>
                        <a:pt x="60592" y="124628"/>
                        <a:pt x="84173" y="123842"/>
                      </a:cubicBezTo>
                      <a:cubicBezTo>
                        <a:pt x="107361" y="123449"/>
                        <a:pt x="125046" y="104584"/>
                        <a:pt x="124653" y="80217"/>
                      </a:cubicBezTo>
                      <a:close/>
                      <a:moveTo>
                        <a:pt x="124653" y="361617"/>
                      </a:moveTo>
                      <a:cubicBezTo>
                        <a:pt x="124653" y="337250"/>
                        <a:pt x="106575" y="319171"/>
                        <a:pt x="82601" y="319171"/>
                      </a:cubicBezTo>
                      <a:cubicBezTo>
                        <a:pt x="58627" y="319171"/>
                        <a:pt x="40941" y="337250"/>
                        <a:pt x="40941" y="361617"/>
                      </a:cubicBezTo>
                      <a:cubicBezTo>
                        <a:pt x="40941" y="385591"/>
                        <a:pt x="59020" y="404062"/>
                        <a:pt x="82994" y="404062"/>
                      </a:cubicBezTo>
                      <a:cubicBezTo>
                        <a:pt x="106182" y="404455"/>
                        <a:pt x="124653" y="385591"/>
                        <a:pt x="124653" y="361617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27" name="Freeform: Shape 149">
                  <a:extLst>
                    <a:ext uri="{FF2B5EF4-FFF2-40B4-BE49-F238E27FC236}">
                      <a16:creationId xmlns:a16="http://schemas.microsoft.com/office/drawing/2014/main" id="{6C4684C2-34E6-431F-B914-30B0EC62E20F}"/>
                    </a:ext>
                  </a:extLst>
                </p:cNvPr>
                <p:cNvSpPr/>
                <p:nvPr/>
              </p:nvSpPr>
              <p:spPr>
                <a:xfrm>
                  <a:off x="6480306" y="3130339"/>
                  <a:ext cx="164468" cy="444155"/>
                </a:xfrm>
                <a:custGeom>
                  <a:avLst/>
                  <a:gdLst>
                    <a:gd name="connsiteX0" fmla="*/ 61924 w 164468"/>
                    <a:gd name="connsiteY0" fmla="*/ 280974 h 444155"/>
                    <a:gd name="connsiteX1" fmla="*/ 61139 w 164468"/>
                    <a:gd name="connsiteY1" fmla="*/ 171716 h 444155"/>
                    <a:gd name="connsiteX2" fmla="*/ 45811 w 164468"/>
                    <a:gd name="connsiteY2" fmla="*/ 156388 h 444155"/>
                    <a:gd name="connsiteX3" fmla="*/ 614 w 164468"/>
                    <a:gd name="connsiteY3" fmla="*/ 73855 h 444155"/>
                    <a:gd name="connsiteX4" fmla="*/ 69392 w 164468"/>
                    <a:gd name="connsiteY4" fmla="*/ 1147 h 444155"/>
                    <a:gd name="connsiteX5" fmla="*/ 153890 w 164468"/>
                    <a:gd name="connsiteY5" fmla="*/ 42414 h 444155"/>
                    <a:gd name="connsiteX6" fmla="*/ 116161 w 164468"/>
                    <a:gd name="connsiteY6" fmla="*/ 156781 h 444155"/>
                    <a:gd name="connsiteX7" fmla="*/ 101226 w 164468"/>
                    <a:gd name="connsiteY7" fmla="*/ 179969 h 444155"/>
                    <a:gd name="connsiteX8" fmla="*/ 101619 w 164468"/>
                    <a:gd name="connsiteY8" fmla="*/ 279795 h 444155"/>
                    <a:gd name="connsiteX9" fmla="*/ 159785 w 164468"/>
                    <a:gd name="connsiteY9" fmla="*/ 388660 h 444155"/>
                    <a:gd name="connsiteX10" fmla="*/ 76466 w 164468"/>
                    <a:gd name="connsiteY10" fmla="*/ 444075 h 444155"/>
                    <a:gd name="connsiteX11" fmla="*/ 2579 w 164468"/>
                    <a:gd name="connsiteY11" fmla="*/ 381979 h 444155"/>
                    <a:gd name="connsiteX12" fmla="*/ 61924 w 164468"/>
                    <a:gd name="connsiteY12" fmla="*/ 280974 h 444155"/>
                    <a:gd name="connsiteX13" fmla="*/ 124414 w 164468"/>
                    <a:gd name="connsiteY13" fmla="*/ 81715 h 444155"/>
                    <a:gd name="connsiteX14" fmla="*/ 81968 w 164468"/>
                    <a:gd name="connsiteY14" fmla="*/ 39662 h 444155"/>
                    <a:gd name="connsiteX15" fmla="*/ 39916 w 164468"/>
                    <a:gd name="connsiteY15" fmla="*/ 82108 h 444155"/>
                    <a:gd name="connsiteX16" fmla="*/ 83540 w 164468"/>
                    <a:gd name="connsiteY16" fmla="*/ 124947 h 444155"/>
                    <a:gd name="connsiteX17" fmla="*/ 124414 w 164468"/>
                    <a:gd name="connsiteY17" fmla="*/ 81715 h 444155"/>
                    <a:gd name="connsiteX18" fmla="*/ 81968 w 164468"/>
                    <a:gd name="connsiteY18" fmla="*/ 404774 h 444155"/>
                    <a:gd name="connsiteX19" fmla="*/ 124414 w 164468"/>
                    <a:gd name="connsiteY19" fmla="*/ 362721 h 444155"/>
                    <a:gd name="connsiteX20" fmla="*/ 81968 w 164468"/>
                    <a:gd name="connsiteY20" fmla="*/ 321062 h 444155"/>
                    <a:gd name="connsiteX21" fmla="*/ 39523 w 164468"/>
                    <a:gd name="connsiteY21" fmla="*/ 363114 h 444155"/>
                    <a:gd name="connsiteX22" fmla="*/ 81968 w 164468"/>
                    <a:gd name="connsiteY22" fmla="*/ 404774 h 444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64468" h="444155">
                      <a:moveTo>
                        <a:pt x="61924" y="280974"/>
                      </a:moveTo>
                      <a:cubicBezTo>
                        <a:pt x="61924" y="245210"/>
                        <a:pt x="62710" y="208266"/>
                        <a:pt x="61139" y="171716"/>
                      </a:cubicBezTo>
                      <a:cubicBezTo>
                        <a:pt x="60745" y="166213"/>
                        <a:pt x="52099" y="159532"/>
                        <a:pt x="45811" y="156388"/>
                      </a:cubicBezTo>
                      <a:cubicBezTo>
                        <a:pt x="15156" y="140667"/>
                        <a:pt x="-3709" y="107261"/>
                        <a:pt x="614" y="73855"/>
                      </a:cubicBezTo>
                      <a:cubicBezTo>
                        <a:pt x="5723" y="34553"/>
                        <a:pt x="31269" y="7828"/>
                        <a:pt x="69392" y="1147"/>
                      </a:cubicBezTo>
                      <a:cubicBezTo>
                        <a:pt x="102012" y="-4748"/>
                        <a:pt x="137777" y="12544"/>
                        <a:pt x="153890" y="42414"/>
                      </a:cubicBezTo>
                      <a:cubicBezTo>
                        <a:pt x="177078" y="84466"/>
                        <a:pt x="160178" y="137130"/>
                        <a:pt x="116161" y="156781"/>
                      </a:cubicBezTo>
                      <a:cubicBezTo>
                        <a:pt x="104370" y="161890"/>
                        <a:pt x="101226" y="167786"/>
                        <a:pt x="101226" y="179969"/>
                      </a:cubicBezTo>
                      <a:cubicBezTo>
                        <a:pt x="102012" y="213375"/>
                        <a:pt x="101619" y="246782"/>
                        <a:pt x="101619" y="279795"/>
                      </a:cubicBezTo>
                      <a:cubicBezTo>
                        <a:pt x="157820" y="315166"/>
                        <a:pt x="173541" y="344643"/>
                        <a:pt x="159785" y="388660"/>
                      </a:cubicBezTo>
                      <a:cubicBezTo>
                        <a:pt x="148781" y="424032"/>
                        <a:pt x="115768" y="445648"/>
                        <a:pt x="76466" y="444075"/>
                      </a:cubicBezTo>
                      <a:cubicBezTo>
                        <a:pt x="41095" y="442503"/>
                        <a:pt x="9653" y="416171"/>
                        <a:pt x="2579" y="381979"/>
                      </a:cubicBezTo>
                      <a:cubicBezTo>
                        <a:pt x="-6853" y="337175"/>
                        <a:pt x="10439" y="307306"/>
                        <a:pt x="61924" y="280974"/>
                      </a:cubicBezTo>
                      <a:close/>
                      <a:moveTo>
                        <a:pt x="124414" y="81715"/>
                      </a:moveTo>
                      <a:cubicBezTo>
                        <a:pt x="124021" y="58134"/>
                        <a:pt x="105549" y="39662"/>
                        <a:pt x="81968" y="39662"/>
                      </a:cubicBezTo>
                      <a:cubicBezTo>
                        <a:pt x="58780" y="39662"/>
                        <a:pt x="39916" y="58134"/>
                        <a:pt x="39916" y="82108"/>
                      </a:cubicBezTo>
                      <a:cubicBezTo>
                        <a:pt x="39523" y="106082"/>
                        <a:pt x="59566" y="125733"/>
                        <a:pt x="83540" y="124947"/>
                      </a:cubicBezTo>
                      <a:cubicBezTo>
                        <a:pt x="106335" y="124554"/>
                        <a:pt x="124807" y="105296"/>
                        <a:pt x="124414" y="81715"/>
                      </a:cubicBezTo>
                      <a:close/>
                      <a:moveTo>
                        <a:pt x="81968" y="404774"/>
                      </a:moveTo>
                      <a:cubicBezTo>
                        <a:pt x="105549" y="404774"/>
                        <a:pt x="124021" y="386302"/>
                        <a:pt x="124414" y="362721"/>
                      </a:cubicBezTo>
                      <a:cubicBezTo>
                        <a:pt x="124414" y="338747"/>
                        <a:pt x="106728" y="321062"/>
                        <a:pt x="81968" y="321062"/>
                      </a:cubicBezTo>
                      <a:cubicBezTo>
                        <a:pt x="57601" y="321062"/>
                        <a:pt x="39523" y="338747"/>
                        <a:pt x="39523" y="363114"/>
                      </a:cubicBezTo>
                      <a:cubicBezTo>
                        <a:pt x="39523" y="386695"/>
                        <a:pt x="57994" y="404774"/>
                        <a:pt x="81968" y="404774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28" name="Freeform: Shape 150">
                  <a:extLst>
                    <a:ext uri="{FF2B5EF4-FFF2-40B4-BE49-F238E27FC236}">
                      <a16:creationId xmlns:a16="http://schemas.microsoft.com/office/drawing/2014/main" id="{7FC3CFFB-CBB3-40B6-A1BC-00271040AEB8}"/>
                    </a:ext>
                  </a:extLst>
                </p:cNvPr>
                <p:cNvSpPr/>
                <p:nvPr/>
              </p:nvSpPr>
              <p:spPr>
                <a:xfrm>
                  <a:off x="6459772" y="4135641"/>
                  <a:ext cx="164895" cy="444430"/>
                </a:xfrm>
                <a:custGeom>
                  <a:avLst/>
                  <a:gdLst>
                    <a:gd name="connsiteX0" fmla="*/ 102109 w 164895"/>
                    <a:gd name="connsiteY0" fmla="*/ 163888 h 444430"/>
                    <a:gd name="connsiteX1" fmla="*/ 101716 w 164895"/>
                    <a:gd name="connsiteY1" fmla="*/ 262928 h 444430"/>
                    <a:gd name="connsiteX2" fmla="*/ 117829 w 164895"/>
                    <a:gd name="connsiteY2" fmla="*/ 288866 h 444430"/>
                    <a:gd name="connsiteX3" fmla="*/ 163812 w 164895"/>
                    <a:gd name="connsiteY3" fmla="*/ 372186 h 444430"/>
                    <a:gd name="connsiteX4" fmla="*/ 95428 w 164895"/>
                    <a:gd name="connsiteY4" fmla="*/ 443321 h 444430"/>
                    <a:gd name="connsiteX5" fmla="*/ 9750 w 164895"/>
                    <a:gd name="connsiteY5" fmla="*/ 400483 h 444430"/>
                    <a:gd name="connsiteX6" fmla="*/ 48266 w 164895"/>
                    <a:gd name="connsiteY6" fmla="*/ 288080 h 444430"/>
                    <a:gd name="connsiteX7" fmla="*/ 62807 w 164895"/>
                    <a:gd name="connsiteY7" fmla="*/ 264893 h 444430"/>
                    <a:gd name="connsiteX8" fmla="*/ 62414 w 164895"/>
                    <a:gd name="connsiteY8" fmla="*/ 163101 h 444430"/>
                    <a:gd name="connsiteX9" fmla="*/ 2676 w 164895"/>
                    <a:gd name="connsiteY9" fmla="*/ 63276 h 444430"/>
                    <a:gd name="connsiteX10" fmla="*/ 82065 w 164895"/>
                    <a:gd name="connsiteY10" fmla="*/ 0 h 444430"/>
                    <a:gd name="connsiteX11" fmla="*/ 162633 w 164895"/>
                    <a:gd name="connsiteY11" fmla="*/ 64455 h 444430"/>
                    <a:gd name="connsiteX12" fmla="*/ 102109 w 164895"/>
                    <a:gd name="connsiteY12" fmla="*/ 163888 h 444430"/>
                    <a:gd name="connsiteX13" fmla="*/ 82065 w 164895"/>
                    <a:gd name="connsiteY13" fmla="*/ 320308 h 444430"/>
                    <a:gd name="connsiteX14" fmla="*/ 39619 w 164895"/>
                    <a:gd name="connsiteY14" fmla="*/ 362360 h 444430"/>
                    <a:gd name="connsiteX15" fmla="*/ 83637 w 164895"/>
                    <a:gd name="connsiteY15" fmla="*/ 405199 h 444430"/>
                    <a:gd name="connsiteX16" fmla="*/ 124904 w 164895"/>
                    <a:gd name="connsiteY16" fmla="*/ 361967 h 444430"/>
                    <a:gd name="connsiteX17" fmla="*/ 82065 w 164895"/>
                    <a:gd name="connsiteY17" fmla="*/ 320308 h 444430"/>
                    <a:gd name="connsiteX18" fmla="*/ 81672 w 164895"/>
                    <a:gd name="connsiteY18" fmla="*/ 40481 h 444430"/>
                    <a:gd name="connsiteX19" fmla="*/ 39619 w 164895"/>
                    <a:gd name="connsiteY19" fmla="*/ 82926 h 444430"/>
                    <a:gd name="connsiteX20" fmla="*/ 82065 w 164895"/>
                    <a:gd name="connsiteY20" fmla="*/ 125372 h 444430"/>
                    <a:gd name="connsiteX21" fmla="*/ 124904 w 164895"/>
                    <a:gd name="connsiteY21" fmla="*/ 81747 h 444430"/>
                    <a:gd name="connsiteX22" fmla="*/ 81672 w 164895"/>
                    <a:gd name="connsiteY22" fmla="*/ 40481 h 444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64895" h="444430">
                      <a:moveTo>
                        <a:pt x="102109" y="163888"/>
                      </a:moveTo>
                      <a:cubicBezTo>
                        <a:pt x="102109" y="197687"/>
                        <a:pt x="102502" y="230307"/>
                        <a:pt x="101716" y="262928"/>
                      </a:cubicBezTo>
                      <a:cubicBezTo>
                        <a:pt x="101323" y="275897"/>
                        <a:pt x="104467" y="283364"/>
                        <a:pt x="117829" y="288866"/>
                      </a:cubicBezTo>
                      <a:cubicBezTo>
                        <a:pt x="150057" y="302622"/>
                        <a:pt x="168528" y="337993"/>
                        <a:pt x="163812" y="372186"/>
                      </a:cubicBezTo>
                      <a:cubicBezTo>
                        <a:pt x="159096" y="409129"/>
                        <a:pt x="132371" y="436640"/>
                        <a:pt x="95428" y="443321"/>
                      </a:cubicBezTo>
                      <a:cubicBezTo>
                        <a:pt x="62021" y="449217"/>
                        <a:pt x="25864" y="431138"/>
                        <a:pt x="9750" y="400483"/>
                      </a:cubicBezTo>
                      <a:cubicBezTo>
                        <a:pt x="-12259" y="358430"/>
                        <a:pt x="4248" y="307731"/>
                        <a:pt x="48266" y="288080"/>
                      </a:cubicBezTo>
                      <a:cubicBezTo>
                        <a:pt x="60056" y="282971"/>
                        <a:pt x="63200" y="277076"/>
                        <a:pt x="62807" y="264893"/>
                      </a:cubicBezTo>
                      <a:cubicBezTo>
                        <a:pt x="62021" y="230700"/>
                        <a:pt x="62414" y="196901"/>
                        <a:pt x="62414" y="163101"/>
                      </a:cubicBezTo>
                      <a:cubicBezTo>
                        <a:pt x="11322" y="137555"/>
                        <a:pt x="-7542" y="106114"/>
                        <a:pt x="2676" y="63276"/>
                      </a:cubicBezTo>
                      <a:cubicBezTo>
                        <a:pt x="11715" y="25153"/>
                        <a:pt x="43156" y="0"/>
                        <a:pt x="82065" y="0"/>
                      </a:cubicBezTo>
                      <a:cubicBezTo>
                        <a:pt x="121760" y="0"/>
                        <a:pt x="153594" y="25546"/>
                        <a:pt x="162633" y="64455"/>
                      </a:cubicBezTo>
                      <a:cubicBezTo>
                        <a:pt x="172066" y="106900"/>
                        <a:pt x="152022" y="139914"/>
                        <a:pt x="102109" y="163888"/>
                      </a:cubicBezTo>
                      <a:close/>
                      <a:moveTo>
                        <a:pt x="82065" y="320308"/>
                      </a:moveTo>
                      <a:cubicBezTo>
                        <a:pt x="58877" y="320308"/>
                        <a:pt x="39619" y="339172"/>
                        <a:pt x="39619" y="362360"/>
                      </a:cubicBezTo>
                      <a:cubicBezTo>
                        <a:pt x="39226" y="385941"/>
                        <a:pt x="59663" y="405985"/>
                        <a:pt x="83637" y="405199"/>
                      </a:cubicBezTo>
                      <a:cubicBezTo>
                        <a:pt x="106825" y="404413"/>
                        <a:pt x="125297" y="385155"/>
                        <a:pt x="124904" y="361967"/>
                      </a:cubicBezTo>
                      <a:cubicBezTo>
                        <a:pt x="124511" y="338779"/>
                        <a:pt x="105646" y="320308"/>
                        <a:pt x="82065" y="320308"/>
                      </a:cubicBezTo>
                      <a:close/>
                      <a:moveTo>
                        <a:pt x="81672" y="40481"/>
                      </a:moveTo>
                      <a:cubicBezTo>
                        <a:pt x="58091" y="40874"/>
                        <a:pt x="39619" y="59345"/>
                        <a:pt x="39619" y="82926"/>
                      </a:cubicBezTo>
                      <a:cubicBezTo>
                        <a:pt x="39619" y="105721"/>
                        <a:pt x="58877" y="124979"/>
                        <a:pt x="82065" y="125372"/>
                      </a:cubicBezTo>
                      <a:cubicBezTo>
                        <a:pt x="106039" y="125765"/>
                        <a:pt x="125690" y="105721"/>
                        <a:pt x="124904" y="81747"/>
                      </a:cubicBezTo>
                      <a:cubicBezTo>
                        <a:pt x="124511" y="57773"/>
                        <a:pt x="105646" y="40088"/>
                        <a:pt x="81672" y="40481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29" name="Freeform: Shape 151">
                  <a:extLst>
                    <a:ext uri="{FF2B5EF4-FFF2-40B4-BE49-F238E27FC236}">
                      <a16:creationId xmlns:a16="http://schemas.microsoft.com/office/drawing/2014/main" id="{0D96B6EA-18B1-4DA8-B463-1C50B6B3DB83}"/>
                    </a:ext>
                  </a:extLst>
                </p:cNvPr>
                <p:cNvSpPr/>
                <p:nvPr/>
              </p:nvSpPr>
              <p:spPr>
                <a:xfrm>
                  <a:off x="6762923" y="2776589"/>
                  <a:ext cx="164329" cy="443736"/>
                </a:xfrm>
                <a:custGeom>
                  <a:avLst/>
                  <a:gdLst>
                    <a:gd name="connsiteX0" fmla="*/ 61493 w 164329"/>
                    <a:gd name="connsiteY0" fmla="*/ 281404 h 443736"/>
                    <a:gd name="connsiteX1" fmla="*/ 61493 w 164329"/>
                    <a:gd name="connsiteY1" fmla="*/ 162713 h 443736"/>
                    <a:gd name="connsiteX2" fmla="*/ 2540 w 164329"/>
                    <a:gd name="connsiteY2" fmla="*/ 62494 h 443736"/>
                    <a:gd name="connsiteX3" fmla="*/ 80358 w 164329"/>
                    <a:gd name="connsiteY3" fmla="*/ 5 h 443736"/>
                    <a:gd name="connsiteX4" fmla="*/ 161712 w 164329"/>
                    <a:gd name="connsiteY4" fmla="*/ 63280 h 443736"/>
                    <a:gd name="connsiteX5" fmla="*/ 101973 w 164329"/>
                    <a:gd name="connsiteY5" fmla="*/ 163106 h 443736"/>
                    <a:gd name="connsiteX6" fmla="*/ 101973 w 164329"/>
                    <a:gd name="connsiteY6" fmla="*/ 280225 h 443736"/>
                    <a:gd name="connsiteX7" fmla="*/ 161712 w 164329"/>
                    <a:gd name="connsiteY7" fmla="*/ 379658 h 443736"/>
                    <a:gd name="connsiteX8" fmla="*/ 80750 w 164329"/>
                    <a:gd name="connsiteY8" fmla="*/ 443719 h 443736"/>
                    <a:gd name="connsiteX9" fmla="*/ 2147 w 164329"/>
                    <a:gd name="connsiteY9" fmla="*/ 379265 h 443736"/>
                    <a:gd name="connsiteX10" fmla="*/ 61493 w 164329"/>
                    <a:gd name="connsiteY10" fmla="*/ 281404 h 443736"/>
                    <a:gd name="connsiteX11" fmla="*/ 83109 w 164329"/>
                    <a:gd name="connsiteY11" fmla="*/ 319526 h 443736"/>
                    <a:gd name="connsiteX12" fmla="*/ 39484 w 164329"/>
                    <a:gd name="connsiteY12" fmla="*/ 360793 h 443736"/>
                    <a:gd name="connsiteX13" fmla="*/ 81144 w 164329"/>
                    <a:gd name="connsiteY13" fmla="*/ 404418 h 443736"/>
                    <a:gd name="connsiteX14" fmla="*/ 124768 w 164329"/>
                    <a:gd name="connsiteY14" fmla="*/ 362758 h 443736"/>
                    <a:gd name="connsiteX15" fmla="*/ 83109 w 164329"/>
                    <a:gd name="connsiteY15" fmla="*/ 319526 h 443736"/>
                    <a:gd name="connsiteX16" fmla="*/ 81537 w 164329"/>
                    <a:gd name="connsiteY16" fmla="*/ 39699 h 443736"/>
                    <a:gd name="connsiteX17" fmla="*/ 39877 w 164329"/>
                    <a:gd name="connsiteY17" fmla="*/ 82538 h 443736"/>
                    <a:gd name="connsiteX18" fmla="*/ 83109 w 164329"/>
                    <a:gd name="connsiteY18" fmla="*/ 124198 h 443736"/>
                    <a:gd name="connsiteX19" fmla="*/ 124768 w 164329"/>
                    <a:gd name="connsiteY19" fmla="*/ 80966 h 443736"/>
                    <a:gd name="connsiteX20" fmla="*/ 81537 w 164329"/>
                    <a:gd name="connsiteY20" fmla="*/ 39699 h 443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64329" h="443736">
                      <a:moveTo>
                        <a:pt x="61493" y="281404"/>
                      </a:moveTo>
                      <a:cubicBezTo>
                        <a:pt x="61493" y="240923"/>
                        <a:pt x="61493" y="201622"/>
                        <a:pt x="61493" y="162713"/>
                      </a:cubicBezTo>
                      <a:cubicBezTo>
                        <a:pt x="11187" y="138346"/>
                        <a:pt x="-7285" y="106905"/>
                        <a:pt x="2540" y="62494"/>
                      </a:cubicBezTo>
                      <a:cubicBezTo>
                        <a:pt x="10401" y="26337"/>
                        <a:pt x="42628" y="398"/>
                        <a:pt x="80358" y="5"/>
                      </a:cubicBezTo>
                      <a:cubicBezTo>
                        <a:pt x="120445" y="-388"/>
                        <a:pt x="152279" y="24372"/>
                        <a:pt x="161712" y="63280"/>
                      </a:cubicBezTo>
                      <a:cubicBezTo>
                        <a:pt x="171930" y="104940"/>
                        <a:pt x="152279" y="137953"/>
                        <a:pt x="101973" y="163106"/>
                      </a:cubicBezTo>
                      <a:cubicBezTo>
                        <a:pt x="101973" y="202015"/>
                        <a:pt x="101973" y="241316"/>
                        <a:pt x="101973" y="280225"/>
                      </a:cubicBezTo>
                      <a:cubicBezTo>
                        <a:pt x="152279" y="305378"/>
                        <a:pt x="171930" y="337998"/>
                        <a:pt x="161712" y="379658"/>
                      </a:cubicBezTo>
                      <a:cubicBezTo>
                        <a:pt x="152279" y="418566"/>
                        <a:pt x="120052" y="444505"/>
                        <a:pt x="80750" y="443719"/>
                      </a:cubicBezTo>
                      <a:cubicBezTo>
                        <a:pt x="42235" y="442933"/>
                        <a:pt x="9615" y="416601"/>
                        <a:pt x="2147" y="379265"/>
                      </a:cubicBezTo>
                      <a:cubicBezTo>
                        <a:pt x="-6499" y="335640"/>
                        <a:pt x="12366" y="303413"/>
                        <a:pt x="61493" y="281404"/>
                      </a:cubicBezTo>
                      <a:close/>
                      <a:moveTo>
                        <a:pt x="83109" y="319526"/>
                      </a:moveTo>
                      <a:cubicBezTo>
                        <a:pt x="59528" y="318740"/>
                        <a:pt x="40270" y="337212"/>
                        <a:pt x="39484" y="360793"/>
                      </a:cubicBezTo>
                      <a:cubicBezTo>
                        <a:pt x="38698" y="384374"/>
                        <a:pt x="57170" y="403632"/>
                        <a:pt x="81144" y="404418"/>
                      </a:cubicBezTo>
                      <a:cubicBezTo>
                        <a:pt x="104331" y="405204"/>
                        <a:pt x="123982" y="386732"/>
                        <a:pt x="124768" y="362758"/>
                      </a:cubicBezTo>
                      <a:cubicBezTo>
                        <a:pt x="125554" y="339570"/>
                        <a:pt x="107083" y="320312"/>
                        <a:pt x="83109" y="319526"/>
                      </a:cubicBezTo>
                      <a:close/>
                      <a:moveTo>
                        <a:pt x="81537" y="39699"/>
                      </a:moveTo>
                      <a:cubicBezTo>
                        <a:pt x="57563" y="40092"/>
                        <a:pt x="39484" y="58957"/>
                        <a:pt x="39877" y="82538"/>
                      </a:cubicBezTo>
                      <a:cubicBezTo>
                        <a:pt x="40270" y="105726"/>
                        <a:pt x="59921" y="124591"/>
                        <a:pt x="83109" y="124198"/>
                      </a:cubicBezTo>
                      <a:cubicBezTo>
                        <a:pt x="106296" y="123805"/>
                        <a:pt x="125161" y="104547"/>
                        <a:pt x="124768" y="80966"/>
                      </a:cubicBezTo>
                      <a:cubicBezTo>
                        <a:pt x="124375" y="57385"/>
                        <a:pt x="105510" y="39306"/>
                        <a:pt x="81537" y="39699"/>
                      </a:cubicBezTo>
                      <a:close/>
                    </a:path>
                  </a:pathLst>
                </a:custGeom>
                <a:solidFill>
                  <a:srgbClr val="0AA6ED"/>
                </a:solidFill>
                <a:ln w="39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205DEE23-0E3E-46C8-BF7B-F799EDCE852F}"/>
              </a:ext>
            </a:extLst>
          </p:cNvPr>
          <p:cNvSpPr txBox="1"/>
          <p:nvPr/>
        </p:nvSpPr>
        <p:spPr>
          <a:xfrm>
            <a:off x="976973" y="4290896"/>
            <a:ext cx="2086949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ko-KR" b="1" dirty="0">
                <a:solidFill>
                  <a:schemeClr val="bg1"/>
                </a:solidFill>
                <a:latin typeface="Arial"/>
              </a:rPr>
              <a:t>AI</a:t>
            </a:r>
            <a:endParaRPr lang="ro-RO" altLang="ko-KR" b="1" dirty="0">
              <a:solidFill>
                <a:schemeClr val="bg1"/>
              </a:solidFill>
              <a:latin typeface="Arial"/>
            </a:endParaRPr>
          </a:p>
          <a:p>
            <a:pPr algn="ctr">
              <a:defRPr/>
            </a:pPr>
            <a:endParaRPr lang="ro-RO" altLang="ko-KR" b="1" dirty="0">
              <a:solidFill>
                <a:schemeClr val="bg1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/>
              </a:rPr>
              <a:t>predictive analytics</a:t>
            </a:r>
            <a:endParaRPr lang="ro-RO" altLang="ko-KR" sz="1400" b="1" dirty="0">
              <a:solidFill>
                <a:schemeClr val="bg1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/>
              </a:rPr>
              <a:t>decision-making </a:t>
            </a:r>
            <a:endParaRPr lang="ro-RO" altLang="ko-KR" sz="1400" b="1" dirty="0">
              <a:solidFill>
                <a:schemeClr val="bg1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/>
              </a:rPr>
              <a:t>forecast demand  </a:t>
            </a:r>
          </a:p>
        </p:txBody>
      </p:sp>
      <p:cxnSp>
        <p:nvCxnSpPr>
          <p:cNvPr id="133" name="Straight Connector 21">
            <a:extLst>
              <a:ext uri="{FF2B5EF4-FFF2-40B4-BE49-F238E27FC236}">
                <a16:creationId xmlns:a16="http://schemas.microsoft.com/office/drawing/2014/main" id="{ADC2BF69-1CF3-4AE0-99EC-B8AFBF783B08}"/>
              </a:ext>
            </a:extLst>
          </p:cNvPr>
          <p:cNvCxnSpPr>
            <a:cxnSpLocks/>
          </p:cNvCxnSpPr>
          <p:nvPr/>
        </p:nvCxnSpPr>
        <p:spPr>
          <a:xfrm>
            <a:off x="2139537" y="3396503"/>
            <a:ext cx="7920000" cy="1048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ysDash"/>
            <a:miter lim="800000"/>
            <a:headEnd type="oval"/>
            <a:tailEnd type="oval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2769EDFB-A495-4624-964E-28C42D8FE94C}"/>
              </a:ext>
            </a:extLst>
          </p:cNvPr>
          <p:cNvSpPr txBox="1"/>
          <p:nvPr/>
        </p:nvSpPr>
        <p:spPr>
          <a:xfrm>
            <a:off x="3193576" y="4290897"/>
            <a:ext cx="2714920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algn="ctr">
              <a:defRPr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altLang="ko-KR" dirty="0"/>
              <a:t>Internet of Things</a:t>
            </a:r>
            <a:endParaRPr lang="ro-RO" altLang="ko-KR" dirty="0"/>
          </a:p>
          <a:p>
            <a:endParaRPr lang="ro-RO" altLang="ko-K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sz="1400" dirty="0"/>
              <a:t>supplies track</a:t>
            </a:r>
            <a:r>
              <a:rPr lang="ro-RO" altLang="ko-KR" sz="1400" dirty="0" err="1"/>
              <a:t>ing</a:t>
            </a:r>
            <a:endParaRPr lang="ro-RO" altLang="ko-KR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sz="1400" dirty="0"/>
              <a:t>live data on inventory levels</a:t>
            </a:r>
            <a:endParaRPr lang="ro-RO" altLang="ko-KR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sz="1400" dirty="0"/>
              <a:t>predictive maintenance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1C65C64-88C3-4525-890B-984187E27F67}"/>
              </a:ext>
            </a:extLst>
          </p:cNvPr>
          <p:cNvSpPr txBox="1"/>
          <p:nvPr/>
        </p:nvSpPr>
        <p:spPr>
          <a:xfrm>
            <a:off x="6585327" y="4275452"/>
            <a:ext cx="1935454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algn="ctr">
              <a:defRPr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altLang="ko-KR" dirty="0"/>
              <a:t>Blockchain</a:t>
            </a:r>
            <a:endParaRPr lang="ro-RO" altLang="ko-KR" dirty="0"/>
          </a:p>
          <a:p>
            <a:endParaRPr lang="ro-RO" altLang="ko-K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sz="1400" dirty="0"/>
              <a:t>transparency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sz="1400" dirty="0"/>
              <a:t>security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sz="1400" dirty="0"/>
              <a:t>integrity </a:t>
            </a:r>
          </a:p>
        </p:txBody>
      </p:sp>
      <p:cxnSp>
        <p:nvCxnSpPr>
          <p:cNvPr id="140" name="Straight Connector 30">
            <a:extLst>
              <a:ext uri="{FF2B5EF4-FFF2-40B4-BE49-F238E27FC236}">
                <a16:creationId xmlns:a16="http://schemas.microsoft.com/office/drawing/2014/main" id="{EC3E6A25-50C2-4F5F-A703-FF6EF605440D}"/>
              </a:ext>
            </a:extLst>
          </p:cNvPr>
          <p:cNvCxnSpPr/>
          <p:nvPr/>
        </p:nvCxnSpPr>
        <p:spPr>
          <a:xfrm flipH="1" flipV="1">
            <a:off x="6116180" y="2983013"/>
            <a:ext cx="1" cy="403013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ysDash"/>
            <a:miter lim="800000"/>
            <a:headEnd type="oval"/>
            <a:tailEnd type="oval"/>
          </a:ln>
          <a:effectLst/>
        </p:spPr>
      </p:cxnSp>
      <p:pic>
        <p:nvPicPr>
          <p:cNvPr id="147" name="Picture 146">
            <a:extLst>
              <a:ext uri="{FF2B5EF4-FFF2-40B4-BE49-F238E27FC236}">
                <a16:creationId xmlns:a16="http://schemas.microsoft.com/office/drawing/2014/main" id="{1382642C-55D5-4703-A3EC-08F314844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912" y="3676038"/>
            <a:ext cx="298730" cy="29873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A46910D2-9B6D-4963-A40F-5C3D31A27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54689" y="3631229"/>
            <a:ext cx="507556" cy="443846"/>
          </a:xfrm>
          <a:prstGeom prst="rect">
            <a:avLst/>
          </a:prstGeom>
        </p:spPr>
      </p:pic>
      <p:sp>
        <p:nvSpPr>
          <p:cNvPr id="153" name="Hexagon 5">
            <a:extLst>
              <a:ext uri="{FF2B5EF4-FFF2-40B4-BE49-F238E27FC236}">
                <a16:creationId xmlns:a16="http://schemas.microsoft.com/office/drawing/2014/main" id="{6588230C-85C6-42B1-86A2-E9E11DAD7CD9}"/>
              </a:ext>
            </a:extLst>
          </p:cNvPr>
          <p:cNvSpPr/>
          <p:nvPr/>
        </p:nvSpPr>
        <p:spPr>
          <a:xfrm rot="19800000">
            <a:off x="7046633" y="3511010"/>
            <a:ext cx="747848" cy="644696"/>
          </a:xfrm>
          <a:prstGeom prst="hexagon">
            <a:avLst>
              <a:gd name="adj" fmla="val 28647"/>
              <a:gd name="vf" fmla="val 115470"/>
            </a:avLst>
          </a:prstGeom>
          <a:solidFill>
            <a:sysClr val="window" lastClr="FFFFFF"/>
          </a:solidFill>
          <a:ln w="38100" cap="flat" cmpd="sng" algn="ctr">
            <a:solidFill>
              <a:srgbClr val="0AA6E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348F8A92-0985-48DA-A062-BC96EC4B4F59}"/>
              </a:ext>
            </a:extLst>
          </p:cNvPr>
          <p:cNvSpPr txBox="1"/>
          <p:nvPr/>
        </p:nvSpPr>
        <p:spPr>
          <a:xfrm>
            <a:off x="8917388" y="4275452"/>
            <a:ext cx="2560379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algn="ctr">
              <a:defRPr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altLang="ko-KR" dirty="0"/>
              <a:t>Robotic systems</a:t>
            </a:r>
            <a:endParaRPr lang="ro-RO" altLang="ko-KR" dirty="0"/>
          </a:p>
          <a:p>
            <a:endParaRPr lang="ro-RO" altLang="ko-K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sz="1400" dirty="0"/>
              <a:t>enhance efficiency</a:t>
            </a:r>
            <a:endParaRPr lang="ro-RO" altLang="ko-KR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sz="1400" dirty="0"/>
              <a:t>reduce </a:t>
            </a:r>
            <a:r>
              <a:rPr lang="en-US" altLang="ko-KR" sz="1400" dirty="0" err="1"/>
              <a:t>labour</a:t>
            </a:r>
            <a:r>
              <a:rPr lang="en-US" altLang="ko-KR" sz="1400" dirty="0"/>
              <a:t> costs</a:t>
            </a:r>
            <a:endParaRPr lang="ro-RO" altLang="ko-KR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ko-KR" sz="1400" dirty="0"/>
              <a:t>safety of personnel</a:t>
            </a: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F84F9095-D3ED-4078-9E14-2A2268379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916" y="3582950"/>
            <a:ext cx="530398" cy="530398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4D12F731-1266-4E79-8293-AAB7FD788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436" y="3631229"/>
            <a:ext cx="460202" cy="38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EA3317-8BFD-4C9F-99D8-6C37B95CE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011" y="1051653"/>
            <a:ext cx="4774518" cy="47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84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A161F5C-682A-4DC7-A798-87F745119409}"/>
              </a:ext>
            </a:extLst>
          </p:cNvPr>
          <p:cNvGrpSpPr/>
          <p:nvPr/>
        </p:nvGrpSpPr>
        <p:grpSpPr>
          <a:xfrm>
            <a:off x="38446" y="339509"/>
            <a:ext cx="11944732" cy="6178982"/>
            <a:chOff x="38446" y="339509"/>
            <a:chExt cx="11944732" cy="6178982"/>
          </a:xfrm>
        </p:grpSpPr>
        <p:sp>
          <p:nvSpPr>
            <p:cNvPr id="49" name="Text Placeholder 1">
              <a:extLst>
                <a:ext uri="{FF2B5EF4-FFF2-40B4-BE49-F238E27FC236}">
                  <a16:creationId xmlns:a16="http://schemas.microsoft.com/office/drawing/2014/main" id="{3DC956CC-F7FB-45EF-AC6B-CFCBA3DD5484}"/>
                </a:ext>
              </a:extLst>
            </p:cNvPr>
            <p:cNvSpPr txBox="1">
              <a:spLocks/>
            </p:cNvSpPr>
            <p:nvPr/>
          </p:nvSpPr>
          <p:spPr>
            <a:xfrm>
              <a:off x="323529" y="339509"/>
              <a:ext cx="11573197" cy="724247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5400" b="0" kern="1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n-ea"/>
                  <a:cs typeface="Arial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CYBER RISKS</a:t>
              </a:r>
            </a:p>
          </p:txBody>
        </p:sp>
        <p:grpSp>
          <p:nvGrpSpPr>
            <p:cNvPr id="50" name="그룹 76">
              <a:extLst>
                <a:ext uri="{FF2B5EF4-FFF2-40B4-BE49-F238E27FC236}">
                  <a16:creationId xmlns:a16="http://schemas.microsoft.com/office/drawing/2014/main" id="{2F50E0CF-7840-4292-961D-D6ABE61024CB}"/>
                </a:ext>
              </a:extLst>
            </p:cNvPr>
            <p:cNvGrpSpPr/>
            <p:nvPr/>
          </p:nvGrpSpPr>
          <p:grpSpPr>
            <a:xfrm flipH="1">
              <a:off x="6244297" y="1806373"/>
              <a:ext cx="1211932" cy="2707164"/>
              <a:chOff x="4748872" y="1806373"/>
              <a:chExt cx="1211932" cy="2707164"/>
            </a:xfrm>
          </p:grpSpPr>
          <p:cxnSp>
            <p:nvCxnSpPr>
              <p:cNvPr id="51" name="Elbow Connector 49">
                <a:extLst>
                  <a:ext uri="{FF2B5EF4-FFF2-40B4-BE49-F238E27FC236}">
                    <a16:creationId xmlns:a16="http://schemas.microsoft.com/office/drawing/2014/main" id="{10678C4C-5240-429D-AAA3-36A6AC436EF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716625" y="3874095"/>
                <a:ext cx="671689" cy="607195"/>
              </a:xfrm>
              <a:prstGeom prst="bentConnector3">
                <a:avLst>
                  <a:gd name="adj1" fmla="val 101050"/>
                </a:avLst>
              </a:prstGeom>
              <a:noFill/>
              <a:ln w="508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52" name="Elbow Connector 50">
                <a:extLst>
                  <a:ext uri="{FF2B5EF4-FFF2-40B4-BE49-F238E27FC236}">
                    <a16:creationId xmlns:a16="http://schemas.microsoft.com/office/drawing/2014/main" id="{1FD10E63-C083-4545-916E-A5D5D9226C3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068193" y="2620926"/>
                <a:ext cx="2707163" cy="1078058"/>
              </a:xfrm>
              <a:prstGeom prst="bentConnector3">
                <a:avLst>
                  <a:gd name="adj1" fmla="val 99962"/>
                </a:avLst>
              </a:prstGeom>
              <a:noFill/>
              <a:ln w="508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53" name="Elbow Connector 51">
                <a:extLst>
                  <a:ext uri="{FF2B5EF4-FFF2-40B4-BE49-F238E27FC236}">
                    <a16:creationId xmlns:a16="http://schemas.microsoft.com/office/drawing/2014/main" id="{9505AAD9-124B-48E3-8303-54A3FAB99DA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404557" y="3260679"/>
                <a:ext cx="1677348" cy="828368"/>
              </a:xfrm>
              <a:prstGeom prst="bentConnector3">
                <a:avLst>
                  <a:gd name="adj1" fmla="val 99972"/>
                </a:avLst>
              </a:prstGeom>
              <a:noFill/>
              <a:ln w="508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</p:grpSp>
        <p:grpSp>
          <p:nvGrpSpPr>
            <p:cNvPr id="74" name="그룹 27">
              <a:extLst>
                <a:ext uri="{FF2B5EF4-FFF2-40B4-BE49-F238E27FC236}">
                  <a16:creationId xmlns:a16="http://schemas.microsoft.com/office/drawing/2014/main" id="{4152CECA-ABC8-4073-9EB2-9CFE2316E8FD}"/>
                </a:ext>
              </a:extLst>
            </p:cNvPr>
            <p:cNvGrpSpPr/>
            <p:nvPr/>
          </p:nvGrpSpPr>
          <p:grpSpPr>
            <a:xfrm>
              <a:off x="4748872" y="1806373"/>
              <a:ext cx="1211932" cy="2707164"/>
              <a:chOff x="4748872" y="1806373"/>
              <a:chExt cx="1211932" cy="2707164"/>
            </a:xfrm>
          </p:grpSpPr>
          <p:cxnSp>
            <p:nvCxnSpPr>
              <p:cNvPr id="75" name="Elbow Connector 49">
                <a:extLst>
                  <a:ext uri="{FF2B5EF4-FFF2-40B4-BE49-F238E27FC236}">
                    <a16:creationId xmlns:a16="http://schemas.microsoft.com/office/drawing/2014/main" id="{3DE1F207-B8DF-4E1A-9F80-F28BF34DE9F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716625" y="3874095"/>
                <a:ext cx="671689" cy="607195"/>
              </a:xfrm>
              <a:prstGeom prst="bentConnector3">
                <a:avLst>
                  <a:gd name="adj1" fmla="val 101050"/>
                </a:avLst>
              </a:prstGeom>
              <a:noFill/>
              <a:ln w="508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76" name="Elbow Connector 50">
                <a:extLst>
                  <a:ext uri="{FF2B5EF4-FFF2-40B4-BE49-F238E27FC236}">
                    <a16:creationId xmlns:a16="http://schemas.microsoft.com/office/drawing/2014/main" id="{928EA6AB-C097-4BA2-88CD-6F5A49AC269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068193" y="2620926"/>
                <a:ext cx="2707163" cy="1078058"/>
              </a:xfrm>
              <a:prstGeom prst="bentConnector3">
                <a:avLst>
                  <a:gd name="adj1" fmla="val 99962"/>
                </a:avLst>
              </a:prstGeom>
              <a:noFill/>
              <a:ln w="508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77" name="Elbow Connector 51">
                <a:extLst>
                  <a:ext uri="{FF2B5EF4-FFF2-40B4-BE49-F238E27FC236}">
                    <a16:creationId xmlns:a16="http://schemas.microsoft.com/office/drawing/2014/main" id="{A60C327B-A020-4D66-AEEF-D3917750007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404557" y="3260679"/>
                <a:ext cx="1677348" cy="828368"/>
              </a:xfrm>
              <a:prstGeom prst="bentConnector3">
                <a:avLst>
                  <a:gd name="adj1" fmla="val 99972"/>
                </a:avLst>
              </a:prstGeom>
              <a:noFill/>
              <a:ln w="508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B1C824A-7445-4DEE-8818-05BC5C4F6DFF}"/>
                </a:ext>
              </a:extLst>
            </p:cNvPr>
            <p:cNvSpPr txBox="1"/>
            <p:nvPr/>
          </p:nvSpPr>
          <p:spPr>
            <a:xfrm>
              <a:off x="38446" y="1478752"/>
              <a:ext cx="35296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altLang="ko-KR" sz="1600" dirty="0">
                  <a:solidFill>
                    <a:schemeClr val="bg1"/>
                  </a:solidFill>
                  <a:latin typeface="Arial"/>
                </a:rPr>
                <a:t>Delivery of false or counterfeit </a:t>
              </a:r>
            </a:p>
            <a:p>
              <a:pPr algn="r">
                <a:defRPr/>
              </a:pPr>
              <a:r>
                <a:rPr lang="en-US" altLang="ko-KR" sz="1600" dirty="0">
                  <a:solidFill>
                    <a:schemeClr val="bg1"/>
                  </a:solidFill>
                  <a:latin typeface="Arial"/>
                </a:rPr>
                <a:t>IT solutions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D53DF57-C07A-41E0-B095-DB37A40E6A42}"/>
                </a:ext>
              </a:extLst>
            </p:cNvPr>
            <p:cNvSpPr txBox="1"/>
            <p:nvPr/>
          </p:nvSpPr>
          <p:spPr>
            <a:xfrm>
              <a:off x="8447753" y="2679636"/>
              <a:ext cx="3535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r">
                <a:defRPr sz="1600">
                  <a:solidFill>
                    <a:schemeClr val="bg1"/>
                  </a:solidFill>
                  <a:latin typeface="Arial"/>
                </a:defRPr>
              </a:lvl1pPr>
            </a:lstStyle>
            <a:p>
              <a:pPr algn="l"/>
              <a:r>
                <a:rPr lang="en-US" dirty="0"/>
                <a:t>Cyber espionage</a:t>
              </a:r>
            </a:p>
            <a:p>
              <a:pPr algn="l"/>
              <a:endParaRPr lang="en-US" altLang="ko-KR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CC1CA35-84A5-4DB8-8FAB-F82AD27B640C}"/>
                </a:ext>
              </a:extLst>
            </p:cNvPr>
            <p:cNvSpPr/>
            <p:nvPr/>
          </p:nvSpPr>
          <p:spPr>
            <a:xfrm>
              <a:off x="7657442" y="3528893"/>
              <a:ext cx="671669" cy="671669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D290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659263F-985F-4855-A384-4C34F360F04B}"/>
                </a:ext>
              </a:extLst>
            </p:cNvPr>
            <p:cNvSpPr txBox="1"/>
            <p:nvPr/>
          </p:nvSpPr>
          <p:spPr>
            <a:xfrm>
              <a:off x="8409587" y="3592917"/>
              <a:ext cx="3535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r">
                <a:defRPr sz="1600">
                  <a:solidFill>
                    <a:schemeClr val="bg1"/>
                  </a:solidFill>
                  <a:latin typeface="Arial"/>
                </a:defRPr>
              </a:lvl1pPr>
            </a:lstStyle>
            <a:p>
              <a:pPr algn="l"/>
              <a:r>
                <a:rPr lang="en-US" dirty="0"/>
                <a:t>Unintentional compromises of computer systems and networks</a:t>
              </a:r>
              <a:endParaRPr lang="en-US" altLang="ko-KR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8757F16-ADBD-48BF-8163-496F16368C9D}"/>
                </a:ext>
              </a:extLst>
            </p:cNvPr>
            <p:cNvSpPr/>
            <p:nvPr/>
          </p:nvSpPr>
          <p:spPr>
            <a:xfrm>
              <a:off x="7657442" y="1463920"/>
              <a:ext cx="671669" cy="671669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D290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7A65A87-63B4-4D83-B97F-164C4D4B8119}"/>
                </a:ext>
              </a:extLst>
            </p:cNvPr>
            <p:cNvSpPr txBox="1"/>
            <p:nvPr/>
          </p:nvSpPr>
          <p:spPr>
            <a:xfrm>
              <a:off x="8409587" y="1489150"/>
              <a:ext cx="3535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r">
                <a:defRPr sz="1600">
                  <a:solidFill>
                    <a:schemeClr val="bg1"/>
                  </a:solidFill>
                  <a:latin typeface="Arial"/>
                </a:defRPr>
              </a:lvl1pPr>
            </a:lstStyle>
            <a:p>
              <a:pPr algn="l"/>
              <a:r>
                <a:rPr lang="en-US" dirty="0"/>
                <a:t>Insertion of false or counterfeit software and hardware components</a:t>
              </a:r>
              <a:endParaRPr lang="en-US" altLang="ko-KR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87DF069-C844-4A27-82F9-228F718D1F44}"/>
                </a:ext>
              </a:extLst>
            </p:cNvPr>
            <p:cNvSpPr txBox="1"/>
            <p:nvPr/>
          </p:nvSpPr>
          <p:spPr>
            <a:xfrm>
              <a:off x="38446" y="2633469"/>
              <a:ext cx="3529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r">
                <a:defRPr sz="1600">
                  <a:solidFill>
                    <a:schemeClr val="bg1"/>
                  </a:solidFill>
                  <a:latin typeface="Arial"/>
                </a:defRPr>
              </a:lvl1pPr>
            </a:lstStyle>
            <a:p>
              <a:r>
                <a:rPr lang="en-US" altLang="ko-KR" dirty="0"/>
                <a:t>Unauthorized production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D7C195A-DD21-44FB-B7D8-D49A916B120E}"/>
                </a:ext>
              </a:extLst>
            </p:cNvPr>
            <p:cNvSpPr txBox="1"/>
            <p:nvPr/>
          </p:nvSpPr>
          <p:spPr>
            <a:xfrm>
              <a:off x="52362" y="3514829"/>
              <a:ext cx="35296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r">
                <a:defRPr sz="1600">
                  <a:solidFill>
                    <a:schemeClr val="bg1"/>
                  </a:solidFill>
                  <a:latin typeface="Arial"/>
                </a:defRPr>
              </a:lvl1pPr>
            </a:lstStyle>
            <a:p>
              <a:r>
                <a:rPr lang="en-US" dirty="0"/>
                <a:t>Fraudulent manipulation of</a:t>
              </a:r>
            </a:p>
            <a:p>
              <a:r>
                <a:rPr lang="en-US" dirty="0"/>
                <a:t> software and hardware products</a:t>
              </a:r>
              <a:endParaRPr lang="en-US" altLang="ko-KR" dirty="0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997A4827-648A-4ACD-AF61-ED5883C3D9DD}"/>
                </a:ext>
              </a:extLst>
            </p:cNvPr>
            <p:cNvGrpSpPr/>
            <p:nvPr/>
          </p:nvGrpSpPr>
          <p:grpSpPr>
            <a:xfrm>
              <a:off x="6426727" y="4686220"/>
              <a:ext cx="995344" cy="1354161"/>
              <a:chOff x="5745956" y="3501865"/>
              <a:chExt cx="2146216" cy="2895189"/>
            </a:xfrm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079E5CD6-40EB-4B25-9A5B-D6B26AFF4DF8}"/>
                  </a:ext>
                </a:extLst>
              </p:cNvPr>
              <p:cNvSpPr/>
              <p:nvPr/>
            </p:nvSpPr>
            <p:spPr>
              <a:xfrm>
                <a:off x="7498806" y="3501865"/>
                <a:ext cx="157347" cy="62939"/>
              </a:xfrm>
              <a:custGeom>
                <a:avLst/>
                <a:gdLst>
                  <a:gd name="connsiteX0" fmla="*/ 45244 w 47625"/>
                  <a:gd name="connsiteY0" fmla="*/ 13811 h 19050"/>
                  <a:gd name="connsiteX1" fmla="*/ 45244 w 47625"/>
                  <a:gd name="connsiteY1" fmla="*/ 13811 h 19050"/>
                  <a:gd name="connsiteX2" fmla="*/ 38576 w 47625"/>
                  <a:gd name="connsiteY2" fmla="*/ 20479 h 19050"/>
                  <a:gd name="connsiteX3" fmla="*/ 13811 w 47625"/>
                  <a:gd name="connsiteY3" fmla="*/ 20479 h 19050"/>
                  <a:gd name="connsiteX4" fmla="*/ 7144 w 47625"/>
                  <a:gd name="connsiteY4" fmla="*/ 13811 h 19050"/>
                  <a:gd name="connsiteX5" fmla="*/ 7144 w 47625"/>
                  <a:gd name="connsiteY5" fmla="*/ 13811 h 19050"/>
                  <a:gd name="connsiteX6" fmla="*/ 13811 w 47625"/>
                  <a:gd name="connsiteY6" fmla="*/ 7144 h 19050"/>
                  <a:gd name="connsiteX7" fmla="*/ 38576 w 47625"/>
                  <a:gd name="connsiteY7" fmla="*/ 7144 h 19050"/>
                  <a:gd name="connsiteX8" fmla="*/ 45244 w 47625"/>
                  <a:gd name="connsiteY8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19050">
                    <a:moveTo>
                      <a:pt x="45244" y="13811"/>
                    </a:moveTo>
                    <a:lnTo>
                      <a:pt x="45244" y="13811"/>
                    </a:lnTo>
                    <a:cubicBezTo>
                      <a:pt x="45244" y="17621"/>
                      <a:pt x="42386" y="20479"/>
                      <a:pt x="38576" y="20479"/>
                    </a:cubicBezTo>
                    <a:lnTo>
                      <a:pt x="13811" y="20479"/>
                    </a:lnTo>
                    <a:cubicBezTo>
                      <a:pt x="10001" y="20479"/>
                      <a:pt x="7144" y="17621"/>
                      <a:pt x="7144" y="13811"/>
                    </a:cubicBezTo>
                    <a:lnTo>
                      <a:pt x="7144" y="13811"/>
                    </a:lnTo>
                    <a:cubicBezTo>
                      <a:pt x="7144" y="10001"/>
                      <a:pt x="10001" y="7144"/>
                      <a:pt x="13811" y="7144"/>
                    </a:cubicBezTo>
                    <a:lnTo>
                      <a:pt x="38576" y="7144"/>
                    </a:lnTo>
                    <a:cubicBezTo>
                      <a:pt x="42386" y="8096"/>
                      <a:pt x="45244" y="10954"/>
                      <a:pt x="45244" y="1381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1EC5DFD-38D2-4F25-BD22-5E4D45B2519C}"/>
                  </a:ext>
                </a:extLst>
              </p:cNvPr>
              <p:cNvSpPr/>
              <p:nvPr/>
            </p:nvSpPr>
            <p:spPr>
              <a:xfrm>
                <a:off x="7829233" y="3977052"/>
                <a:ext cx="62939" cy="157347"/>
              </a:xfrm>
              <a:custGeom>
                <a:avLst/>
                <a:gdLst>
                  <a:gd name="connsiteX0" fmla="*/ 13811 w 19050"/>
                  <a:gd name="connsiteY0" fmla="*/ 45244 h 47625"/>
                  <a:gd name="connsiteX1" fmla="*/ 13811 w 19050"/>
                  <a:gd name="connsiteY1" fmla="*/ 45244 h 47625"/>
                  <a:gd name="connsiteX2" fmla="*/ 7144 w 19050"/>
                  <a:gd name="connsiteY2" fmla="*/ 38576 h 47625"/>
                  <a:gd name="connsiteX3" fmla="*/ 7144 w 19050"/>
                  <a:gd name="connsiteY3" fmla="*/ 13811 h 47625"/>
                  <a:gd name="connsiteX4" fmla="*/ 13811 w 19050"/>
                  <a:gd name="connsiteY4" fmla="*/ 7144 h 47625"/>
                  <a:gd name="connsiteX5" fmla="*/ 13811 w 19050"/>
                  <a:gd name="connsiteY5" fmla="*/ 7144 h 47625"/>
                  <a:gd name="connsiteX6" fmla="*/ 20479 w 19050"/>
                  <a:gd name="connsiteY6" fmla="*/ 13811 h 47625"/>
                  <a:gd name="connsiteX7" fmla="*/ 20479 w 19050"/>
                  <a:gd name="connsiteY7" fmla="*/ 38576 h 47625"/>
                  <a:gd name="connsiteX8" fmla="*/ 13811 w 19050"/>
                  <a:gd name="connsiteY8" fmla="*/ 452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47625">
                    <a:moveTo>
                      <a:pt x="13811" y="45244"/>
                    </a:moveTo>
                    <a:lnTo>
                      <a:pt x="13811" y="45244"/>
                    </a:lnTo>
                    <a:cubicBezTo>
                      <a:pt x="10001" y="45244"/>
                      <a:pt x="7144" y="42386"/>
                      <a:pt x="7144" y="38576"/>
                    </a:cubicBezTo>
                    <a:lnTo>
                      <a:pt x="7144" y="13811"/>
                    </a:lnTo>
                    <a:cubicBezTo>
                      <a:pt x="7144" y="10001"/>
                      <a:pt x="10001" y="7144"/>
                      <a:pt x="13811" y="7144"/>
                    </a:cubicBezTo>
                    <a:lnTo>
                      <a:pt x="13811" y="7144"/>
                    </a:lnTo>
                    <a:cubicBezTo>
                      <a:pt x="17621" y="7144"/>
                      <a:pt x="20479" y="10001"/>
                      <a:pt x="20479" y="13811"/>
                    </a:cubicBezTo>
                    <a:lnTo>
                      <a:pt x="20479" y="38576"/>
                    </a:lnTo>
                    <a:cubicBezTo>
                      <a:pt x="20479" y="42386"/>
                      <a:pt x="17621" y="45244"/>
                      <a:pt x="13811" y="4524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94CA17D-D1D6-437C-9767-D90A5122965E}"/>
                  </a:ext>
                </a:extLst>
              </p:cNvPr>
              <p:cNvSpPr/>
              <p:nvPr/>
            </p:nvSpPr>
            <p:spPr>
              <a:xfrm>
                <a:off x="7829233" y="3838586"/>
                <a:ext cx="62939" cy="157347"/>
              </a:xfrm>
              <a:custGeom>
                <a:avLst/>
                <a:gdLst>
                  <a:gd name="connsiteX0" fmla="*/ 13811 w 19050"/>
                  <a:gd name="connsiteY0" fmla="*/ 45244 h 47625"/>
                  <a:gd name="connsiteX1" fmla="*/ 13811 w 19050"/>
                  <a:gd name="connsiteY1" fmla="*/ 45244 h 47625"/>
                  <a:gd name="connsiteX2" fmla="*/ 7144 w 19050"/>
                  <a:gd name="connsiteY2" fmla="*/ 38576 h 47625"/>
                  <a:gd name="connsiteX3" fmla="*/ 7144 w 19050"/>
                  <a:gd name="connsiteY3" fmla="*/ 13811 h 47625"/>
                  <a:gd name="connsiteX4" fmla="*/ 13811 w 19050"/>
                  <a:gd name="connsiteY4" fmla="*/ 7144 h 47625"/>
                  <a:gd name="connsiteX5" fmla="*/ 13811 w 19050"/>
                  <a:gd name="connsiteY5" fmla="*/ 7144 h 47625"/>
                  <a:gd name="connsiteX6" fmla="*/ 20479 w 19050"/>
                  <a:gd name="connsiteY6" fmla="*/ 13811 h 47625"/>
                  <a:gd name="connsiteX7" fmla="*/ 20479 w 19050"/>
                  <a:gd name="connsiteY7" fmla="*/ 38576 h 47625"/>
                  <a:gd name="connsiteX8" fmla="*/ 13811 w 19050"/>
                  <a:gd name="connsiteY8" fmla="*/ 452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47625">
                    <a:moveTo>
                      <a:pt x="13811" y="45244"/>
                    </a:moveTo>
                    <a:lnTo>
                      <a:pt x="13811" y="45244"/>
                    </a:lnTo>
                    <a:cubicBezTo>
                      <a:pt x="10001" y="45244"/>
                      <a:pt x="7144" y="42386"/>
                      <a:pt x="7144" y="38576"/>
                    </a:cubicBezTo>
                    <a:lnTo>
                      <a:pt x="7144" y="13811"/>
                    </a:lnTo>
                    <a:cubicBezTo>
                      <a:pt x="7144" y="10001"/>
                      <a:pt x="10001" y="7144"/>
                      <a:pt x="13811" y="7144"/>
                    </a:cubicBezTo>
                    <a:lnTo>
                      <a:pt x="13811" y="7144"/>
                    </a:lnTo>
                    <a:cubicBezTo>
                      <a:pt x="17621" y="7144"/>
                      <a:pt x="20479" y="10001"/>
                      <a:pt x="20479" y="13811"/>
                    </a:cubicBezTo>
                    <a:lnTo>
                      <a:pt x="20479" y="38576"/>
                    </a:lnTo>
                    <a:cubicBezTo>
                      <a:pt x="20479" y="42386"/>
                      <a:pt x="17621" y="45244"/>
                      <a:pt x="13811" y="4524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B2AC6CC0-DCD0-44C4-A6CD-38AF74CA620E}"/>
                  </a:ext>
                </a:extLst>
              </p:cNvPr>
              <p:cNvSpPr/>
              <p:nvPr/>
            </p:nvSpPr>
            <p:spPr>
              <a:xfrm>
                <a:off x="5745956" y="3523892"/>
                <a:ext cx="2139922" cy="2863720"/>
              </a:xfrm>
              <a:custGeom>
                <a:avLst/>
                <a:gdLst>
                  <a:gd name="connsiteX0" fmla="*/ 611029 w 647700"/>
                  <a:gd name="connsiteY0" fmla="*/ 7144 h 866775"/>
                  <a:gd name="connsiteX1" fmla="*/ 40481 w 647700"/>
                  <a:gd name="connsiteY1" fmla="*/ 7144 h 866775"/>
                  <a:gd name="connsiteX2" fmla="*/ 7144 w 647700"/>
                  <a:gd name="connsiteY2" fmla="*/ 41434 h 866775"/>
                  <a:gd name="connsiteX3" fmla="*/ 7144 w 647700"/>
                  <a:gd name="connsiteY3" fmla="*/ 831056 h 866775"/>
                  <a:gd name="connsiteX4" fmla="*/ 40481 w 647700"/>
                  <a:gd name="connsiteY4" fmla="*/ 865346 h 866775"/>
                  <a:gd name="connsiteX5" fmla="*/ 611029 w 647700"/>
                  <a:gd name="connsiteY5" fmla="*/ 865346 h 866775"/>
                  <a:gd name="connsiteX6" fmla="*/ 644366 w 647700"/>
                  <a:gd name="connsiteY6" fmla="*/ 831056 h 866775"/>
                  <a:gd name="connsiteX7" fmla="*/ 644366 w 647700"/>
                  <a:gd name="connsiteY7" fmla="*/ 41434 h 866775"/>
                  <a:gd name="connsiteX8" fmla="*/ 611029 w 647700"/>
                  <a:gd name="connsiteY8" fmla="*/ 7144 h 866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866775">
                    <a:moveTo>
                      <a:pt x="611029" y="7144"/>
                    </a:moveTo>
                    <a:lnTo>
                      <a:pt x="40481" y="7144"/>
                    </a:lnTo>
                    <a:cubicBezTo>
                      <a:pt x="22384" y="7144"/>
                      <a:pt x="7144" y="22384"/>
                      <a:pt x="7144" y="41434"/>
                    </a:cubicBezTo>
                    <a:lnTo>
                      <a:pt x="7144" y="831056"/>
                    </a:lnTo>
                    <a:cubicBezTo>
                      <a:pt x="7144" y="850106"/>
                      <a:pt x="22384" y="865346"/>
                      <a:pt x="40481" y="865346"/>
                    </a:cubicBezTo>
                    <a:lnTo>
                      <a:pt x="611029" y="865346"/>
                    </a:lnTo>
                    <a:cubicBezTo>
                      <a:pt x="629126" y="865346"/>
                      <a:pt x="644366" y="850106"/>
                      <a:pt x="644366" y="831056"/>
                    </a:cubicBezTo>
                    <a:lnTo>
                      <a:pt x="644366" y="41434"/>
                    </a:lnTo>
                    <a:cubicBezTo>
                      <a:pt x="644366" y="23336"/>
                      <a:pt x="629126" y="7144"/>
                      <a:pt x="611029" y="714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2535635-8059-4240-9499-85D5F23468DC}"/>
                  </a:ext>
                </a:extLst>
              </p:cNvPr>
              <p:cNvSpPr/>
              <p:nvPr/>
            </p:nvSpPr>
            <p:spPr>
              <a:xfrm>
                <a:off x="5755398" y="3533334"/>
                <a:ext cx="2108453" cy="2863720"/>
              </a:xfrm>
              <a:custGeom>
                <a:avLst/>
                <a:gdLst>
                  <a:gd name="connsiteX0" fmla="*/ 605314 w 638175"/>
                  <a:gd name="connsiteY0" fmla="*/ 7144 h 866775"/>
                  <a:gd name="connsiteX1" fmla="*/ 40481 w 638175"/>
                  <a:gd name="connsiteY1" fmla="*/ 7144 h 866775"/>
                  <a:gd name="connsiteX2" fmla="*/ 7144 w 638175"/>
                  <a:gd name="connsiteY2" fmla="*/ 41434 h 866775"/>
                  <a:gd name="connsiteX3" fmla="*/ 7144 w 638175"/>
                  <a:gd name="connsiteY3" fmla="*/ 826294 h 866775"/>
                  <a:gd name="connsiteX4" fmla="*/ 40481 w 638175"/>
                  <a:gd name="connsiteY4" fmla="*/ 860584 h 866775"/>
                  <a:gd name="connsiteX5" fmla="*/ 604361 w 638175"/>
                  <a:gd name="connsiteY5" fmla="*/ 860584 h 866775"/>
                  <a:gd name="connsiteX6" fmla="*/ 637699 w 638175"/>
                  <a:gd name="connsiteY6" fmla="*/ 826294 h 866775"/>
                  <a:gd name="connsiteX7" fmla="*/ 637699 w 638175"/>
                  <a:gd name="connsiteY7" fmla="*/ 41434 h 866775"/>
                  <a:gd name="connsiteX8" fmla="*/ 605314 w 638175"/>
                  <a:gd name="connsiteY8" fmla="*/ 7144 h 866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175" h="866775">
                    <a:moveTo>
                      <a:pt x="605314" y="7144"/>
                    </a:moveTo>
                    <a:lnTo>
                      <a:pt x="40481" y="7144"/>
                    </a:lnTo>
                    <a:cubicBezTo>
                      <a:pt x="22384" y="7144"/>
                      <a:pt x="7144" y="22384"/>
                      <a:pt x="7144" y="41434"/>
                    </a:cubicBezTo>
                    <a:lnTo>
                      <a:pt x="7144" y="826294"/>
                    </a:lnTo>
                    <a:cubicBezTo>
                      <a:pt x="7144" y="845344"/>
                      <a:pt x="22384" y="860584"/>
                      <a:pt x="40481" y="860584"/>
                    </a:cubicBezTo>
                    <a:lnTo>
                      <a:pt x="604361" y="860584"/>
                    </a:lnTo>
                    <a:cubicBezTo>
                      <a:pt x="622459" y="860584"/>
                      <a:pt x="637699" y="845344"/>
                      <a:pt x="637699" y="826294"/>
                    </a:cubicBezTo>
                    <a:lnTo>
                      <a:pt x="637699" y="41434"/>
                    </a:lnTo>
                    <a:cubicBezTo>
                      <a:pt x="637699" y="22384"/>
                      <a:pt x="623411" y="7144"/>
                      <a:pt x="605314" y="714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A3BEF3D2-7A8F-44B1-AED3-4B2C838BA0AB}"/>
                  </a:ext>
                </a:extLst>
              </p:cNvPr>
              <p:cNvSpPr/>
              <p:nvPr/>
            </p:nvSpPr>
            <p:spPr>
              <a:xfrm>
                <a:off x="5972536" y="3781941"/>
                <a:ext cx="1699350" cy="2360208"/>
              </a:xfrm>
              <a:custGeom>
                <a:avLst/>
                <a:gdLst>
                  <a:gd name="connsiteX0" fmla="*/ 7144 w 514350"/>
                  <a:gd name="connsiteY0" fmla="*/ 7144 h 714375"/>
                  <a:gd name="connsiteX1" fmla="*/ 508159 w 514350"/>
                  <a:gd name="connsiteY1" fmla="*/ 7144 h 714375"/>
                  <a:gd name="connsiteX2" fmla="*/ 508159 w 514350"/>
                  <a:gd name="connsiteY2" fmla="*/ 711041 h 714375"/>
                  <a:gd name="connsiteX3" fmla="*/ 7144 w 514350"/>
                  <a:gd name="connsiteY3" fmla="*/ 711041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714375">
                    <a:moveTo>
                      <a:pt x="7144" y="7144"/>
                    </a:moveTo>
                    <a:lnTo>
                      <a:pt x="508159" y="7144"/>
                    </a:lnTo>
                    <a:lnTo>
                      <a:pt x="508159" y="711041"/>
                    </a:lnTo>
                    <a:lnTo>
                      <a:pt x="7144" y="711041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59CE0F3-8E39-4E1B-97DD-526A6DFDEEB3}"/>
                  </a:ext>
                </a:extLst>
              </p:cNvPr>
              <p:cNvSpPr/>
              <p:nvPr/>
            </p:nvSpPr>
            <p:spPr>
              <a:xfrm>
                <a:off x="6537278" y="3804313"/>
                <a:ext cx="1119116" cy="2330356"/>
              </a:xfrm>
              <a:custGeom>
                <a:avLst/>
                <a:gdLst>
                  <a:gd name="connsiteX0" fmla="*/ 614149 w 1119116"/>
                  <a:gd name="connsiteY0" fmla="*/ 0 h 2330356"/>
                  <a:gd name="connsiteX1" fmla="*/ 1115704 w 1119116"/>
                  <a:gd name="connsiteY1" fmla="*/ 6824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  <a:gd name="connsiteX0" fmla="*/ 614149 w 1119116"/>
                  <a:gd name="connsiteY0" fmla="*/ 0 h 2330356"/>
                  <a:gd name="connsiteX1" fmla="*/ 1115704 w 1119116"/>
                  <a:gd name="connsiteY1" fmla="*/ 3412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116" h="2330356">
                    <a:moveTo>
                      <a:pt x="614149" y="0"/>
                    </a:moveTo>
                    <a:lnTo>
                      <a:pt x="1115704" y="3412"/>
                    </a:lnTo>
                    <a:cubicBezTo>
                      <a:pt x="1116841" y="777923"/>
                      <a:pt x="1117979" y="1555845"/>
                      <a:pt x="1119116" y="2330356"/>
                    </a:cubicBezTo>
                    <a:lnTo>
                      <a:pt x="0" y="2330356"/>
                    </a:lnTo>
                    <a:lnTo>
                      <a:pt x="614149" y="0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FD584DFD-D473-421D-816A-89628F5A47BA}"/>
                  </a:ext>
                </a:extLst>
              </p:cNvPr>
              <p:cNvGrpSpPr/>
              <p:nvPr/>
            </p:nvGrpSpPr>
            <p:grpSpPr>
              <a:xfrm>
                <a:off x="6752948" y="6198983"/>
                <a:ext cx="113352" cy="113352"/>
                <a:chOff x="6768693" y="6038239"/>
                <a:chExt cx="147969" cy="147969"/>
              </a:xfrm>
            </p:grpSpPr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12A2CC44-FEF3-4358-893B-04B1D165B7CB}"/>
                    </a:ext>
                  </a:extLst>
                </p:cNvPr>
                <p:cNvSpPr/>
                <p:nvPr/>
              </p:nvSpPr>
              <p:spPr>
                <a:xfrm>
                  <a:off x="6768693" y="6038239"/>
                  <a:ext cx="147969" cy="147969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F84F715-41E6-4C07-98FB-53B0BF2AD89D}"/>
                    </a:ext>
                  </a:extLst>
                </p:cNvPr>
                <p:cNvSpPr/>
                <p:nvPr/>
              </p:nvSpPr>
              <p:spPr>
                <a:xfrm>
                  <a:off x="6802088" y="6071634"/>
                  <a:ext cx="81180" cy="8118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B4E4A81-471A-41A2-92B3-2DF5EA5A53BE}"/>
                </a:ext>
              </a:extLst>
            </p:cNvPr>
            <p:cNvGrpSpPr/>
            <p:nvPr/>
          </p:nvGrpSpPr>
          <p:grpSpPr>
            <a:xfrm>
              <a:off x="3979109" y="4767535"/>
              <a:ext cx="2704374" cy="1750956"/>
              <a:chOff x="-548507" y="477868"/>
              <a:chExt cx="11570449" cy="6357177"/>
            </a:xfrm>
          </p:grpSpPr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7F6A6C58-3C0B-4E8A-8111-40E38F46DDFC}"/>
                  </a:ext>
                </a:extLst>
              </p:cNvPr>
              <p:cNvSpPr/>
              <p:nvPr/>
            </p:nvSpPr>
            <p:spPr>
              <a:xfrm>
                <a:off x="-482765" y="6440599"/>
                <a:ext cx="11438966" cy="394446"/>
              </a:xfrm>
              <a:custGeom>
                <a:avLst/>
                <a:gdLst>
                  <a:gd name="connsiteX0" fmla="*/ 1605439 w 1657350"/>
                  <a:gd name="connsiteY0" fmla="*/ 54769 h 57150"/>
                  <a:gd name="connsiteX1" fmla="*/ 1652111 w 1657350"/>
                  <a:gd name="connsiteY1" fmla="*/ 22384 h 57150"/>
                  <a:gd name="connsiteX2" fmla="*/ 1652111 w 1657350"/>
                  <a:gd name="connsiteY2" fmla="*/ 22384 h 57150"/>
                  <a:gd name="connsiteX3" fmla="*/ 1636871 w 1657350"/>
                  <a:gd name="connsiteY3" fmla="*/ 7144 h 57150"/>
                  <a:gd name="connsiteX4" fmla="*/ 44291 w 1657350"/>
                  <a:gd name="connsiteY4" fmla="*/ 12859 h 57150"/>
                  <a:gd name="connsiteX5" fmla="*/ 23336 w 1657350"/>
                  <a:gd name="connsiteY5" fmla="*/ 12859 h 57150"/>
                  <a:gd name="connsiteX6" fmla="*/ 7144 w 1657350"/>
                  <a:gd name="connsiteY6" fmla="*/ 26194 h 57150"/>
                  <a:gd name="connsiteX7" fmla="*/ 7144 w 1657350"/>
                  <a:gd name="connsiteY7" fmla="*/ 26194 h 57150"/>
                  <a:gd name="connsiteX8" fmla="*/ 50959 w 1657350"/>
                  <a:gd name="connsiteY8" fmla="*/ 53816 h 57150"/>
                  <a:gd name="connsiteX9" fmla="*/ 51911 w 1657350"/>
                  <a:gd name="connsiteY9" fmla="*/ 54769 h 57150"/>
                  <a:gd name="connsiteX10" fmla="*/ 51911 w 1657350"/>
                  <a:gd name="connsiteY10" fmla="*/ 54769 h 57150"/>
                  <a:gd name="connsiteX11" fmla="*/ 56674 w 1657350"/>
                  <a:gd name="connsiteY11" fmla="*/ 5476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57350" h="57150">
                    <a:moveTo>
                      <a:pt x="1605439" y="54769"/>
                    </a:moveTo>
                    <a:cubicBezTo>
                      <a:pt x="1605439" y="54769"/>
                      <a:pt x="1638776" y="50959"/>
                      <a:pt x="1652111" y="22384"/>
                    </a:cubicBezTo>
                    <a:lnTo>
                      <a:pt x="1652111" y="22384"/>
                    </a:lnTo>
                    <a:cubicBezTo>
                      <a:pt x="1652111" y="13811"/>
                      <a:pt x="1645444" y="7144"/>
                      <a:pt x="1636871" y="7144"/>
                    </a:cubicBezTo>
                    <a:lnTo>
                      <a:pt x="44291" y="12859"/>
                    </a:lnTo>
                    <a:lnTo>
                      <a:pt x="23336" y="12859"/>
                    </a:lnTo>
                    <a:cubicBezTo>
                      <a:pt x="14764" y="12859"/>
                      <a:pt x="7144" y="18574"/>
                      <a:pt x="7144" y="26194"/>
                    </a:cubicBezTo>
                    <a:lnTo>
                      <a:pt x="7144" y="26194"/>
                    </a:lnTo>
                    <a:cubicBezTo>
                      <a:pt x="17621" y="45244"/>
                      <a:pt x="40481" y="51911"/>
                      <a:pt x="50959" y="53816"/>
                    </a:cubicBezTo>
                    <a:lnTo>
                      <a:pt x="51911" y="54769"/>
                    </a:lnTo>
                    <a:cubicBezTo>
                      <a:pt x="51911" y="54769"/>
                      <a:pt x="51911" y="54769"/>
                      <a:pt x="51911" y="54769"/>
                    </a:cubicBezTo>
                    <a:lnTo>
                      <a:pt x="56674" y="54769"/>
                    </a:lnTo>
                  </a:path>
                </a:pathLst>
              </a:custGeom>
              <a:solidFill>
                <a:srgbClr val="5F676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0EFD9652-0389-4001-B8A9-1A6DC733EF1A}"/>
                  </a:ext>
                </a:extLst>
              </p:cNvPr>
              <p:cNvSpPr/>
              <p:nvPr/>
            </p:nvSpPr>
            <p:spPr>
              <a:xfrm>
                <a:off x="700575" y="477868"/>
                <a:ext cx="9072285" cy="5916709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A60A851-109C-43D4-95FD-2C9796ED5896}"/>
                  </a:ext>
                </a:extLst>
              </p:cNvPr>
              <p:cNvSpPr/>
              <p:nvPr/>
            </p:nvSpPr>
            <p:spPr>
              <a:xfrm>
                <a:off x="1088451" y="839448"/>
                <a:ext cx="8283390" cy="5062073"/>
              </a:xfrm>
              <a:custGeom>
                <a:avLst/>
                <a:gdLst>
                  <a:gd name="connsiteX0" fmla="*/ 7144 w 1200150"/>
                  <a:gd name="connsiteY0" fmla="*/ 7144 h 733425"/>
                  <a:gd name="connsiteX1" fmla="*/ 1196816 w 1200150"/>
                  <a:gd name="connsiteY1" fmla="*/ 7144 h 733425"/>
                  <a:gd name="connsiteX2" fmla="*/ 1196816 w 1200150"/>
                  <a:gd name="connsiteY2" fmla="*/ 730091 h 733425"/>
                  <a:gd name="connsiteX3" fmla="*/ 7144 w 1200150"/>
                  <a:gd name="connsiteY3" fmla="*/ 730091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733425">
                    <a:moveTo>
                      <a:pt x="7144" y="7144"/>
                    </a:moveTo>
                    <a:lnTo>
                      <a:pt x="1196816" y="7144"/>
                    </a:lnTo>
                    <a:lnTo>
                      <a:pt x="1196816" y="730091"/>
                    </a:lnTo>
                    <a:lnTo>
                      <a:pt x="7144" y="730091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D6A6EAA-58AC-4976-A11A-CDF250A17AFE}"/>
                  </a:ext>
                </a:extLst>
              </p:cNvPr>
              <p:cNvSpPr/>
              <p:nvPr/>
            </p:nvSpPr>
            <p:spPr>
              <a:xfrm>
                <a:off x="-548507" y="6164484"/>
                <a:ext cx="11570449" cy="460187"/>
              </a:xfrm>
              <a:custGeom>
                <a:avLst/>
                <a:gdLst>
                  <a:gd name="connsiteX0" fmla="*/ 50006 w 1676400"/>
                  <a:gd name="connsiteY0" fmla="*/ 7144 h 66675"/>
                  <a:gd name="connsiteX1" fmla="*/ 1630204 w 1676400"/>
                  <a:gd name="connsiteY1" fmla="*/ 7144 h 66675"/>
                  <a:gd name="connsiteX2" fmla="*/ 1672114 w 1676400"/>
                  <a:gd name="connsiteY2" fmla="*/ 49054 h 66675"/>
                  <a:gd name="connsiteX3" fmla="*/ 1672114 w 1676400"/>
                  <a:gd name="connsiteY3" fmla="*/ 57626 h 66675"/>
                  <a:gd name="connsiteX4" fmla="*/ 1656874 w 1676400"/>
                  <a:gd name="connsiteY4" fmla="*/ 62389 h 66675"/>
                  <a:gd name="connsiteX5" fmla="*/ 1654016 w 1676400"/>
                  <a:gd name="connsiteY5" fmla="*/ 62389 h 66675"/>
                  <a:gd name="connsiteX6" fmla="*/ 29051 w 1676400"/>
                  <a:gd name="connsiteY6" fmla="*/ 62389 h 66675"/>
                  <a:gd name="connsiteX7" fmla="*/ 21431 w 1676400"/>
                  <a:gd name="connsiteY7" fmla="*/ 63341 h 66675"/>
                  <a:gd name="connsiteX8" fmla="*/ 7144 w 1676400"/>
                  <a:gd name="connsiteY8" fmla="*/ 55721 h 66675"/>
                  <a:gd name="connsiteX9" fmla="*/ 7144 w 1676400"/>
                  <a:gd name="connsiteY9" fmla="*/ 48101 h 66675"/>
                  <a:gd name="connsiteX10" fmla="*/ 50006 w 1676400"/>
                  <a:gd name="connsiteY10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76400" h="66675">
                    <a:moveTo>
                      <a:pt x="50006" y="7144"/>
                    </a:moveTo>
                    <a:lnTo>
                      <a:pt x="1630204" y="7144"/>
                    </a:lnTo>
                    <a:cubicBezTo>
                      <a:pt x="1653064" y="7144"/>
                      <a:pt x="1672114" y="26194"/>
                      <a:pt x="1672114" y="49054"/>
                    </a:cubicBezTo>
                    <a:lnTo>
                      <a:pt x="1672114" y="57626"/>
                    </a:lnTo>
                    <a:cubicBezTo>
                      <a:pt x="1672114" y="57626"/>
                      <a:pt x="1674019" y="64294"/>
                      <a:pt x="1656874" y="62389"/>
                    </a:cubicBezTo>
                    <a:cubicBezTo>
                      <a:pt x="1655921" y="62389"/>
                      <a:pt x="1654969" y="62389"/>
                      <a:pt x="1654016" y="62389"/>
                    </a:cubicBezTo>
                    <a:lnTo>
                      <a:pt x="29051" y="62389"/>
                    </a:lnTo>
                    <a:cubicBezTo>
                      <a:pt x="26194" y="62389"/>
                      <a:pt x="24289" y="62389"/>
                      <a:pt x="21431" y="63341"/>
                    </a:cubicBezTo>
                    <a:cubicBezTo>
                      <a:pt x="16669" y="64294"/>
                      <a:pt x="8096" y="64294"/>
                      <a:pt x="7144" y="55721"/>
                    </a:cubicBezTo>
                    <a:lnTo>
                      <a:pt x="7144" y="48101"/>
                    </a:lnTo>
                    <a:cubicBezTo>
                      <a:pt x="8096" y="25241"/>
                      <a:pt x="26194" y="7144"/>
                      <a:pt x="50006" y="714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6BFD9567-1679-4C25-9F55-B05D5E6AD014}"/>
                  </a:ext>
                </a:extLst>
              </p:cNvPr>
              <p:cNvSpPr/>
              <p:nvPr/>
            </p:nvSpPr>
            <p:spPr>
              <a:xfrm>
                <a:off x="4438629" y="6215033"/>
                <a:ext cx="1618413" cy="184076"/>
              </a:xfrm>
              <a:custGeom>
                <a:avLst/>
                <a:gdLst>
                  <a:gd name="connsiteX0" fmla="*/ 1478513 w 1618413"/>
                  <a:gd name="connsiteY0" fmla="*/ 177499 h 184076"/>
                  <a:gd name="connsiteX1" fmla="*/ 1485084 w 1618413"/>
                  <a:gd name="connsiteY1" fmla="*/ 177499 h 184076"/>
                  <a:gd name="connsiteX2" fmla="*/ 1502686 w 1618413"/>
                  <a:gd name="connsiteY2" fmla="*/ 178122 h 184076"/>
                  <a:gd name="connsiteX3" fmla="*/ 1499879 w 1618413"/>
                  <a:gd name="connsiteY3" fmla="*/ 178526 h 184076"/>
                  <a:gd name="connsiteX4" fmla="*/ 1478513 w 1618413"/>
                  <a:gd name="connsiteY4" fmla="*/ 177499 h 184076"/>
                  <a:gd name="connsiteX5" fmla="*/ 84799 w 1618413"/>
                  <a:gd name="connsiteY5" fmla="*/ 170928 h 184076"/>
                  <a:gd name="connsiteX6" fmla="*/ 117666 w 1618413"/>
                  <a:gd name="connsiteY6" fmla="*/ 177499 h 184076"/>
                  <a:gd name="connsiteX7" fmla="*/ 104518 w 1618413"/>
                  <a:gd name="connsiteY7" fmla="*/ 177499 h 184076"/>
                  <a:gd name="connsiteX8" fmla="*/ 84799 w 1618413"/>
                  <a:gd name="connsiteY8" fmla="*/ 170928 h 184076"/>
                  <a:gd name="connsiteX9" fmla="*/ 1603418 w 1618413"/>
                  <a:gd name="connsiteY9" fmla="*/ 0 h 184076"/>
                  <a:gd name="connsiteX10" fmla="*/ 1616567 w 1618413"/>
                  <a:gd name="connsiteY10" fmla="*/ 0 h 184076"/>
                  <a:gd name="connsiteX11" fmla="*/ 1511177 w 1618413"/>
                  <a:gd name="connsiteY11" fmla="*/ 178423 h 184076"/>
                  <a:gd name="connsiteX12" fmla="*/ 1502686 w 1618413"/>
                  <a:gd name="connsiteY12" fmla="*/ 178122 h 184076"/>
                  <a:gd name="connsiteX13" fmla="*/ 1521501 w 1618413"/>
                  <a:gd name="connsiteY13" fmla="*/ 175419 h 184076"/>
                  <a:gd name="connsiteX14" fmla="*/ 1603418 w 1618413"/>
                  <a:gd name="connsiteY14" fmla="*/ 6571 h 184076"/>
                  <a:gd name="connsiteX15" fmla="*/ 5911 w 1618413"/>
                  <a:gd name="connsiteY15" fmla="*/ 0 h 184076"/>
                  <a:gd name="connsiteX16" fmla="*/ 19060 w 1618413"/>
                  <a:gd name="connsiteY16" fmla="*/ 6571 h 184076"/>
                  <a:gd name="connsiteX17" fmla="*/ 91379 w 1618413"/>
                  <a:gd name="connsiteY17" fmla="*/ 184076 h 184076"/>
                  <a:gd name="connsiteX18" fmla="*/ 5911 w 1618413"/>
                  <a:gd name="connsiteY18" fmla="*/ 0 h 18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8413" h="184076">
                    <a:moveTo>
                      <a:pt x="1478513" y="177499"/>
                    </a:moveTo>
                    <a:lnTo>
                      <a:pt x="1485084" y="177499"/>
                    </a:lnTo>
                    <a:lnTo>
                      <a:pt x="1502686" y="178122"/>
                    </a:lnTo>
                    <a:lnTo>
                      <a:pt x="1499879" y="178526"/>
                    </a:lnTo>
                    <a:cubicBezTo>
                      <a:pt x="1487142" y="179142"/>
                      <a:pt x="1478513" y="177499"/>
                      <a:pt x="1478513" y="177499"/>
                    </a:cubicBezTo>
                    <a:close/>
                    <a:moveTo>
                      <a:pt x="84799" y="170928"/>
                    </a:moveTo>
                    <a:cubicBezTo>
                      <a:pt x="97947" y="177499"/>
                      <a:pt x="104518" y="177499"/>
                      <a:pt x="117666" y="177499"/>
                    </a:cubicBezTo>
                    <a:lnTo>
                      <a:pt x="104518" y="177499"/>
                    </a:lnTo>
                    <a:cubicBezTo>
                      <a:pt x="97947" y="177499"/>
                      <a:pt x="91370" y="177499"/>
                      <a:pt x="84799" y="170928"/>
                    </a:cubicBezTo>
                    <a:close/>
                    <a:moveTo>
                      <a:pt x="1603418" y="0"/>
                    </a:moveTo>
                    <a:lnTo>
                      <a:pt x="1616567" y="0"/>
                    </a:lnTo>
                    <a:cubicBezTo>
                      <a:pt x="1631361" y="152847"/>
                      <a:pt x="1553705" y="176266"/>
                      <a:pt x="1511177" y="178423"/>
                    </a:cubicBezTo>
                    <a:lnTo>
                      <a:pt x="1502686" y="178122"/>
                    </a:lnTo>
                    <a:lnTo>
                      <a:pt x="1521501" y="175419"/>
                    </a:lnTo>
                    <a:cubicBezTo>
                      <a:pt x="1560791" y="165788"/>
                      <a:pt x="1611636" y="129836"/>
                      <a:pt x="1603418" y="6571"/>
                    </a:cubicBezTo>
                    <a:close/>
                    <a:moveTo>
                      <a:pt x="5911" y="0"/>
                    </a:moveTo>
                    <a:lnTo>
                      <a:pt x="19060" y="6571"/>
                    </a:lnTo>
                    <a:cubicBezTo>
                      <a:pt x="19060" y="6571"/>
                      <a:pt x="-20385" y="144631"/>
                      <a:pt x="91379" y="184076"/>
                    </a:cubicBezTo>
                    <a:cubicBezTo>
                      <a:pt x="-33534" y="151202"/>
                      <a:pt x="5911" y="0"/>
                      <a:pt x="5911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B22F4B75-BB22-4572-9C3B-A287B226DEC0}"/>
                  </a:ext>
                </a:extLst>
              </p:cNvPr>
              <p:cNvGrpSpPr/>
              <p:nvPr/>
            </p:nvGrpSpPr>
            <p:grpSpPr>
              <a:xfrm>
                <a:off x="1606" y="6382978"/>
                <a:ext cx="413937" cy="115242"/>
                <a:chOff x="5955" y="6353672"/>
                <a:chExt cx="413937" cy="115242"/>
              </a:xfrm>
            </p:grpSpPr>
            <p:sp>
              <p:nvSpPr>
                <p:cNvPr id="118" name="Rectangle: Rounded Corners 117">
                  <a:extLst>
                    <a:ext uri="{FF2B5EF4-FFF2-40B4-BE49-F238E27FC236}">
                      <a16:creationId xmlns:a16="http://schemas.microsoft.com/office/drawing/2014/main" id="{7BF835C5-171E-4EA7-9348-8AC12967BB17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19" name="Rectangle: Rounded Corners 118">
                  <a:extLst>
                    <a:ext uri="{FF2B5EF4-FFF2-40B4-BE49-F238E27FC236}">
                      <a16:creationId xmlns:a16="http://schemas.microsoft.com/office/drawing/2014/main" id="{45DBDA41-ACC5-4B35-924F-3EFB125C6D6F}"/>
                    </a:ext>
                  </a:extLst>
                </p:cNvPr>
                <p:cNvSpPr/>
                <p:nvPr/>
              </p:nvSpPr>
              <p:spPr>
                <a:xfrm>
                  <a:off x="99417" y="6382279"/>
                  <a:ext cx="227012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79F6A6C2-A741-4616-A370-3F0D5527F7C5}"/>
                  </a:ext>
                </a:extLst>
              </p:cNvPr>
              <p:cNvGrpSpPr/>
              <p:nvPr/>
            </p:nvGrpSpPr>
            <p:grpSpPr>
              <a:xfrm>
                <a:off x="9855291" y="6381600"/>
                <a:ext cx="885989" cy="115242"/>
                <a:chOff x="5955" y="6353672"/>
                <a:chExt cx="413937" cy="115242"/>
              </a:xfrm>
            </p:grpSpPr>
            <p:sp>
              <p:nvSpPr>
                <p:cNvPr id="116" name="Rectangle: Rounded Corners 115">
                  <a:extLst>
                    <a:ext uri="{FF2B5EF4-FFF2-40B4-BE49-F238E27FC236}">
                      <a16:creationId xmlns:a16="http://schemas.microsoft.com/office/drawing/2014/main" id="{2C630B77-41C3-40AE-AF27-5D72238F2662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27648B25-6349-4B09-A7CA-67313CF942A6}"/>
                    </a:ext>
                  </a:extLst>
                </p:cNvPr>
                <p:cNvSpPr/>
                <p:nvPr/>
              </p:nvSpPr>
              <p:spPr>
                <a:xfrm>
                  <a:off x="84761" y="6382279"/>
                  <a:ext cx="256326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2FD6570-3DCE-4F3E-AE41-A735D5B46269}"/>
                  </a:ext>
                </a:extLst>
              </p:cNvPr>
              <p:cNvSpPr/>
              <p:nvPr/>
            </p:nvSpPr>
            <p:spPr>
              <a:xfrm>
                <a:off x="3892805" y="496953"/>
                <a:ext cx="5479036" cy="5431217"/>
              </a:xfrm>
              <a:custGeom>
                <a:avLst/>
                <a:gdLst>
                  <a:gd name="connsiteX0" fmla="*/ 2567127 w 4009217"/>
                  <a:gd name="connsiteY0" fmla="*/ 30683 h 4295590"/>
                  <a:gd name="connsiteX1" fmla="*/ 3798529 w 4009217"/>
                  <a:gd name="connsiteY1" fmla="*/ 30683 h 4295590"/>
                  <a:gd name="connsiteX2" fmla="*/ 4007172 w 4009217"/>
                  <a:gd name="connsiteY2" fmla="*/ 272054 h 4295590"/>
                  <a:gd name="connsiteX3" fmla="*/ 3998990 w 4009217"/>
                  <a:gd name="connsiteY3" fmla="*/ 4268999 h 4295590"/>
                  <a:gd name="connsiteX4" fmla="*/ 30683 w 4009217"/>
                  <a:gd name="connsiteY4" fmla="*/ 4268999 h 4295590"/>
                  <a:gd name="connsiteX0" fmla="*/ 2536444 w 3976489"/>
                  <a:gd name="connsiteY0" fmla="*/ 0 h 4238316"/>
                  <a:gd name="connsiteX1" fmla="*/ 3976489 w 3976489"/>
                  <a:gd name="connsiteY1" fmla="*/ 241371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536444 w 3976489"/>
                  <a:gd name="connsiteY0" fmla="*/ 0 h 4238316"/>
                  <a:gd name="connsiteX1" fmla="*/ 3976489 w 3976489"/>
                  <a:gd name="connsiteY1" fmla="*/ 213683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473335 w 3976489"/>
                  <a:gd name="connsiteY0" fmla="*/ 0 h 4035268"/>
                  <a:gd name="connsiteX1" fmla="*/ 3976489 w 3976489"/>
                  <a:gd name="connsiteY1" fmla="*/ 10635 h 4035268"/>
                  <a:gd name="connsiteX2" fmla="*/ 3968307 w 3976489"/>
                  <a:gd name="connsiteY2" fmla="*/ 4035268 h 4035268"/>
                  <a:gd name="connsiteX3" fmla="*/ 0 w 3976489"/>
                  <a:gd name="connsiteY3" fmla="*/ 4035268 h 403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489" h="4035268">
                    <a:moveTo>
                      <a:pt x="2473335" y="0"/>
                    </a:moveTo>
                    <a:lnTo>
                      <a:pt x="3976489" y="10635"/>
                    </a:lnTo>
                    <a:cubicBezTo>
                      <a:pt x="3973762" y="1342950"/>
                      <a:pt x="3971034" y="2702953"/>
                      <a:pt x="3968307" y="4035268"/>
                    </a:cubicBezTo>
                    <a:lnTo>
                      <a:pt x="0" y="4035268"/>
                    </a:lnTo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9D0E193-90B5-4E04-BB3A-99D96AB1AC14}"/>
                </a:ext>
              </a:extLst>
            </p:cNvPr>
            <p:cNvSpPr/>
            <p:nvPr/>
          </p:nvSpPr>
          <p:spPr>
            <a:xfrm>
              <a:off x="7679443" y="2544004"/>
              <a:ext cx="671669" cy="671669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D290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4A98FBCA-4608-4686-9EAB-3DF61A6647A0}"/>
                </a:ext>
              </a:extLst>
            </p:cNvPr>
            <p:cNvSpPr/>
            <p:nvPr/>
          </p:nvSpPr>
          <p:spPr>
            <a:xfrm>
              <a:off x="3829627" y="3510677"/>
              <a:ext cx="671669" cy="671669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D290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D633E21-E385-4DA2-9884-39F03645D626}"/>
                </a:ext>
              </a:extLst>
            </p:cNvPr>
            <p:cNvSpPr/>
            <p:nvPr/>
          </p:nvSpPr>
          <p:spPr>
            <a:xfrm>
              <a:off x="3829627" y="1445704"/>
              <a:ext cx="671669" cy="671669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D290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2DDB2C3-563D-47CB-9941-EC89906F19C1}"/>
                </a:ext>
              </a:extLst>
            </p:cNvPr>
            <p:cNvSpPr/>
            <p:nvPr/>
          </p:nvSpPr>
          <p:spPr>
            <a:xfrm>
              <a:off x="3851628" y="2525788"/>
              <a:ext cx="671669" cy="671669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D290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026" name="Picture 2" descr="High Risk icon SVG Vector &amp; PNG Free Download | UXWing">
              <a:extLst>
                <a:ext uri="{FF2B5EF4-FFF2-40B4-BE49-F238E27FC236}">
                  <a16:creationId xmlns:a16="http://schemas.microsoft.com/office/drawing/2014/main" id="{EAAA2C39-E498-466A-8446-E3BB388D0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394" y="1554341"/>
              <a:ext cx="412133" cy="412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2" descr="High Risk icon SVG Vector &amp; PNG Free Download | UXWing">
              <a:extLst>
                <a:ext uri="{FF2B5EF4-FFF2-40B4-BE49-F238E27FC236}">
                  <a16:creationId xmlns:a16="http://schemas.microsoft.com/office/drawing/2014/main" id="{1C0D185E-340F-4C9E-8378-136F4BE78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526" y="2655555"/>
              <a:ext cx="412133" cy="412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2" descr="High Risk icon SVG Vector &amp; PNG Free Download | UXWing">
              <a:extLst>
                <a:ext uri="{FF2B5EF4-FFF2-40B4-BE49-F238E27FC236}">
                  <a16:creationId xmlns:a16="http://schemas.microsoft.com/office/drawing/2014/main" id="{400C4846-0337-4677-BA80-BC3C0FD9A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394" y="3635780"/>
              <a:ext cx="412133" cy="412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2" descr="High Risk icon SVG Vector &amp; PNG Free Download | UXWing">
              <a:extLst>
                <a:ext uri="{FF2B5EF4-FFF2-40B4-BE49-F238E27FC236}">
                  <a16:creationId xmlns:a16="http://schemas.microsoft.com/office/drawing/2014/main" id="{1EBDC6DA-D250-4433-9F45-53B9D75CBD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6184" y="1570243"/>
              <a:ext cx="412133" cy="412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2" descr="High Risk icon SVG Vector &amp; PNG Free Download | UXWing">
              <a:extLst>
                <a:ext uri="{FF2B5EF4-FFF2-40B4-BE49-F238E27FC236}">
                  <a16:creationId xmlns:a16="http://schemas.microsoft.com/office/drawing/2014/main" id="{14ECC83D-4AD1-42D1-AF9C-1E79123C8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3316" y="2663506"/>
              <a:ext cx="412133" cy="412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2" descr="High Risk icon SVG Vector &amp; PNG Free Download | UXWing">
              <a:extLst>
                <a:ext uri="{FF2B5EF4-FFF2-40B4-BE49-F238E27FC236}">
                  <a16:creationId xmlns:a16="http://schemas.microsoft.com/office/drawing/2014/main" id="{F9627517-4D6F-44C5-A249-5ABE869244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6184" y="3643731"/>
              <a:ext cx="412133" cy="412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141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honeycomb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C8ABB26-FAFC-42BE-ADD3-E83D5BF4E428}"/>
              </a:ext>
            </a:extLst>
          </p:cNvPr>
          <p:cNvSpPr txBox="1"/>
          <p:nvPr/>
        </p:nvSpPr>
        <p:spPr>
          <a:xfrm>
            <a:off x="6601098" y="2046545"/>
            <a:ext cx="4979735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2024 Supply Chain Innovation Award </a:t>
            </a:r>
            <a:endParaRPr lang="ko-KR" altLang="en-US" sz="48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D988AB-0412-4CF1-B608-B53D64888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-15843"/>
            <a:ext cx="6072092" cy="2219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9A87A-4088-4351-846E-05B45DCC1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942" y="2239498"/>
            <a:ext cx="8440057" cy="4618502"/>
          </a:xfrm>
          <a:prstGeom prst="rect">
            <a:avLst/>
          </a:prstGeom>
        </p:spPr>
      </p:pic>
      <p:pic>
        <p:nvPicPr>
          <p:cNvPr id="1034" name="Picture 10" descr="Winner award cup concept business logo design Vector Image">
            <a:extLst>
              <a:ext uri="{FF2B5EF4-FFF2-40B4-BE49-F238E27FC236}">
                <a16:creationId xmlns:a16="http://schemas.microsoft.com/office/drawing/2014/main" id="{063D7C70-2EE9-414A-A7EA-6A7ABFD07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6" t="-522" r="846" b="7056"/>
          <a:stretch/>
        </p:blipFill>
        <p:spPr bwMode="auto">
          <a:xfrm>
            <a:off x="1490916" y="3267083"/>
            <a:ext cx="204062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152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8D754-EDBF-493E-AF18-E94F3070F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72" y="2259534"/>
            <a:ext cx="3046049" cy="2753511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1A29532-8088-457F-9069-49467D91B281}"/>
              </a:ext>
            </a:extLst>
          </p:cNvPr>
          <p:cNvGrpSpPr/>
          <p:nvPr/>
        </p:nvGrpSpPr>
        <p:grpSpPr>
          <a:xfrm>
            <a:off x="4480018" y="2070318"/>
            <a:ext cx="6581492" cy="922719"/>
            <a:chOff x="611559" y="2708920"/>
            <a:chExt cx="1851810" cy="379785"/>
          </a:xfrm>
        </p:grpSpPr>
        <p:sp>
          <p:nvSpPr>
            <p:cNvPr id="124" name="Rounded Rectangle 58">
              <a:extLst>
                <a:ext uri="{FF2B5EF4-FFF2-40B4-BE49-F238E27FC236}">
                  <a16:creationId xmlns:a16="http://schemas.microsoft.com/office/drawing/2014/main" id="{9DCF938C-AFBD-4A84-9776-6C593C6EB430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90C221"/>
            </a:solidFill>
            <a:ln w="444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0BC0478-3E89-423B-97B2-3AC54A24A0C4}"/>
                </a:ext>
              </a:extLst>
            </p:cNvPr>
            <p:cNvSpPr txBox="1"/>
            <p:nvPr/>
          </p:nvSpPr>
          <p:spPr>
            <a:xfrm>
              <a:off x="665833" y="2805283"/>
              <a:ext cx="1797536" cy="21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Fast tracking of military shipments 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Predict congestion 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BF089D2-82BD-40D3-82C0-D841CD821A47}"/>
              </a:ext>
            </a:extLst>
          </p:cNvPr>
          <p:cNvGrpSpPr/>
          <p:nvPr/>
        </p:nvGrpSpPr>
        <p:grpSpPr>
          <a:xfrm>
            <a:off x="4480018" y="3185501"/>
            <a:ext cx="6298828" cy="1255019"/>
            <a:chOff x="611559" y="2708920"/>
            <a:chExt cx="1772278" cy="528670"/>
          </a:xfrm>
        </p:grpSpPr>
        <p:sp>
          <p:nvSpPr>
            <p:cNvPr id="128" name="Rounded Rectangle 64">
              <a:extLst>
                <a:ext uri="{FF2B5EF4-FFF2-40B4-BE49-F238E27FC236}">
                  <a16:creationId xmlns:a16="http://schemas.microsoft.com/office/drawing/2014/main" id="{E29B9BCE-4C78-4066-BB4E-1703B8C75C26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07A398"/>
            </a:solidFill>
            <a:ln w="444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F77151BF-1518-4931-9A96-1DB391992DF2}"/>
                </a:ext>
              </a:extLst>
            </p:cNvPr>
            <p:cNvSpPr txBox="1"/>
            <p:nvPr/>
          </p:nvSpPr>
          <p:spPr>
            <a:xfrm>
              <a:off x="665833" y="2744923"/>
              <a:ext cx="1661216" cy="49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AI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Enhances demand forecasting and inventory management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Enabling the seamless flow of operations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3817C59-2B5B-4CF4-B0A1-DB45787A7DA4}"/>
              </a:ext>
            </a:extLst>
          </p:cNvPr>
          <p:cNvGrpSpPr/>
          <p:nvPr/>
        </p:nvGrpSpPr>
        <p:grpSpPr>
          <a:xfrm>
            <a:off x="4480018" y="4382510"/>
            <a:ext cx="6298828" cy="901578"/>
            <a:chOff x="611559" y="2708920"/>
            <a:chExt cx="1772278" cy="379785"/>
          </a:xfrm>
        </p:grpSpPr>
        <p:sp>
          <p:nvSpPr>
            <p:cNvPr id="132" name="Rounded Rectangle 68">
              <a:extLst>
                <a:ext uri="{FF2B5EF4-FFF2-40B4-BE49-F238E27FC236}">
                  <a16:creationId xmlns:a16="http://schemas.microsoft.com/office/drawing/2014/main" id="{59114CEF-E01B-4C50-8355-E1A69A3C0E50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0680C3"/>
            </a:solidFill>
            <a:ln w="444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A99FF4E-D75E-4C2A-ABEC-2C5B8021E4C5}"/>
                </a:ext>
              </a:extLst>
            </p:cNvPr>
            <p:cNvSpPr txBox="1"/>
            <p:nvPr/>
          </p:nvSpPr>
          <p:spPr>
            <a:xfrm>
              <a:off x="665833" y="2744923"/>
              <a:ext cx="1599775" cy="311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IoT and blockchain </a:t>
              </a:r>
              <a:endParaRPr kumimoji="0" lang="ro-RO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Facilitate real-time tracking, transparency, and sustainability</a:t>
              </a:r>
              <a:endParaRPr kumimoji="0" lang="ro-RO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Improv</a:t>
              </a:r>
              <a:r>
                <a:rPr kumimoji="0" lang="ro-RO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e</a:t>
              </a: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 stakeholder collaboration </a:t>
              </a: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136" name="Text Placeholder 1">
            <a:extLst>
              <a:ext uri="{FF2B5EF4-FFF2-40B4-BE49-F238E27FC236}">
                <a16:creationId xmlns:a16="http://schemas.microsoft.com/office/drawing/2014/main" id="{43799A42-DE87-48AD-A3B8-2D576C6B3355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 pitchFamily="34" charset="0"/>
              </a:rPr>
              <a:t>Benefits for military SCM</a:t>
            </a:r>
          </a:p>
        </p:txBody>
      </p:sp>
    </p:spTree>
    <p:extLst>
      <p:ext uri="{BB962C8B-B14F-4D97-AF65-F5344CB8AC3E}">
        <p14:creationId xmlns:p14="http://schemas.microsoft.com/office/powerpoint/2010/main" val="2489286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1C77CA-F93A-4376-B64C-5E56E6B01DA8}"/>
              </a:ext>
            </a:extLst>
          </p:cNvPr>
          <p:cNvSpPr txBox="1"/>
          <p:nvPr/>
        </p:nvSpPr>
        <p:spPr>
          <a:xfrm>
            <a:off x="6177952" y="2505670"/>
            <a:ext cx="497259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THANK YOU</a:t>
            </a:r>
            <a:r>
              <a:rPr kumimoji="0" lang="ro-RO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 !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361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0D7A82-1151-41A9-8B81-4790A7FD3FAB}"/>
              </a:ext>
            </a:extLst>
          </p:cNvPr>
          <p:cNvSpPr txBox="1"/>
          <p:nvPr/>
        </p:nvSpPr>
        <p:spPr>
          <a:xfrm>
            <a:off x="4173332" y="1828609"/>
            <a:ext cx="73807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Arial"/>
              </a:rPr>
              <a:t>Provide a point of view on</a:t>
            </a:r>
            <a:r>
              <a:rPr lang="ro-RO" altLang="ko-KR" sz="2400" b="1" dirty="0">
                <a:solidFill>
                  <a:schemeClr val="bg1"/>
                </a:solidFill>
                <a:latin typeface="Arial"/>
              </a:rPr>
              <a:t>:</a:t>
            </a:r>
          </a:p>
          <a:p>
            <a:endParaRPr lang="ro-RO" altLang="ko-KR" sz="2400" b="1" dirty="0">
              <a:solidFill>
                <a:schemeClr val="bg1"/>
              </a:solidFill>
              <a:latin typeface="Arial"/>
            </a:endParaRPr>
          </a:p>
          <a:p>
            <a:pPr marL="801688">
              <a:buFont typeface="Arial" panose="020B0604020202020204" pitchFamily="34" charset="0"/>
              <a:buChar char="•"/>
              <a:tabLst>
                <a:tab pos="801688" algn="l"/>
                <a:tab pos="1141413" algn="l"/>
              </a:tabLst>
            </a:pPr>
            <a:r>
              <a:rPr lang="en-US" altLang="ko-KR" sz="2400" b="1" dirty="0">
                <a:solidFill>
                  <a:schemeClr val="bg1"/>
                </a:solidFill>
                <a:latin typeface="Arial"/>
              </a:rPr>
              <a:t> the importance of a supply chain resilience and agility </a:t>
            </a:r>
            <a:endParaRPr lang="ro-RO" altLang="ko-KR" sz="2400" b="1" dirty="0">
              <a:solidFill>
                <a:schemeClr val="bg1"/>
              </a:solidFill>
              <a:latin typeface="Arial"/>
            </a:endParaRPr>
          </a:p>
          <a:p>
            <a:pPr marL="801688">
              <a:buFont typeface="Arial" panose="020B0604020202020204" pitchFamily="34" charset="0"/>
              <a:buChar char="•"/>
              <a:tabLst>
                <a:tab pos="801688" algn="l"/>
                <a:tab pos="1141413" algn="l"/>
              </a:tabLst>
            </a:pPr>
            <a:endParaRPr lang="ro-RO" altLang="ko-KR" sz="2400" b="1" dirty="0">
              <a:solidFill>
                <a:schemeClr val="bg1"/>
              </a:solidFill>
              <a:latin typeface="Arial"/>
            </a:endParaRPr>
          </a:p>
          <a:p>
            <a:pPr marL="801688">
              <a:buFont typeface="Arial" panose="020B0604020202020204" pitchFamily="34" charset="0"/>
              <a:buChar char="•"/>
              <a:tabLst>
                <a:tab pos="801688" algn="l"/>
                <a:tab pos="1141413" algn="l"/>
              </a:tabLst>
            </a:pPr>
            <a:r>
              <a:rPr lang="ro-RO" altLang="ko-KR" sz="2400" b="1" dirty="0">
                <a:solidFill>
                  <a:schemeClr val="bg1"/>
                </a:solidFill>
                <a:latin typeface="Arial"/>
              </a:rPr>
              <a:t> </a:t>
            </a:r>
            <a:r>
              <a:rPr lang="ro-RO" altLang="ko-KR" sz="2400" b="1" dirty="0" err="1">
                <a:solidFill>
                  <a:schemeClr val="bg1"/>
                </a:solidFill>
                <a:latin typeface="Arial"/>
              </a:rPr>
              <a:t>the</a:t>
            </a:r>
            <a:r>
              <a:rPr lang="ro-RO" altLang="ko-KR" sz="2400" b="1" dirty="0">
                <a:solidFill>
                  <a:schemeClr val="bg1"/>
                </a:solidFill>
                <a:latin typeface="Arial"/>
              </a:rPr>
              <a:t> </a:t>
            </a:r>
            <a:r>
              <a:rPr lang="ro-RO" altLang="ko-KR" sz="2400" b="1" dirty="0" err="1">
                <a:solidFill>
                  <a:schemeClr val="bg1"/>
                </a:solidFill>
                <a:latin typeface="Arial"/>
              </a:rPr>
              <a:t>benefits</a:t>
            </a:r>
            <a:r>
              <a:rPr lang="ro-RO" altLang="ko-KR" sz="2400" b="1" dirty="0">
                <a:solidFill>
                  <a:schemeClr val="bg1"/>
                </a:solidFill>
                <a:latin typeface="Arial"/>
              </a:rPr>
              <a:t> of </a:t>
            </a:r>
            <a:r>
              <a:rPr lang="ro-RO" altLang="ko-KR" sz="2400" b="1" dirty="0" err="1">
                <a:solidFill>
                  <a:schemeClr val="bg1"/>
                </a:solidFill>
                <a:latin typeface="Arial"/>
              </a:rPr>
              <a:t>innovative</a:t>
            </a:r>
            <a:r>
              <a:rPr lang="ro-RO" altLang="ko-KR" sz="2400" b="1" dirty="0">
                <a:solidFill>
                  <a:schemeClr val="bg1"/>
                </a:solidFill>
                <a:latin typeface="Arial"/>
              </a:rPr>
              <a:t> </a:t>
            </a:r>
            <a:r>
              <a:rPr lang="ro-RO" altLang="ko-KR" sz="2400" b="1" dirty="0" err="1">
                <a:solidFill>
                  <a:schemeClr val="bg1"/>
                </a:solidFill>
                <a:latin typeface="Arial"/>
              </a:rPr>
              <a:t>solutions</a:t>
            </a:r>
            <a:r>
              <a:rPr lang="ro-RO" altLang="ko-KR" sz="2400" b="1" dirty="0">
                <a:solidFill>
                  <a:schemeClr val="bg1"/>
                </a:solidFill>
                <a:latin typeface="Arial"/>
              </a:rPr>
              <a:t> over </a:t>
            </a:r>
            <a:r>
              <a:rPr lang="ro-RO" altLang="ko-KR" sz="2400" b="1" dirty="0" err="1">
                <a:solidFill>
                  <a:schemeClr val="bg1"/>
                </a:solidFill>
                <a:latin typeface="Arial"/>
              </a:rPr>
              <a:t>supply</a:t>
            </a:r>
            <a:r>
              <a:rPr lang="ro-RO" altLang="ko-KR" sz="2400" b="1" dirty="0">
                <a:solidFill>
                  <a:schemeClr val="bg1"/>
                </a:solidFill>
                <a:latin typeface="Arial"/>
              </a:rPr>
              <a:t> </a:t>
            </a:r>
            <a:r>
              <a:rPr lang="ro-RO" altLang="ko-KR" sz="2400" b="1" dirty="0" err="1">
                <a:solidFill>
                  <a:schemeClr val="bg1"/>
                </a:solidFill>
                <a:latin typeface="Arial"/>
              </a:rPr>
              <a:t>chains</a:t>
            </a:r>
            <a:r>
              <a:rPr lang="ro-RO" altLang="ko-KR" sz="2400" b="1" dirty="0">
                <a:solidFill>
                  <a:schemeClr val="bg1"/>
                </a:solidFill>
                <a:latin typeface="Arial"/>
              </a:rPr>
              <a:t> </a:t>
            </a:r>
            <a:r>
              <a:rPr lang="ro-RO" altLang="ko-KR" sz="2400" b="1" dirty="0" err="1">
                <a:solidFill>
                  <a:schemeClr val="bg1"/>
                </a:solidFill>
                <a:latin typeface="Arial"/>
              </a:rPr>
              <a:t>efficiency</a:t>
            </a:r>
            <a:endParaRPr lang="en-US" altLang="ko-KR" sz="1600" b="1" dirty="0">
              <a:solidFill>
                <a:schemeClr val="bg1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41B34C-92DB-4C4F-87B7-01FA547E63A0}"/>
              </a:ext>
            </a:extLst>
          </p:cNvPr>
          <p:cNvGrpSpPr/>
          <p:nvPr/>
        </p:nvGrpSpPr>
        <p:grpSpPr>
          <a:xfrm>
            <a:off x="870268" y="2737453"/>
            <a:ext cx="3397956" cy="896836"/>
            <a:chOff x="5141560" y="4154534"/>
            <a:chExt cx="3397956" cy="896836"/>
          </a:xfrm>
        </p:grpSpPr>
        <p:grpSp>
          <p:nvGrpSpPr>
            <p:cNvPr id="4" name="그룹 52">
              <a:extLst>
                <a:ext uri="{FF2B5EF4-FFF2-40B4-BE49-F238E27FC236}">
                  <a16:creationId xmlns:a16="http://schemas.microsoft.com/office/drawing/2014/main" id="{A0DCA8F7-3DAB-422A-91A7-810326807172}"/>
                </a:ext>
              </a:extLst>
            </p:cNvPr>
            <p:cNvGrpSpPr/>
            <p:nvPr/>
          </p:nvGrpSpPr>
          <p:grpSpPr>
            <a:xfrm>
              <a:off x="5141560" y="4154534"/>
              <a:ext cx="3397956" cy="896836"/>
              <a:chOff x="4775740" y="1858215"/>
              <a:chExt cx="3397956" cy="896836"/>
            </a:xfrm>
          </p:grpSpPr>
          <p:sp>
            <p:nvSpPr>
              <p:cNvPr id="6" name="Arrow: Pentagon 42">
                <a:extLst>
                  <a:ext uri="{FF2B5EF4-FFF2-40B4-BE49-F238E27FC236}">
                    <a16:creationId xmlns:a16="http://schemas.microsoft.com/office/drawing/2014/main" id="{464091A9-B014-45D1-9BF5-F3B45FBF083D}"/>
                  </a:ext>
                </a:extLst>
              </p:cNvPr>
              <p:cNvSpPr/>
              <p:nvPr/>
            </p:nvSpPr>
            <p:spPr>
              <a:xfrm>
                <a:off x="5337271" y="1953024"/>
                <a:ext cx="2836425" cy="710404"/>
              </a:xfrm>
              <a:prstGeom prst="homePlate">
                <a:avLst/>
              </a:prstGeom>
              <a:solidFill>
                <a:srgbClr val="0085F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Hexagon 5">
                <a:extLst>
                  <a:ext uri="{FF2B5EF4-FFF2-40B4-BE49-F238E27FC236}">
                    <a16:creationId xmlns:a16="http://schemas.microsoft.com/office/drawing/2014/main" id="{AC0E7C91-525E-460C-AE79-9B832FD1CF4E}"/>
                  </a:ext>
                </a:extLst>
              </p:cNvPr>
              <p:cNvSpPr/>
              <p:nvPr/>
            </p:nvSpPr>
            <p:spPr>
              <a:xfrm rot="19800000">
                <a:off x="4775740" y="1858215"/>
                <a:ext cx="1040331" cy="896836"/>
              </a:xfrm>
              <a:prstGeom prst="hexagon">
                <a:avLst>
                  <a:gd name="adj" fmla="val 28647"/>
                  <a:gd name="vf" fmla="val 115470"/>
                </a:avLst>
              </a:prstGeom>
              <a:solidFill>
                <a:sysClr val="window" lastClr="FFFFFF"/>
              </a:solidFill>
              <a:ln w="38100" cap="flat" cmpd="sng" algn="ctr">
                <a:solidFill>
                  <a:srgbClr val="0085F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FB5474-4A53-49CF-B5A4-6EDA1E9EF7C9}"/>
                  </a:ext>
                </a:extLst>
              </p:cNvPr>
              <p:cNvSpPr txBox="1"/>
              <p:nvPr/>
            </p:nvSpPr>
            <p:spPr>
              <a:xfrm>
                <a:off x="6035682" y="2026022"/>
                <a:ext cx="11808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Aim</a:t>
                </a:r>
                <a:endParaRPr kumimoji="0" lang="ko-KR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5" name="Round Same Side Corner Rectangle 11">
              <a:extLst>
                <a:ext uri="{FF2B5EF4-FFF2-40B4-BE49-F238E27FC236}">
                  <a16:creationId xmlns:a16="http://schemas.microsoft.com/office/drawing/2014/main" id="{AC5E3034-5F01-4AB4-A65A-7DBA61BFB3EC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5505091" y="4446566"/>
              <a:ext cx="396000" cy="336326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rgbClr val="0085F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280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E0874-D945-400B-AC69-25BB710812C3}"/>
              </a:ext>
            </a:extLst>
          </p:cNvPr>
          <p:cNvSpPr txBox="1"/>
          <p:nvPr/>
        </p:nvSpPr>
        <p:spPr>
          <a:xfrm>
            <a:off x="624096" y="4422824"/>
            <a:ext cx="271976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Agenda</a:t>
            </a: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DB6EEE-05C4-4C9D-A722-4EAD14D67E02}"/>
              </a:ext>
            </a:extLst>
          </p:cNvPr>
          <p:cNvSpPr txBox="1"/>
          <p:nvPr/>
        </p:nvSpPr>
        <p:spPr>
          <a:xfrm>
            <a:off x="4534608" y="1441685"/>
            <a:ext cx="2411120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Supply Chain Management </a:t>
            </a:r>
            <a:endParaRPr lang="ko-KR" altLang="en-US" sz="24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157021-3EE4-499B-8B42-C938648726BC}"/>
              </a:ext>
            </a:extLst>
          </p:cNvPr>
          <p:cNvSpPr txBox="1"/>
          <p:nvPr/>
        </p:nvSpPr>
        <p:spPr>
          <a:xfrm>
            <a:off x="4306092" y="2288469"/>
            <a:ext cx="2639636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en-US" altLang="ko-KR" sz="1200" dirty="0">
                <a:solidFill>
                  <a:prstClr val="white"/>
                </a:solidFill>
                <a:latin typeface="Arial"/>
                <a:cs typeface="Arial" pitchFamily="34" charset="0"/>
              </a:rPr>
              <a:t>Theoretical concepts</a:t>
            </a:r>
          </a:p>
        </p:txBody>
      </p:sp>
      <p:sp>
        <p:nvSpPr>
          <p:cNvPr id="21" name="Diamond 17">
            <a:extLst>
              <a:ext uri="{FF2B5EF4-FFF2-40B4-BE49-F238E27FC236}">
                <a16:creationId xmlns:a16="http://schemas.microsoft.com/office/drawing/2014/main" id="{FCF89267-885C-48E8-8042-F0A6AE5856F2}"/>
              </a:ext>
            </a:extLst>
          </p:cNvPr>
          <p:cNvSpPr/>
          <p:nvPr/>
        </p:nvSpPr>
        <p:spPr>
          <a:xfrm rot="19753916">
            <a:off x="3620216" y="1334813"/>
            <a:ext cx="800903" cy="675409"/>
          </a:xfrm>
          <a:prstGeom prst="hexagon">
            <a:avLst>
              <a:gd name="adj" fmla="val 30064"/>
              <a:gd name="vf" fmla="val 115470"/>
            </a:avLst>
          </a:prstGeom>
          <a:noFill/>
          <a:ln w="38100" cap="flat" cmpd="sng" algn="ctr">
            <a:solidFill>
              <a:srgbClr val="02ECE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AB0359-25AF-43E5-903D-0FA1DA34960B}"/>
              </a:ext>
            </a:extLst>
          </p:cNvPr>
          <p:cNvSpPr txBox="1"/>
          <p:nvPr/>
        </p:nvSpPr>
        <p:spPr>
          <a:xfrm>
            <a:off x="3735240" y="1441685"/>
            <a:ext cx="570852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02ECEC"/>
                </a:solidFill>
                <a:latin typeface="Arial"/>
                <a:cs typeface="Arial" pitchFamily="34" charset="0"/>
              </a:rPr>
              <a:t>01</a:t>
            </a:r>
            <a:endParaRPr lang="ko-KR" altLang="en-US" sz="2400" b="1" dirty="0">
              <a:solidFill>
                <a:srgbClr val="02ECEC"/>
              </a:solidFill>
              <a:latin typeface="Arial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85E9AC-05E3-454A-9AD1-77C3D64F9003}"/>
              </a:ext>
            </a:extLst>
          </p:cNvPr>
          <p:cNvSpPr txBox="1"/>
          <p:nvPr/>
        </p:nvSpPr>
        <p:spPr>
          <a:xfrm>
            <a:off x="8328022" y="1441685"/>
            <a:ext cx="2411120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Military Supply Chains </a:t>
            </a:r>
            <a:endParaRPr lang="ko-KR" altLang="en-US" sz="24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7E61A9-527F-4197-A472-7621AE1B5AD7}"/>
              </a:ext>
            </a:extLst>
          </p:cNvPr>
          <p:cNvSpPr txBox="1"/>
          <p:nvPr/>
        </p:nvSpPr>
        <p:spPr>
          <a:xfrm>
            <a:off x="8099506" y="2197682"/>
            <a:ext cx="2639636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en-US" altLang="ko-KR" sz="1200" dirty="0">
                <a:solidFill>
                  <a:prstClr val="white"/>
                </a:solidFill>
                <a:latin typeface="Arial"/>
                <a:cs typeface="Arial" pitchFamily="34" charset="0"/>
              </a:rPr>
              <a:t>Shortfalls 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en-US" altLang="ko-KR" sz="1200" dirty="0">
                <a:solidFill>
                  <a:prstClr val="white"/>
                </a:solidFill>
                <a:latin typeface="Arial"/>
                <a:cs typeface="Arial" pitchFamily="34" charset="0"/>
              </a:rPr>
              <a:t>Causes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en-US" altLang="ko-KR" sz="1200" dirty="0">
                <a:solidFill>
                  <a:prstClr val="white"/>
                </a:solidFill>
                <a:latin typeface="Arial"/>
                <a:cs typeface="Arial" pitchFamily="34" charset="0"/>
              </a:rPr>
              <a:t>Possible effects</a:t>
            </a:r>
          </a:p>
        </p:txBody>
      </p:sp>
      <p:sp>
        <p:nvSpPr>
          <p:cNvPr id="25" name="Diamond 17">
            <a:extLst>
              <a:ext uri="{FF2B5EF4-FFF2-40B4-BE49-F238E27FC236}">
                <a16:creationId xmlns:a16="http://schemas.microsoft.com/office/drawing/2014/main" id="{47CB6E6F-4179-437A-BD5E-76D797921DFB}"/>
              </a:ext>
            </a:extLst>
          </p:cNvPr>
          <p:cNvSpPr/>
          <p:nvPr/>
        </p:nvSpPr>
        <p:spPr>
          <a:xfrm rot="19753916">
            <a:off x="7413629" y="1334813"/>
            <a:ext cx="800903" cy="675409"/>
          </a:xfrm>
          <a:prstGeom prst="hexagon">
            <a:avLst>
              <a:gd name="adj" fmla="val 27733"/>
              <a:gd name="vf" fmla="val 115470"/>
            </a:avLst>
          </a:prstGeom>
          <a:noFill/>
          <a:ln w="38100" cap="flat" cmpd="sng" algn="ctr">
            <a:solidFill>
              <a:srgbClr val="0AA6E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44AE38-C97B-4A5F-8A56-1E6A05207C67}"/>
              </a:ext>
            </a:extLst>
          </p:cNvPr>
          <p:cNvSpPr txBox="1"/>
          <p:nvPr/>
        </p:nvSpPr>
        <p:spPr>
          <a:xfrm>
            <a:off x="7528654" y="1441685"/>
            <a:ext cx="570852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0AA6ED"/>
                </a:solidFill>
                <a:latin typeface="Arial"/>
                <a:cs typeface="Arial" pitchFamily="34" charset="0"/>
              </a:rPr>
              <a:t>02</a:t>
            </a:r>
            <a:endParaRPr lang="ko-KR" altLang="en-US" sz="2400" b="1" dirty="0">
              <a:solidFill>
                <a:srgbClr val="0AA6ED"/>
              </a:solidFill>
              <a:latin typeface="Arial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B54C06-41EA-4692-8D68-361BBE7510FD}"/>
              </a:ext>
            </a:extLst>
          </p:cNvPr>
          <p:cNvSpPr txBox="1"/>
          <p:nvPr/>
        </p:nvSpPr>
        <p:spPr>
          <a:xfrm>
            <a:off x="4534608" y="3877010"/>
            <a:ext cx="2411120" cy="156966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Resilience &amp; </a:t>
            </a:r>
          </a:p>
          <a:p>
            <a:r>
              <a:rPr lang="en-US" altLang="ko-KR" sz="2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Agility of</a:t>
            </a:r>
          </a:p>
          <a:p>
            <a:r>
              <a:rPr lang="en-US" altLang="ko-KR" sz="2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Military Supply Chains</a:t>
            </a:r>
            <a:endParaRPr lang="ko-KR" altLang="en-US" sz="24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29" name="Diamond 17">
            <a:extLst>
              <a:ext uri="{FF2B5EF4-FFF2-40B4-BE49-F238E27FC236}">
                <a16:creationId xmlns:a16="http://schemas.microsoft.com/office/drawing/2014/main" id="{1221D854-B137-407C-BCEF-7069FD13A235}"/>
              </a:ext>
            </a:extLst>
          </p:cNvPr>
          <p:cNvSpPr/>
          <p:nvPr/>
        </p:nvSpPr>
        <p:spPr>
          <a:xfrm rot="19753916">
            <a:off x="3620215" y="3770138"/>
            <a:ext cx="800903" cy="675409"/>
          </a:xfrm>
          <a:prstGeom prst="hexagon">
            <a:avLst>
              <a:gd name="adj" fmla="val 27733"/>
              <a:gd name="vf" fmla="val 115470"/>
            </a:avLst>
          </a:prstGeom>
          <a:noFill/>
          <a:ln w="38100" cap="flat" cmpd="sng" algn="ctr">
            <a:solidFill>
              <a:srgbClr val="0085F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3A5521-E3EE-4238-9D3A-0AD6DCEB4A7D}"/>
              </a:ext>
            </a:extLst>
          </p:cNvPr>
          <p:cNvSpPr txBox="1"/>
          <p:nvPr/>
        </p:nvSpPr>
        <p:spPr>
          <a:xfrm>
            <a:off x="3735240" y="3877010"/>
            <a:ext cx="570852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0085F2"/>
                </a:solidFill>
                <a:latin typeface="Arial"/>
                <a:cs typeface="Arial" pitchFamily="34" charset="0"/>
              </a:rPr>
              <a:t>03</a:t>
            </a:r>
            <a:endParaRPr lang="ko-KR" altLang="en-US" sz="2400" b="1" dirty="0">
              <a:solidFill>
                <a:srgbClr val="0085F2"/>
              </a:solidFill>
              <a:latin typeface="Arial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53E3B8-E0B4-42BE-9082-76FEFBF6A06A}"/>
              </a:ext>
            </a:extLst>
          </p:cNvPr>
          <p:cNvSpPr txBox="1"/>
          <p:nvPr/>
        </p:nvSpPr>
        <p:spPr>
          <a:xfrm>
            <a:off x="8328022" y="3877010"/>
            <a:ext cx="3697064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2024 Supply Chain Innovation Award </a:t>
            </a:r>
            <a:endParaRPr lang="ko-KR" altLang="en-US" sz="24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33" name="Diamond 17">
            <a:extLst>
              <a:ext uri="{FF2B5EF4-FFF2-40B4-BE49-F238E27FC236}">
                <a16:creationId xmlns:a16="http://schemas.microsoft.com/office/drawing/2014/main" id="{DBC2BB72-FC05-4BDC-B83B-D8DF8B4D6E97}"/>
              </a:ext>
            </a:extLst>
          </p:cNvPr>
          <p:cNvSpPr/>
          <p:nvPr/>
        </p:nvSpPr>
        <p:spPr>
          <a:xfrm rot="19753916">
            <a:off x="7413629" y="3770138"/>
            <a:ext cx="800903" cy="675409"/>
          </a:xfrm>
          <a:prstGeom prst="hexagon">
            <a:avLst>
              <a:gd name="adj" fmla="val 27733"/>
              <a:gd name="vf" fmla="val 115470"/>
            </a:avLst>
          </a:prstGeom>
          <a:noFill/>
          <a:ln w="38100" cap="flat" cmpd="sng" algn="ctr">
            <a:solidFill>
              <a:srgbClr val="125A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40AAE0-4C2B-4C4A-A292-6D39C8DC0A1C}"/>
              </a:ext>
            </a:extLst>
          </p:cNvPr>
          <p:cNvSpPr txBox="1"/>
          <p:nvPr/>
        </p:nvSpPr>
        <p:spPr>
          <a:xfrm>
            <a:off x="7528654" y="3877010"/>
            <a:ext cx="570852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125AC4"/>
                </a:solidFill>
                <a:latin typeface="Arial"/>
                <a:cs typeface="Arial" pitchFamily="34" charset="0"/>
              </a:rPr>
              <a:t>04</a:t>
            </a:r>
            <a:endParaRPr lang="ko-KR" altLang="en-US" sz="2400" b="1" dirty="0">
              <a:solidFill>
                <a:srgbClr val="125AC4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9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C8ABB26-FAFC-42BE-ADD3-E83D5BF4E428}"/>
              </a:ext>
            </a:extLst>
          </p:cNvPr>
          <p:cNvSpPr txBox="1"/>
          <p:nvPr/>
        </p:nvSpPr>
        <p:spPr>
          <a:xfrm>
            <a:off x="6601098" y="2488298"/>
            <a:ext cx="4979735" cy="21634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Supply Chain Management </a:t>
            </a:r>
          </a:p>
        </p:txBody>
      </p:sp>
    </p:spTree>
    <p:extLst>
      <p:ext uri="{BB962C8B-B14F-4D97-AF65-F5344CB8AC3E}">
        <p14:creationId xmlns:p14="http://schemas.microsoft.com/office/powerpoint/2010/main" val="2493941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 Placeholder 1">
            <a:extLst>
              <a:ext uri="{FF2B5EF4-FFF2-40B4-BE49-F238E27FC236}">
                <a16:creationId xmlns:a16="http://schemas.microsoft.com/office/drawing/2014/main" id="{25858294-D038-4019-8A2C-5A0700993FC0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 pitchFamily="34" charset="0"/>
              </a:rPr>
              <a:t>Logistics</a:t>
            </a:r>
            <a:r>
              <a:rPr kumimoji="0" lang="ro-RO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BEE876BD-5692-4BC5-B83E-F0CF058B7B45}"/>
              </a:ext>
            </a:extLst>
          </p:cNvPr>
          <p:cNvGrpSpPr/>
          <p:nvPr/>
        </p:nvGrpSpPr>
        <p:grpSpPr>
          <a:xfrm>
            <a:off x="458017" y="1063756"/>
            <a:ext cx="11275966" cy="4584721"/>
            <a:chOff x="458017" y="1063756"/>
            <a:chExt cx="11275966" cy="4584721"/>
          </a:xfrm>
        </p:grpSpPr>
        <p:sp>
          <p:nvSpPr>
            <p:cNvPr id="280" name="Text Placeholder 8">
              <a:extLst>
                <a:ext uri="{FF2B5EF4-FFF2-40B4-BE49-F238E27FC236}">
                  <a16:creationId xmlns:a16="http://schemas.microsoft.com/office/drawing/2014/main" id="{1C933089-4AC7-48D9-BBEF-3D201FB057DA}"/>
                </a:ext>
              </a:extLst>
            </p:cNvPr>
            <p:cNvSpPr txBox="1">
              <a:spLocks/>
            </p:cNvSpPr>
            <p:nvPr/>
          </p:nvSpPr>
          <p:spPr>
            <a:xfrm>
              <a:off x="458017" y="4700966"/>
              <a:ext cx="2834998" cy="277200"/>
            </a:xfrm>
            <a:prstGeom prst="rect">
              <a:avLst/>
            </a:prstGeom>
          </p:spPr>
          <p:txBody>
            <a:bodyPr anchor="t"/>
            <a:lstStyle>
              <a:defPPr>
                <a:defRPr lang="de-DE"/>
              </a:defPPr>
              <a:lvl1pPr indent="0" algn="ctr" latinLnBrk="1">
                <a:spcBef>
                  <a:spcPct val="20000"/>
                </a:spcBef>
                <a:buFont typeface="Arial" pitchFamily="34" charset="0"/>
                <a:buNone/>
                <a:defRPr sz="1600" b="1" baseline="0">
                  <a:solidFill>
                    <a:schemeClr val="bg1"/>
                  </a:solidFill>
                  <a:latin typeface="Arial"/>
                  <a:cs typeface="Arial" pitchFamily="34" charset="0"/>
                </a:defRPr>
              </a:lvl1pPr>
              <a:lvl2pPr marL="742950" indent="-285750" latinLnBrk="1">
                <a:spcBef>
                  <a:spcPct val="20000"/>
                </a:spcBef>
                <a:buFont typeface="Arial" pitchFamily="34" charset="0"/>
                <a:buChar char="–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1143000" indent="-228600" latinLnBrk="1">
                <a:spcBef>
                  <a:spcPct val="20000"/>
                </a:spcBef>
                <a:buFont typeface="Arial" pitchFamily="34" charset="0"/>
                <a:buChar char="•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1600200" indent="-228600" latinLnBrk="1">
                <a:spcBef>
                  <a:spcPct val="20000"/>
                </a:spcBef>
                <a:buFont typeface="Arial" pitchFamily="34" charset="0"/>
                <a:buChar char="–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2057400" indent="-228600" latinLnBrk="1">
                <a:spcBef>
                  <a:spcPct val="20000"/>
                </a:spcBef>
                <a:buFont typeface="Arial" pitchFamily="34" charset="0"/>
                <a:buChar char="»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25146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en-US" altLang="ko-KR" dirty="0"/>
                <a:t>Suppliers </a:t>
              </a:r>
              <a:endParaRPr lang="ko-KR" altLang="en-US" dirty="0"/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952AA625-5B3D-4A62-99F9-86138A0213E9}"/>
                </a:ext>
              </a:extLst>
            </p:cNvPr>
            <p:cNvGrpSpPr/>
            <p:nvPr/>
          </p:nvGrpSpPr>
          <p:grpSpPr>
            <a:xfrm>
              <a:off x="4008792" y="3564863"/>
              <a:ext cx="4190657" cy="2083614"/>
              <a:chOff x="2141211" y="1548026"/>
              <a:chExt cx="9211525" cy="4580013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988D6EC-E8C5-4C0B-94FC-EC74A56A9F61}"/>
                  </a:ext>
                </a:extLst>
              </p:cNvPr>
              <p:cNvGrpSpPr/>
              <p:nvPr/>
            </p:nvGrpSpPr>
            <p:grpSpPr>
              <a:xfrm>
                <a:off x="2141211" y="2961574"/>
                <a:ext cx="4458905" cy="3166465"/>
                <a:chOff x="2141211" y="2961574"/>
                <a:chExt cx="4458905" cy="3166465"/>
              </a:xfrm>
            </p:grpSpPr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A0C017E7-FD8C-4856-9F44-E1B7660571C9}"/>
                    </a:ext>
                  </a:extLst>
                </p:cNvPr>
                <p:cNvGrpSpPr/>
                <p:nvPr/>
              </p:nvGrpSpPr>
              <p:grpSpPr>
                <a:xfrm>
                  <a:off x="2141211" y="3646500"/>
                  <a:ext cx="4458905" cy="2481539"/>
                  <a:chOff x="2049404" y="3512503"/>
                  <a:chExt cx="4458905" cy="2481539"/>
                </a:xfrm>
              </p:grpSpPr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01EEB9D9-D0E9-455E-B3C5-D945FA0AFF45}"/>
                      </a:ext>
                    </a:extLst>
                  </p:cNvPr>
                  <p:cNvSpPr/>
                  <p:nvPr/>
                </p:nvSpPr>
                <p:spPr>
                  <a:xfrm>
                    <a:off x="2049404" y="3512503"/>
                    <a:ext cx="4458905" cy="2481539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77" name="Rectangle 276">
                    <a:extLst>
                      <a:ext uri="{FF2B5EF4-FFF2-40B4-BE49-F238E27FC236}">
                        <a16:creationId xmlns:a16="http://schemas.microsoft.com/office/drawing/2014/main" id="{0BDF523A-E26D-4E36-94C6-6227E1F9A600}"/>
                      </a:ext>
                    </a:extLst>
                  </p:cNvPr>
                  <p:cNvSpPr/>
                  <p:nvPr/>
                </p:nvSpPr>
                <p:spPr>
                  <a:xfrm>
                    <a:off x="2049404" y="3764590"/>
                    <a:ext cx="4458905" cy="2229452"/>
                  </a:xfrm>
                  <a:prstGeom prst="rect">
                    <a:avLst/>
                  </a:prstGeom>
                  <a:solidFill>
                    <a:srgbClr val="0680C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sp>
              <p:nvSpPr>
                <p:cNvPr id="220" name="Rectangle: Top Corners Rounded 219">
                  <a:extLst>
                    <a:ext uri="{FF2B5EF4-FFF2-40B4-BE49-F238E27FC236}">
                      <a16:creationId xmlns:a16="http://schemas.microsoft.com/office/drawing/2014/main" id="{94044739-6639-416C-9365-13CD22E9FBFF}"/>
                    </a:ext>
                  </a:extLst>
                </p:cNvPr>
                <p:cNvSpPr/>
                <p:nvPr/>
              </p:nvSpPr>
              <p:spPr>
                <a:xfrm>
                  <a:off x="3302673" y="4426085"/>
                  <a:ext cx="731071" cy="1692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680C3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38EB19FD-9D45-41C1-B4E8-7D945D88CFA0}"/>
                    </a:ext>
                  </a:extLst>
                </p:cNvPr>
                <p:cNvSpPr/>
                <p:nvPr/>
              </p:nvSpPr>
              <p:spPr>
                <a:xfrm>
                  <a:off x="3683564" y="4761245"/>
                  <a:ext cx="350180" cy="1357740"/>
                </a:xfrm>
                <a:prstGeom prst="rect">
                  <a:avLst/>
                </a:prstGeom>
                <a:solidFill>
                  <a:srgbClr val="0680C3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1886C68B-4BB5-43FA-A7DE-C6D230CF2FBB}"/>
                    </a:ext>
                  </a:extLst>
                </p:cNvPr>
                <p:cNvGrpSpPr/>
                <p:nvPr/>
              </p:nvGrpSpPr>
              <p:grpSpPr>
                <a:xfrm>
                  <a:off x="2317238" y="3976797"/>
                  <a:ext cx="379603" cy="2139464"/>
                  <a:chOff x="-2634905" y="4064178"/>
                  <a:chExt cx="379603" cy="2139464"/>
                </a:xfrm>
              </p:grpSpPr>
              <p:sp>
                <p:nvSpPr>
                  <p:cNvPr id="264" name="Oval 263">
                    <a:extLst>
                      <a:ext uri="{FF2B5EF4-FFF2-40B4-BE49-F238E27FC236}">
                        <a16:creationId xmlns:a16="http://schemas.microsoft.com/office/drawing/2014/main" id="{4BBEEDCC-9181-44FB-9FC2-1716F471B051}"/>
                      </a:ext>
                    </a:extLst>
                  </p:cNvPr>
                  <p:cNvSpPr/>
                  <p:nvPr/>
                </p:nvSpPr>
                <p:spPr>
                  <a:xfrm>
                    <a:off x="-2634905" y="4064178"/>
                    <a:ext cx="379603" cy="379603"/>
                  </a:xfrm>
                  <a:prstGeom prst="ellipse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id="{A4CD2884-D523-4B43-B43B-714E84544E0C}"/>
                      </a:ext>
                    </a:extLst>
                  </p:cNvPr>
                  <p:cNvSpPr/>
                  <p:nvPr/>
                </p:nvSpPr>
                <p:spPr>
                  <a:xfrm>
                    <a:off x="-2559476" y="4139682"/>
                    <a:ext cx="240928" cy="206396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0680C3">
                      <a:lumMod val="40000"/>
                      <a:lumOff val="6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66" name="Rectangle 265">
                    <a:extLst>
                      <a:ext uri="{FF2B5EF4-FFF2-40B4-BE49-F238E27FC236}">
                        <a16:creationId xmlns:a16="http://schemas.microsoft.com/office/drawing/2014/main" id="{2287D364-1809-4830-9163-3BA977D41876}"/>
                      </a:ext>
                    </a:extLst>
                  </p:cNvPr>
                  <p:cNvSpPr/>
                  <p:nvPr/>
                </p:nvSpPr>
                <p:spPr>
                  <a:xfrm>
                    <a:off x="-2433468" y="4271109"/>
                    <a:ext cx="120438" cy="1932533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grpSp>
                <p:nvGrpSpPr>
                  <p:cNvPr id="267" name="Group 266">
                    <a:extLst>
                      <a:ext uri="{FF2B5EF4-FFF2-40B4-BE49-F238E27FC236}">
                        <a16:creationId xmlns:a16="http://schemas.microsoft.com/office/drawing/2014/main" id="{AB960DD2-0D1F-4B1A-A543-E215E8CF4183}"/>
                      </a:ext>
                    </a:extLst>
                  </p:cNvPr>
                  <p:cNvGrpSpPr/>
                  <p:nvPr/>
                </p:nvGrpSpPr>
                <p:grpSpPr>
                  <a:xfrm>
                    <a:off x="-2605327" y="4699470"/>
                    <a:ext cx="348698" cy="148770"/>
                    <a:chOff x="2203573" y="4490681"/>
                    <a:chExt cx="348698" cy="148770"/>
                  </a:xfrm>
                </p:grpSpPr>
                <p:sp>
                  <p:nvSpPr>
                    <p:cNvPr id="274" name="Rectangle 273">
                      <a:extLst>
                        <a:ext uri="{FF2B5EF4-FFF2-40B4-BE49-F238E27FC236}">
                          <a16:creationId xmlns:a16="http://schemas.microsoft.com/office/drawing/2014/main" id="{F7444741-B3CE-4480-A76E-774576D6CE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3573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>
                        <a:lumMod val="60000"/>
                        <a:lumOff val="40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75" name="Rectangle 274">
                      <a:extLst>
                        <a:ext uri="{FF2B5EF4-FFF2-40B4-BE49-F238E27FC236}">
                          <a16:creationId xmlns:a16="http://schemas.microsoft.com/office/drawing/2014/main" id="{E56E229F-1D67-45F2-90A2-C00D465ECC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5000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C7472EEC-4C55-40F1-AB75-6C3DAADD4192}"/>
                      </a:ext>
                    </a:extLst>
                  </p:cNvPr>
                  <p:cNvGrpSpPr/>
                  <p:nvPr/>
                </p:nvGrpSpPr>
                <p:grpSpPr>
                  <a:xfrm>
                    <a:off x="-2605327" y="5103800"/>
                    <a:ext cx="348698" cy="148770"/>
                    <a:chOff x="2203573" y="4490681"/>
                    <a:chExt cx="348698" cy="148770"/>
                  </a:xfrm>
                </p:grpSpPr>
                <p:sp>
                  <p:nvSpPr>
                    <p:cNvPr id="272" name="Rectangle 271">
                      <a:extLst>
                        <a:ext uri="{FF2B5EF4-FFF2-40B4-BE49-F238E27FC236}">
                          <a16:creationId xmlns:a16="http://schemas.microsoft.com/office/drawing/2014/main" id="{C0557ADF-9ED7-4E06-B726-8C196D6089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3573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>
                        <a:lumMod val="60000"/>
                        <a:lumOff val="40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73" name="Rectangle 272">
                      <a:extLst>
                        <a:ext uri="{FF2B5EF4-FFF2-40B4-BE49-F238E27FC236}">
                          <a16:creationId xmlns:a16="http://schemas.microsoft.com/office/drawing/2014/main" id="{456BF34F-875A-45E3-8D98-3BD992F2B1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5000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903F87F5-96D6-470B-B2C4-DEEDDBEEDBA2}"/>
                      </a:ext>
                    </a:extLst>
                  </p:cNvPr>
                  <p:cNvGrpSpPr/>
                  <p:nvPr/>
                </p:nvGrpSpPr>
                <p:grpSpPr>
                  <a:xfrm>
                    <a:off x="-2605327" y="5508130"/>
                    <a:ext cx="348698" cy="148770"/>
                    <a:chOff x="2203573" y="4490681"/>
                    <a:chExt cx="348698" cy="148770"/>
                  </a:xfrm>
                </p:grpSpPr>
                <p:sp>
                  <p:nvSpPr>
                    <p:cNvPr id="270" name="Rectangle 269">
                      <a:extLst>
                        <a:ext uri="{FF2B5EF4-FFF2-40B4-BE49-F238E27FC236}">
                          <a16:creationId xmlns:a16="http://schemas.microsoft.com/office/drawing/2014/main" id="{512EE496-929B-4243-B3E1-D65809B22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3573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>
                        <a:lumMod val="60000"/>
                        <a:lumOff val="40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71" name="Rectangle 270">
                      <a:extLst>
                        <a:ext uri="{FF2B5EF4-FFF2-40B4-BE49-F238E27FC236}">
                          <a16:creationId xmlns:a16="http://schemas.microsoft.com/office/drawing/2014/main" id="{2E7EFDB4-58A2-4400-992E-86789BB366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5000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AE7788AE-3CC8-4DC4-978A-B6C752EF6574}"/>
                    </a:ext>
                  </a:extLst>
                </p:cNvPr>
                <p:cNvGrpSpPr/>
                <p:nvPr/>
              </p:nvGrpSpPr>
              <p:grpSpPr>
                <a:xfrm>
                  <a:off x="4179460" y="4432067"/>
                  <a:ext cx="731071" cy="1692900"/>
                  <a:chOff x="-772683" y="4329325"/>
                  <a:chExt cx="731071" cy="1692900"/>
                </a:xfrm>
                <a:solidFill>
                  <a:srgbClr val="0680C3">
                    <a:lumMod val="75000"/>
                  </a:srgbClr>
                </a:solidFill>
              </p:grpSpPr>
              <p:sp>
                <p:nvSpPr>
                  <p:cNvPr id="262" name="Rectangle: Top Corners Rounded 261">
                    <a:extLst>
                      <a:ext uri="{FF2B5EF4-FFF2-40B4-BE49-F238E27FC236}">
                        <a16:creationId xmlns:a16="http://schemas.microsoft.com/office/drawing/2014/main" id="{328B2172-3FB4-4ED5-A9CD-C100CDA7A8AC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0680C3">
                      <a:lumMod val="60000"/>
                      <a:lumOff val="4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63" name="Rectangle 262">
                    <a:extLst>
                      <a:ext uri="{FF2B5EF4-FFF2-40B4-BE49-F238E27FC236}">
                        <a16:creationId xmlns:a16="http://schemas.microsoft.com/office/drawing/2014/main" id="{99F2B0D9-8BDF-4116-8B60-322F89A1CEA3}"/>
                      </a:ext>
                    </a:extLst>
                  </p:cNvPr>
                  <p:cNvSpPr/>
                  <p:nvPr/>
                </p:nvSpPr>
                <p:spPr>
                  <a:xfrm>
                    <a:off x="-391792" y="4664485"/>
                    <a:ext cx="350180" cy="1357740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grpSp>
              <p:nvGrpSpPr>
                <p:cNvPr id="224" name="Group 223">
                  <a:extLst>
                    <a:ext uri="{FF2B5EF4-FFF2-40B4-BE49-F238E27FC236}">
                      <a16:creationId xmlns:a16="http://schemas.microsoft.com/office/drawing/2014/main" id="{ED71B162-9B12-44EE-B630-8187AC57076A}"/>
                    </a:ext>
                  </a:extLst>
                </p:cNvPr>
                <p:cNvGrpSpPr/>
                <p:nvPr/>
              </p:nvGrpSpPr>
              <p:grpSpPr>
                <a:xfrm>
                  <a:off x="2832087" y="3984940"/>
                  <a:ext cx="379603" cy="2139464"/>
                  <a:chOff x="-2634905" y="4064178"/>
                  <a:chExt cx="379603" cy="2139464"/>
                </a:xfrm>
              </p:grpSpPr>
              <p:sp>
                <p:nvSpPr>
                  <p:cNvPr id="250" name="Oval 249">
                    <a:extLst>
                      <a:ext uri="{FF2B5EF4-FFF2-40B4-BE49-F238E27FC236}">
                        <a16:creationId xmlns:a16="http://schemas.microsoft.com/office/drawing/2014/main" id="{8B52C8C4-EABA-4001-8321-9168E2C0B4C8}"/>
                      </a:ext>
                    </a:extLst>
                  </p:cNvPr>
                  <p:cNvSpPr/>
                  <p:nvPr/>
                </p:nvSpPr>
                <p:spPr>
                  <a:xfrm>
                    <a:off x="-2634905" y="4064178"/>
                    <a:ext cx="379603" cy="379603"/>
                  </a:xfrm>
                  <a:prstGeom prst="ellipse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51" name="Rectangle: Top Corners Rounded 250">
                    <a:extLst>
                      <a:ext uri="{FF2B5EF4-FFF2-40B4-BE49-F238E27FC236}">
                        <a16:creationId xmlns:a16="http://schemas.microsoft.com/office/drawing/2014/main" id="{ED0E1961-FB46-4170-9380-383B53D5CBBD}"/>
                      </a:ext>
                    </a:extLst>
                  </p:cNvPr>
                  <p:cNvSpPr/>
                  <p:nvPr/>
                </p:nvSpPr>
                <p:spPr>
                  <a:xfrm>
                    <a:off x="-2559476" y="4139682"/>
                    <a:ext cx="240928" cy="206396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0680C3">
                      <a:lumMod val="40000"/>
                      <a:lumOff val="6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52" name="Rectangle 251">
                    <a:extLst>
                      <a:ext uri="{FF2B5EF4-FFF2-40B4-BE49-F238E27FC236}">
                        <a16:creationId xmlns:a16="http://schemas.microsoft.com/office/drawing/2014/main" id="{DB742464-D488-4F10-A1E0-372D249FD429}"/>
                      </a:ext>
                    </a:extLst>
                  </p:cNvPr>
                  <p:cNvSpPr/>
                  <p:nvPr/>
                </p:nvSpPr>
                <p:spPr>
                  <a:xfrm>
                    <a:off x="-2433468" y="4271109"/>
                    <a:ext cx="120438" cy="1932533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grpSp>
                <p:nvGrpSpPr>
                  <p:cNvPr id="253" name="Group 252">
                    <a:extLst>
                      <a:ext uri="{FF2B5EF4-FFF2-40B4-BE49-F238E27FC236}">
                        <a16:creationId xmlns:a16="http://schemas.microsoft.com/office/drawing/2014/main" id="{47F6D337-BFA8-435F-803F-7F9CE8CED765}"/>
                      </a:ext>
                    </a:extLst>
                  </p:cNvPr>
                  <p:cNvGrpSpPr/>
                  <p:nvPr/>
                </p:nvGrpSpPr>
                <p:grpSpPr>
                  <a:xfrm>
                    <a:off x="-2605327" y="4699470"/>
                    <a:ext cx="348698" cy="148770"/>
                    <a:chOff x="2203573" y="4490681"/>
                    <a:chExt cx="348698" cy="148770"/>
                  </a:xfrm>
                </p:grpSpPr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46D9C45C-075A-407F-9D5E-F5553EA4A1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3573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>
                        <a:lumMod val="60000"/>
                        <a:lumOff val="40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D1E4871D-B13F-4262-8153-A4B722A069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5000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" name="Group 253">
                    <a:extLst>
                      <a:ext uri="{FF2B5EF4-FFF2-40B4-BE49-F238E27FC236}">
                        <a16:creationId xmlns:a16="http://schemas.microsoft.com/office/drawing/2014/main" id="{5D1F75D5-40AE-4C01-BFDC-52ABB62F561D}"/>
                      </a:ext>
                    </a:extLst>
                  </p:cNvPr>
                  <p:cNvGrpSpPr/>
                  <p:nvPr/>
                </p:nvGrpSpPr>
                <p:grpSpPr>
                  <a:xfrm>
                    <a:off x="-2605327" y="5103800"/>
                    <a:ext cx="348698" cy="148770"/>
                    <a:chOff x="2203573" y="4490681"/>
                    <a:chExt cx="348698" cy="148770"/>
                  </a:xfrm>
                </p:grpSpPr>
                <p:sp>
                  <p:nvSpPr>
                    <p:cNvPr id="258" name="Rectangle 257">
                      <a:extLst>
                        <a:ext uri="{FF2B5EF4-FFF2-40B4-BE49-F238E27FC236}">
                          <a16:creationId xmlns:a16="http://schemas.microsoft.com/office/drawing/2014/main" id="{E1EA1830-2C38-4A8D-BDC5-36C6BD2BBD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3573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>
                        <a:lumMod val="60000"/>
                        <a:lumOff val="40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59" name="Rectangle 258">
                      <a:extLst>
                        <a:ext uri="{FF2B5EF4-FFF2-40B4-BE49-F238E27FC236}">
                          <a16:creationId xmlns:a16="http://schemas.microsoft.com/office/drawing/2014/main" id="{3EF144B4-74D9-4D71-8C6D-F19BF5A3EC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5000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" name="Group 254">
                    <a:extLst>
                      <a:ext uri="{FF2B5EF4-FFF2-40B4-BE49-F238E27FC236}">
                        <a16:creationId xmlns:a16="http://schemas.microsoft.com/office/drawing/2014/main" id="{254516FE-9B3F-4992-8D4F-B75877C56DE0}"/>
                      </a:ext>
                    </a:extLst>
                  </p:cNvPr>
                  <p:cNvGrpSpPr/>
                  <p:nvPr/>
                </p:nvGrpSpPr>
                <p:grpSpPr>
                  <a:xfrm>
                    <a:off x="-2605327" y="5508130"/>
                    <a:ext cx="348698" cy="148770"/>
                    <a:chOff x="2203573" y="4490681"/>
                    <a:chExt cx="348698" cy="148770"/>
                  </a:xfrm>
                </p:grpSpPr>
                <p:sp>
                  <p:nvSpPr>
                    <p:cNvPr id="256" name="Rectangle 255">
                      <a:extLst>
                        <a:ext uri="{FF2B5EF4-FFF2-40B4-BE49-F238E27FC236}">
                          <a16:creationId xmlns:a16="http://schemas.microsoft.com/office/drawing/2014/main" id="{3B33DB5D-F20A-4C81-B620-7628072E52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3573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>
                        <a:lumMod val="60000"/>
                        <a:lumOff val="40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57" name="Rectangle 256">
                      <a:extLst>
                        <a:ext uri="{FF2B5EF4-FFF2-40B4-BE49-F238E27FC236}">
                          <a16:creationId xmlns:a16="http://schemas.microsoft.com/office/drawing/2014/main" id="{9F43BE79-1D27-4015-B90F-E8ACF73DA7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5000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BF7FD683-3E12-4751-8917-AE8524A942A7}"/>
                    </a:ext>
                  </a:extLst>
                </p:cNvPr>
                <p:cNvGrpSpPr/>
                <p:nvPr/>
              </p:nvGrpSpPr>
              <p:grpSpPr>
                <a:xfrm>
                  <a:off x="5129772" y="5474338"/>
                  <a:ext cx="1280708" cy="653701"/>
                  <a:chOff x="3816127" y="5359816"/>
                  <a:chExt cx="615608" cy="653701"/>
                </a:xfrm>
              </p:grpSpPr>
              <p:sp>
                <p:nvSpPr>
                  <p:cNvPr id="245" name="Rectangle 244">
                    <a:extLst>
                      <a:ext uri="{FF2B5EF4-FFF2-40B4-BE49-F238E27FC236}">
                        <a16:creationId xmlns:a16="http://schemas.microsoft.com/office/drawing/2014/main" id="{B696B88F-E89A-4F28-A4C1-F27311D60DD9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solidFill>
                    <a:srgbClr val="0680C3">
                      <a:lumMod val="60000"/>
                      <a:lumOff val="4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6" name="Rectangle 245">
                    <a:extLst>
                      <a:ext uri="{FF2B5EF4-FFF2-40B4-BE49-F238E27FC236}">
                        <a16:creationId xmlns:a16="http://schemas.microsoft.com/office/drawing/2014/main" id="{AEBDD606-4F4D-4FAF-9237-7185C0CD8E84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7" name="Rectangle 246">
                    <a:extLst>
                      <a:ext uri="{FF2B5EF4-FFF2-40B4-BE49-F238E27FC236}">
                        <a16:creationId xmlns:a16="http://schemas.microsoft.com/office/drawing/2014/main" id="{D4CBCE13-96CA-42E2-81AC-88D47092C758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8" name="Rectangle 247">
                    <a:extLst>
                      <a:ext uri="{FF2B5EF4-FFF2-40B4-BE49-F238E27FC236}">
                        <a16:creationId xmlns:a16="http://schemas.microsoft.com/office/drawing/2014/main" id="{22E2CA23-72F3-4303-86D1-8686A38D6766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9" name="Rectangle 248">
                    <a:extLst>
                      <a:ext uri="{FF2B5EF4-FFF2-40B4-BE49-F238E27FC236}">
                        <a16:creationId xmlns:a16="http://schemas.microsoft.com/office/drawing/2014/main" id="{0697119B-5E75-4301-B8ED-DDDB88E96086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sp>
              <p:nvSpPr>
                <p:cNvPr id="226" name="Right Triangle 225">
                  <a:extLst>
                    <a:ext uri="{FF2B5EF4-FFF2-40B4-BE49-F238E27FC236}">
                      <a16:creationId xmlns:a16="http://schemas.microsoft.com/office/drawing/2014/main" id="{C41D9537-ED83-42F0-8E03-5F12A88A7842}"/>
                    </a:ext>
                  </a:extLst>
                </p:cNvPr>
                <p:cNvSpPr/>
                <p:nvPr/>
              </p:nvSpPr>
              <p:spPr>
                <a:xfrm flipH="1">
                  <a:off x="2141211" y="2961574"/>
                  <a:ext cx="1155466" cy="684880"/>
                </a:xfrm>
                <a:prstGeom prst="rtTriangle">
                  <a:avLst/>
                </a:prstGeom>
                <a:solidFill>
                  <a:srgbClr val="0680C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27" name="Right Triangle 226">
                  <a:extLst>
                    <a:ext uri="{FF2B5EF4-FFF2-40B4-BE49-F238E27FC236}">
                      <a16:creationId xmlns:a16="http://schemas.microsoft.com/office/drawing/2014/main" id="{08AD9CA3-9A8F-4D9D-AEAA-71B725FD3655}"/>
                    </a:ext>
                  </a:extLst>
                </p:cNvPr>
                <p:cNvSpPr/>
                <p:nvPr/>
              </p:nvSpPr>
              <p:spPr>
                <a:xfrm flipH="1">
                  <a:off x="3242357" y="2961574"/>
                  <a:ext cx="1155466" cy="684880"/>
                </a:xfrm>
                <a:prstGeom prst="rtTriangle">
                  <a:avLst/>
                </a:prstGeom>
                <a:solidFill>
                  <a:srgbClr val="0680C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28" name="Right Triangle 227">
                  <a:extLst>
                    <a:ext uri="{FF2B5EF4-FFF2-40B4-BE49-F238E27FC236}">
                      <a16:creationId xmlns:a16="http://schemas.microsoft.com/office/drawing/2014/main" id="{502E3F50-3D2E-4342-B9BA-3ED75E5CBA8C}"/>
                    </a:ext>
                  </a:extLst>
                </p:cNvPr>
                <p:cNvSpPr/>
                <p:nvPr/>
              </p:nvSpPr>
              <p:spPr>
                <a:xfrm flipH="1">
                  <a:off x="4343503" y="2961574"/>
                  <a:ext cx="1155466" cy="684880"/>
                </a:xfrm>
                <a:prstGeom prst="rtTriangle">
                  <a:avLst/>
                </a:prstGeom>
                <a:solidFill>
                  <a:srgbClr val="0680C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29" name="Right Triangle 228">
                  <a:extLst>
                    <a:ext uri="{FF2B5EF4-FFF2-40B4-BE49-F238E27FC236}">
                      <a16:creationId xmlns:a16="http://schemas.microsoft.com/office/drawing/2014/main" id="{8310EE05-E4C0-429E-89FA-C8A0FDB72113}"/>
                    </a:ext>
                  </a:extLst>
                </p:cNvPr>
                <p:cNvSpPr/>
                <p:nvPr/>
              </p:nvSpPr>
              <p:spPr>
                <a:xfrm flipH="1">
                  <a:off x="5444650" y="2961574"/>
                  <a:ext cx="1155466" cy="684880"/>
                </a:xfrm>
                <a:prstGeom prst="rtTriangle">
                  <a:avLst/>
                </a:prstGeom>
                <a:solidFill>
                  <a:srgbClr val="0680C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6FC633FB-918E-409B-8831-283976076000}"/>
                    </a:ext>
                  </a:extLst>
                </p:cNvPr>
                <p:cNvGrpSpPr/>
                <p:nvPr/>
              </p:nvGrpSpPr>
              <p:grpSpPr>
                <a:xfrm>
                  <a:off x="3335329" y="4135174"/>
                  <a:ext cx="3018505" cy="743102"/>
                  <a:chOff x="3247777" y="4135174"/>
                  <a:chExt cx="3018505" cy="743102"/>
                </a:xfrm>
              </p:grpSpPr>
              <p:sp>
                <p:nvSpPr>
                  <p:cNvPr id="231" name="Rectangle 230">
                    <a:extLst>
                      <a:ext uri="{FF2B5EF4-FFF2-40B4-BE49-F238E27FC236}">
                        <a16:creationId xmlns:a16="http://schemas.microsoft.com/office/drawing/2014/main" id="{B39F2B32-BB2E-4E21-9C72-DFD2CC6A31CC}"/>
                      </a:ext>
                    </a:extLst>
                  </p:cNvPr>
                  <p:cNvSpPr/>
                  <p:nvPr/>
                </p:nvSpPr>
                <p:spPr>
                  <a:xfrm>
                    <a:off x="5243508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2" name="Rectangle 231">
                    <a:extLst>
                      <a:ext uri="{FF2B5EF4-FFF2-40B4-BE49-F238E27FC236}">
                        <a16:creationId xmlns:a16="http://schemas.microsoft.com/office/drawing/2014/main" id="{20A255DA-ABC9-4A85-82F4-09DF6B09E360}"/>
                      </a:ext>
                    </a:extLst>
                  </p:cNvPr>
                  <p:cNvSpPr/>
                  <p:nvPr/>
                </p:nvSpPr>
                <p:spPr>
                  <a:xfrm>
                    <a:off x="5647082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3" name="Rectangle 232">
                    <a:extLst>
                      <a:ext uri="{FF2B5EF4-FFF2-40B4-BE49-F238E27FC236}">
                        <a16:creationId xmlns:a16="http://schemas.microsoft.com/office/drawing/2014/main" id="{1FCB5A1A-5E45-40D0-AE7E-647053E8A35D}"/>
                      </a:ext>
                    </a:extLst>
                  </p:cNvPr>
                  <p:cNvSpPr/>
                  <p:nvPr/>
                </p:nvSpPr>
                <p:spPr>
                  <a:xfrm>
                    <a:off x="6050656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BFCDF5CF-860B-44AC-BDD1-7AB7F18208CB}"/>
                      </a:ext>
                    </a:extLst>
                  </p:cNvPr>
                  <p:cNvSpPr/>
                  <p:nvPr/>
                </p:nvSpPr>
                <p:spPr>
                  <a:xfrm>
                    <a:off x="5243508" y="4434576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5" name="Rectangle 234">
                    <a:extLst>
                      <a:ext uri="{FF2B5EF4-FFF2-40B4-BE49-F238E27FC236}">
                        <a16:creationId xmlns:a16="http://schemas.microsoft.com/office/drawing/2014/main" id="{BF788367-18B7-4541-A1E7-C895FF0325B4}"/>
                      </a:ext>
                    </a:extLst>
                  </p:cNvPr>
                  <p:cNvSpPr/>
                  <p:nvPr/>
                </p:nvSpPr>
                <p:spPr>
                  <a:xfrm>
                    <a:off x="5647082" y="4434576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6" name="Rectangle 235">
                    <a:extLst>
                      <a:ext uri="{FF2B5EF4-FFF2-40B4-BE49-F238E27FC236}">
                        <a16:creationId xmlns:a16="http://schemas.microsoft.com/office/drawing/2014/main" id="{1ABA23E2-9A1C-4CE2-93E1-20AAAC8D4872}"/>
                      </a:ext>
                    </a:extLst>
                  </p:cNvPr>
                  <p:cNvSpPr/>
                  <p:nvPr/>
                </p:nvSpPr>
                <p:spPr>
                  <a:xfrm>
                    <a:off x="6050656" y="4434576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7" name="Rectangle 236">
                    <a:extLst>
                      <a:ext uri="{FF2B5EF4-FFF2-40B4-BE49-F238E27FC236}">
                        <a16:creationId xmlns:a16="http://schemas.microsoft.com/office/drawing/2014/main" id="{F9164230-B6F0-4C81-A211-994B3A67D01F}"/>
                      </a:ext>
                    </a:extLst>
                  </p:cNvPr>
                  <p:cNvSpPr/>
                  <p:nvPr/>
                </p:nvSpPr>
                <p:spPr>
                  <a:xfrm>
                    <a:off x="5243508" y="4733978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562520C4-E6A7-4ABC-B1F0-10115D05FC09}"/>
                      </a:ext>
                    </a:extLst>
                  </p:cNvPr>
                  <p:cNvSpPr/>
                  <p:nvPr/>
                </p:nvSpPr>
                <p:spPr>
                  <a:xfrm>
                    <a:off x="5647082" y="4733978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F3FF4B50-6148-4CC3-912B-92E3BB150429}"/>
                      </a:ext>
                    </a:extLst>
                  </p:cNvPr>
                  <p:cNvSpPr/>
                  <p:nvPr/>
                </p:nvSpPr>
                <p:spPr>
                  <a:xfrm>
                    <a:off x="6050656" y="4733978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8CD40D14-BE38-4670-B741-642C5DBADF19}"/>
                      </a:ext>
                    </a:extLst>
                  </p:cNvPr>
                  <p:cNvSpPr/>
                  <p:nvPr/>
                </p:nvSpPr>
                <p:spPr>
                  <a:xfrm>
                    <a:off x="4004271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1" name="Rectangle 240">
                    <a:extLst>
                      <a:ext uri="{FF2B5EF4-FFF2-40B4-BE49-F238E27FC236}">
                        <a16:creationId xmlns:a16="http://schemas.microsoft.com/office/drawing/2014/main" id="{44FD7F9B-82B2-4E9F-88FA-B5C62B9271BB}"/>
                      </a:ext>
                    </a:extLst>
                  </p:cNvPr>
                  <p:cNvSpPr/>
                  <p:nvPr/>
                </p:nvSpPr>
                <p:spPr>
                  <a:xfrm>
                    <a:off x="4407845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2" name="Rectangle 241">
                    <a:extLst>
                      <a:ext uri="{FF2B5EF4-FFF2-40B4-BE49-F238E27FC236}">
                        <a16:creationId xmlns:a16="http://schemas.microsoft.com/office/drawing/2014/main" id="{C3C328DE-D4F9-4697-ADB1-5F21E2C4B101}"/>
                      </a:ext>
                    </a:extLst>
                  </p:cNvPr>
                  <p:cNvSpPr/>
                  <p:nvPr/>
                </p:nvSpPr>
                <p:spPr>
                  <a:xfrm>
                    <a:off x="4811419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3" name="Rectangle 242">
                    <a:extLst>
                      <a:ext uri="{FF2B5EF4-FFF2-40B4-BE49-F238E27FC236}">
                        <a16:creationId xmlns:a16="http://schemas.microsoft.com/office/drawing/2014/main" id="{A75F834A-6627-4630-9F9E-21C7A99744D3}"/>
                      </a:ext>
                    </a:extLst>
                  </p:cNvPr>
                  <p:cNvSpPr/>
                  <p:nvPr/>
                </p:nvSpPr>
                <p:spPr>
                  <a:xfrm>
                    <a:off x="3247777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4" name="Rectangle 243">
                    <a:extLst>
                      <a:ext uri="{FF2B5EF4-FFF2-40B4-BE49-F238E27FC236}">
                        <a16:creationId xmlns:a16="http://schemas.microsoft.com/office/drawing/2014/main" id="{7E39114C-5B67-43EA-AC28-E5AD3EA5E5EF}"/>
                      </a:ext>
                    </a:extLst>
                  </p:cNvPr>
                  <p:cNvSpPr/>
                  <p:nvPr/>
                </p:nvSpPr>
                <p:spPr>
                  <a:xfrm>
                    <a:off x="3651351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6EDA47EE-84C9-4E60-84A8-E073A45217EA}"/>
                  </a:ext>
                </a:extLst>
              </p:cNvPr>
              <p:cNvGrpSpPr/>
              <p:nvPr/>
            </p:nvGrpSpPr>
            <p:grpSpPr>
              <a:xfrm>
                <a:off x="6598051" y="1548026"/>
                <a:ext cx="4754685" cy="4580013"/>
                <a:chOff x="7976627" y="1166736"/>
                <a:chExt cx="4754685" cy="4580013"/>
              </a:xfrm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662C6CF6-E0B5-4FD3-AB8D-D74EA2948616}"/>
                    </a:ext>
                  </a:extLst>
                </p:cNvPr>
                <p:cNvGrpSpPr/>
                <p:nvPr/>
              </p:nvGrpSpPr>
              <p:grpSpPr>
                <a:xfrm>
                  <a:off x="7976627" y="1574644"/>
                  <a:ext cx="1097280" cy="4172105"/>
                  <a:chOff x="6599258" y="1944858"/>
                  <a:chExt cx="1097280" cy="4172105"/>
                </a:xfrm>
              </p:grpSpPr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ADAFF914-7EB1-4297-86C7-2F60A5A593D8}"/>
                      </a:ext>
                    </a:extLst>
                  </p:cNvPr>
                  <p:cNvSpPr/>
                  <p:nvPr/>
                </p:nvSpPr>
                <p:spPr>
                  <a:xfrm>
                    <a:off x="6599259" y="3642459"/>
                    <a:ext cx="1097279" cy="2470999"/>
                  </a:xfrm>
                  <a:prstGeom prst="rect">
                    <a:avLst/>
                  </a:prstGeom>
                  <a:solidFill>
                    <a:srgbClr val="0680C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64C99734-F6C3-4000-A4C5-29BD3649663C}"/>
                      </a:ext>
                    </a:extLst>
                  </p:cNvPr>
                  <p:cNvSpPr/>
                  <p:nvPr/>
                </p:nvSpPr>
                <p:spPr>
                  <a:xfrm>
                    <a:off x="7147898" y="3640420"/>
                    <a:ext cx="548640" cy="2473038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grpSp>
                <p:nvGrpSpPr>
                  <p:cNvPr id="208" name="Group 207">
                    <a:extLst>
                      <a:ext uri="{FF2B5EF4-FFF2-40B4-BE49-F238E27FC236}">
                        <a16:creationId xmlns:a16="http://schemas.microsoft.com/office/drawing/2014/main" id="{C629FAE1-3476-4154-B407-9ABF5052D441}"/>
                      </a:ext>
                    </a:extLst>
                  </p:cNvPr>
                  <p:cNvGrpSpPr/>
                  <p:nvPr/>
                </p:nvGrpSpPr>
                <p:grpSpPr>
                  <a:xfrm>
                    <a:off x="6801135" y="1944858"/>
                    <a:ext cx="640082" cy="1722534"/>
                    <a:chOff x="6913575" y="1813492"/>
                    <a:chExt cx="405185" cy="2497948"/>
                  </a:xfrm>
                </p:grpSpPr>
                <p:grpSp>
                  <p:nvGrpSpPr>
                    <p:cNvPr id="213" name="Group 212">
                      <a:extLst>
                        <a:ext uri="{FF2B5EF4-FFF2-40B4-BE49-F238E27FC236}">
                          <a16:creationId xmlns:a16="http://schemas.microsoft.com/office/drawing/2014/main" id="{C8819678-7F49-48F5-B312-6695046AE4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13576" y="2297867"/>
                      <a:ext cx="405184" cy="2013573"/>
                      <a:chOff x="2507828" y="1738469"/>
                      <a:chExt cx="405184" cy="214763"/>
                    </a:xfrm>
                  </p:grpSpPr>
                  <p:sp>
                    <p:nvSpPr>
                      <p:cNvPr id="217" name="Rectangle 216">
                        <a:extLst>
                          <a:ext uri="{FF2B5EF4-FFF2-40B4-BE49-F238E27FC236}">
                            <a16:creationId xmlns:a16="http://schemas.microsoft.com/office/drawing/2014/main" id="{1B95BEDF-8D20-418D-9294-6199CF218E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828" y="1738470"/>
                        <a:ext cx="405184" cy="214762"/>
                      </a:xfrm>
                      <a:prstGeom prst="rect">
                        <a:avLst/>
                      </a:prstGeom>
                      <a:solidFill>
                        <a:srgbClr val="0680C3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218" name="Rectangle 217">
                        <a:extLst>
                          <a:ext uri="{FF2B5EF4-FFF2-40B4-BE49-F238E27FC236}">
                            <a16:creationId xmlns:a16="http://schemas.microsoft.com/office/drawing/2014/main" id="{E5DF5C5D-1A3F-4AE2-A488-E35C35BAED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10420" y="1738469"/>
                        <a:ext cx="202592" cy="214763"/>
                      </a:xfrm>
                      <a:prstGeom prst="rect">
                        <a:avLst/>
                      </a:prstGeom>
                      <a:solidFill>
                        <a:srgbClr val="0680C3">
                          <a:lumMod val="75000"/>
                        </a:srgb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oup 213">
                      <a:extLst>
                        <a:ext uri="{FF2B5EF4-FFF2-40B4-BE49-F238E27FC236}">
                          <a16:creationId xmlns:a16="http://schemas.microsoft.com/office/drawing/2014/main" id="{25390982-F18B-4CC7-BD16-76B82E876F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13575" y="1813492"/>
                      <a:ext cx="405184" cy="529407"/>
                      <a:chOff x="2507827" y="1488604"/>
                      <a:chExt cx="405184" cy="348318"/>
                    </a:xfrm>
                  </p:grpSpPr>
                  <p:sp>
                    <p:nvSpPr>
                      <p:cNvPr id="215" name="Rectangle 214">
                        <a:extLst>
                          <a:ext uri="{FF2B5EF4-FFF2-40B4-BE49-F238E27FC236}">
                            <a16:creationId xmlns:a16="http://schemas.microsoft.com/office/drawing/2014/main" id="{3491E180-B589-491C-84A8-AB854CCD73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827" y="1488604"/>
                        <a:ext cx="405184" cy="348316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Rectangle 215">
                        <a:extLst>
                          <a:ext uri="{FF2B5EF4-FFF2-40B4-BE49-F238E27FC236}">
                            <a16:creationId xmlns:a16="http://schemas.microsoft.com/office/drawing/2014/main" id="{1D9092C3-6840-42DC-B9B2-A44A47F5BA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10417" y="1488604"/>
                        <a:ext cx="202592" cy="348318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65000"/>
                        </a:sys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A22CB18E-67F2-4F28-A50D-26F605DB582A}"/>
                      </a:ext>
                    </a:extLst>
                  </p:cNvPr>
                  <p:cNvSpPr/>
                  <p:nvPr/>
                </p:nvSpPr>
                <p:spPr>
                  <a:xfrm>
                    <a:off x="6750212" y="5635934"/>
                    <a:ext cx="208050" cy="481029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10" name="Rectangle 209">
                    <a:extLst>
                      <a:ext uri="{FF2B5EF4-FFF2-40B4-BE49-F238E27FC236}">
                        <a16:creationId xmlns:a16="http://schemas.microsoft.com/office/drawing/2014/main" id="{3617B517-30F3-4AEC-9A8E-11A1B2319B89}"/>
                      </a:ext>
                    </a:extLst>
                  </p:cNvPr>
                  <p:cNvSpPr/>
                  <p:nvPr/>
                </p:nvSpPr>
                <p:spPr>
                  <a:xfrm>
                    <a:off x="7318193" y="5635934"/>
                    <a:ext cx="208050" cy="481029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43A92D5F-DAFC-422E-9308-E848EB44D402}"/>
                      </a:ext>
                    </a:extLst>
                  </p:cNvPr>
                  <p:cNvSpPr/>
                  <p:nvPr/>
                </p:nvSpPr>
                <p:spPr>
                  <a:xfrm>
                    <a:off x="6599258" y="3640999"/>
                    <a:ext cx="1097280" cy="249366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12" name="Rectangle 211">
                    <a:extLst>
                      <a:ext uri="{FF2B5EF4-FFF2-40B4-BE49-F238E27FC236}">
                        <a16:creationId xmlns:a16="http://schemas.microsoft.com/office/drawing/2014/main" id="{D8C9A405-128A-46CB-984F-A17193A12056}"/>
                      </a:ext>
                    </a:extLst>
                  </p:cNvPr>
                  <p:cNvSpPr/>
                  <p:nvPr/>
                </p:nvSpPr>
                <p:spPr>
                  <a:xfrm>
                    <a:off x="7147898" y="3637245"/>
                    <a:ext cx="548640" cy="262324"/>
                  </a:xfrm>
                  <a:prstGeom prst="rect">
                    <a:avLst/>
                  </a:prstGeom>
                  <a:solidFill>
                    <a:sysClr val="window" lastClr="FFFFFF">
                      <a:lumMod val="6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FB364571-3C91-4ED9-BC4F-D046311907AB}"/>
                    </a:ext>
                  </a:extLst>
                </p:cNvPr>
                <p:cNvGrpSpPr/>
                <p:nvPr/>
              </p:nvGrpSpPr>
              <p:grpSpPr>
                <a:xfrm>
                  <a:off x="9073712" y="3504421"/>
                  <a:ext cx="3657600" cy="2238823"/>
                  <a:chOff x="9073712" y="3504421"/>
                  <a:chExt cx="3657600" cy="2238823"/>
                </a:xfrm>
              </p:grpSpPr>
              <p:sp>
                <p:nvSpPr>
                  <p:cNvPr id="172" name="Rectangle 171">
                    <a:extLst>
                      <a:ext uri="{FF2B5EF4-FFF2-40B4-BE49-F238E27FC236}">
                        <a16:creationId xmlns:a16="http://schemas.microsoft.com/office/drawing/2014/main" id="{2BE17028-1221-42C8-AA98-32CC5CBB4E97}"/>
                      </a:ext>
                    </a:extLst>
                  </p:cNvPr>
                  <p:cNvSpPr/>
                  <p:nvPr/>
                </p:nvSpPr>
                <p:spPr>
                  <a:xfrm>
                    <a:off x="9073712" y="3504421"/>
                    <a:ext cx="3657600" cy="2238823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EF4E417A-53CB-4062-9047-984929CE5E85}"/>
                      </a:ext>
                    </a:extLst>
                  </p:cNvPr>
                  <p:cNvSpPr/>
                  <p:nvPr/>
                </p:nvSpPr>
                <p:spPr>
                  <a:xfrm>
                    <a:off x="9073712" y="3770741"/>
                    <a:ext cx="3657600" cy="1965103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843F3A01-2A60-416B-AAFD-A761DB3054C5}"/>
                      </a:ext>
                    </a:extLst>
                  </p:cNvPr>
                  <p:cNvSpPr/>
                  <p:nvPr/>
                </p:nvSpPr>
                <p:spPr>
                  <a:xfrm>
                    <a:off x="9073712" y="4530263"/>
                    <a:ext cx="3657600" cy="1205581"/>
                  </a:xfrm>
                  <a:prstGeom prst="rect">
                    <a:avLst/>
                  </a:prstGeom>
                  <a:solidFill>
                    <a:srgbClr val="0680C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5D74AA2F-F62D-4A40-83C0-1661CB62C926}"/>
                      </a:ext>
                    </a:extLst>
                  </p:cNvPr>
                  <p:cNvGrpSpPr/>
                  <p:nvPr/>
                </p:nvGrpSpPr>
                <p:grpSpPr>
                  <a:xfrm>
                    <a:off x="10819673" y="5082143"/>
                    <a:ext cx="770444" cy="653701"/>
                    <a:chOff x="3816127" y="5359816"/>
                    <a:chExt cx="615608" cy="653701"/>
                  </a:xfrm>
                </p:grpSpPr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09834F48-075D-4C9A-BBDF-2D5FAEA26F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359816"/>
                      <a:ext cx="615608" cy="653701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02" name="Rectangle 201">
                      <a:extLst>
                        <a:ext uri="{FF2B5EF4-FFF2-40B4-BE49-F238E27FC236}">
                          <a16:creationId xmlns:a16="http://schemas.microsoft.com/office/drawing/2014/main" id="{E8E62508-7172-4120-BBEA-CD5128BA70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447761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03" name="Rectangle 202">
                      <a:extLst>
                        <a:ext uri="{FF2B5EF4-FFF2-40B4-BE49-F238E27FC236}">
                          <a16:creationId xmlns:a16="http://schemas.microsoft.com/office/drawing/2014/main" id="{A638A511-4A16-4ECB-A604-3AD75F8B29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582058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04" name="Rectangle 203">
                      <a:extLst>
                        <a:ext uri="{FF2B5EF4-FFF2-40B4-BE49-F238E27FC236}">
                          <a16:creationId xmlns:a16="http://schemas.microsoft.com/office/drawing/2014/main" id="{F3D69630-F20C-4A03-89D8-FD5967CEFA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716355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05" name="Rectangle 204">
                      <a:extLst>
                        <a:ext uri="{FF2B5EF4-FFF2-40B4-BE49-F238E27FC236}">
                          <a16:creationId xmlns:a16="http://schemas.microsoft.com/office/drawing/2014/main" id="{CC34B0D5-554A-4563-8E95-6FB9F51F0B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850652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5BD87D6C-8936-40C3-AF51-9BC4695B6038}"/>
                      </a:ext>
                    </a:extLst>
                  </p:cNvPr>
                  <p:cNvGrpSpPr/>
                  <p:nvPr/>
                </p:nvGrpSpPr>
                <p:grpSpPr>
                  <a:xfrm>
                    <a:off x="11733059" y="5082143"/>
                    <a:ext cx="770444" cy="653701"/>
                    <a:chOff x="3816127" y="5359816"/>
                    <a:chExt cx="615608" cy="653701"/>
                  </a:xfrm>
                </p:grpSpPr>
                <p:sp>
                  <p:nvSpPr>
                    <p:cNvPr id="196" name="Rectangle 195">
                      <a:extLst>
                        <a:ext uri="{FF2B5EF4-FFF2-40B4-BE49-F238E27FC236}">
                          <a16:creationId xmlns:a16="http://schemas.microsoft.com/office/drawing/2014/main" id="{E5784160-FBD1-48A5-9085-1E38C3DAFA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359816"/>
                      <a:ext cx="615608" cy="653701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7" name="Rectangle 196">
                      <a:extLst>
                        <a:ext uri="{FF2B5EF4-FFF2-40B4-BE49-F238E27FC236}">
                          <a16:creationId xmlns:a16="http://schemas.microsoft.com/office/drawing/2014/main" id="{BCDD02D8-EAC5-4C60-AF0C-B682202627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447761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8" name="Rectangle 197">
                      <a:extLst>
                        <a:ext uri="{FF2B5EF4-FFF2-40B4-BE49-F238E27FC236}">
                          <a16:creationId xmlns:a16="http://schemas.microsoft.com/office/drawing/2014/main" id="{997BA46A-39F8-4241-B17B-293F0FE89D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582058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9" name="Rectangle 198">
                      <a:extLst>
                        <a:ext uri="{FF2B5EF4-FFF2-40B4-BE49-F238E27FC236}">
                          <a16:creationId xmlns:a16="http://schemas.microsoft.com/office/drawing/2014/main" id="{9141BAB6-4D70-42D5-9A46-3583E9F52B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716355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00" name="Rectangle 199">
                      <a:extLst>
                        <a:ext uri="{FF2B5EF4-FFF2-40B4-BE49-F238E27FC236}">
                          <a16:creationId xmlns:a16="http://schemas.microsoft.com/office/drawing/2014/main" id="{F55E32DF-6657-40A3-BFBF-A6CFD988BF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850652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5E93B052-3AD3-48A6-8839-E0297669A3CC}"/>
                      </a:ext>
                    </a:extLst>
                  </p:cNvPr>
                  <p:cNvGrpSpPr/>
                  <p:nvPr/>
                </p:nvGrpSpPr>
                <p:grpSpPr>
                  <a:xfrm>
                    <a:off x="9420733" y="4325657"/>
                    <a:ext cx="3057417" cy="144298"/>
                    <a:chOff x="9420733" y="4325657"/>
                    <a:chExt cx="3057417" cy="144298"/>
                  </a:xfrm>
                </p:grpSpPr>
                <p:sp>
                  <p:nvSpPr>
                    <p:cNvPr id="188" name="Rectangle 187">
                      <a:extLst>
                        <a:ext uri="{FF2B5EF4-FFF2-40B4-BE49-F238E27FC236}">
                          <a16:creationId xmlns:a16="http://schemas.microsoft.com/office/drawing/2014/main" id="{B1632270-0946-45D6-85D1-79900CEAE6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55376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5B13F7C8-9086-4F76-BFDF-D6EBAAC770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950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5B3DD118-E50D-4962-9E09-4C6CBF2E9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62524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1" name="Rectangle 190">
                      <a:extLst>
                        <a:ext uri="{FF2B5EF4-FFF2-40B4-BE49-F238E27FC236}">
                          <a16:creationId xmlns:a16="http://schemas.microsoft.com/office/drawing/2014/main" id="{6B10BFC2-80C9-4F1C-AA9A-287AC4EC62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7881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2" name="Rectangle 191">
                      <a:extLst>
                        <a:ext uri="{FF2B5EF4-FFF2-40B4-BE49-F238E27FC236}">
                          <a16:creationId xmlns:a16="http://schemas.microsoft.com/office/drawing/2014/main" id="{212EB677-2410-4EB2-ADC2-9DD169C5B1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19713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3" name="Rectangle 192">
                      <a:extLst>
                        <a:ext uri="{FF2B5EF4-FFF2-40B4-BE49-F238E27FC236}">
                          <a16:creationId xmlns:a16="http://schemas.microsoft.com/office/drawing/2014/main" id="{7E99B1A1-CA7D-470F-B4D6-924B487C66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23287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4" name="Rectangle 193">
                      <a:extLst>
                        <a:ext uri="{FF2B5EF4-FFF2-40B4-BE49-F238E27FC236}">
                          <a16:creationId xmlns:a16="http://schemas.microsoft.com/office/drawing/2014/main" id="{7CA38DF5-2462-4EC1-B6A5-28E57EE89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0733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5" name="Rectangle 194">
                      <a:extLst>
                        <a:ext uri="{FF2B5EF4-FFF2-40B4-BE49-F238E27FC236}">
                          <a16:creationId xmlns:a16="http://schemas.microsoft.com/office/drawing/2014/main" id="{A79DA2A6-B530-4848-8404-9B3500FCF4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24307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06252B7E-646D-40E4-B219-FEC23D08223F}"/>
                      </a:ext>
                    </a:extLst>
                  </p:cNvPr>
                  <p:cNvGrpSpPr/>
                  <p:nvPr/>
                </p:nvGrpSpPr>
                <p:grpSpPr>
                  <a:xfrm>
                    <a:off x="9420733" y="4686474"/>
                    <a:ext cx="1022774" cy="743102"/>
                    <a:chOff x="5243508" y="4135174"/>
                    <a:chExt cx="1022774" cy="743102"/>
                  </a:xfrm>
                </p:grpSpPr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EA4AADAD-E0A8-4CA6-AD09-2FA4EF9873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3508" y="4135174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62098D93-7781-4468-9C28-67F6BFEBF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7082" y="4135174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C0BAF83E-D273-4FD1-AA0F-9AF0CA28DA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656" y="4135174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88FE3EAA-672C-4E6E-8480-4167F2A04A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3508" y="4434576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A2484883-CE98-41DD-A0D6-E24F8174F2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7082" y="4434576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45E87595-4AB5-461E-9280-CCF5FE9AA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656" y="4434576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04573C2E-8FEF-4192-BE26-431179D116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3508" y="4733978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DDFE9119-9710-4938-ABFF-33F3EEAAC1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7082" y="4733978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DF73C9D0-6448-49F7-95A0-C17756327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656" y="4733978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33B6D8E3-65A8-41F7-80E3-5080C3A7DC0E}"/>
                    </a:ext>
                  </a:extLst>
                </p:cNvPr>
                <p:cNvGrpSpPr/>
                <p:nvPr/>
              </p:nvGrpSpPr>
              <p:grpSpPr>
                <a:xfrm>
                  <a:off x="9277830" y="1166736"/>
                  <a:ext cx="2250191" cy="2344826"/>
                  <a:chOff x="9277830" y="1166736"/>
                  <a:chExt cx="2250191" cy="2344826"/>
                </a:xfrm>
              </p:grpSpPr>
              <p:grpSp>
                <p:nvGrpSpPr>
                  <p:cNvPr id="156" name="Group 155">
                    <a:extLst>
                      <a:ext uri="{FF2B5EF4-FFF2-40B4-BE49-F238E27FC236}">
                        <a16:creationId xmlns:a16="http://schemas.microsoft.com/office/drawing/2014/main" id="{E310BC8A-A03C-4DD7-B79D-BC7ECED73A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0401" y="2180121"/>
                    <a:ext cx="731071" cy="1326166"/>
                    <a:chOff x="-772683" y="4329325"/>
                    <a:chExt cx="731071" cy="1692900"/>
                  </a:xfrm>
                </p:grpSpPr>
                <p:sp>
                  <p:nvSpPr>
                    <p:cNvPr id="170" name="Rectangle: Top Corners Rounded 169">
                      <a:extLst>
                        <a:ext uri="{FF2B5EF4-FFF2-40B4-BE49-F238E27FC236}">
                          <a16:creationId xmlns:a16="http://schemas.microsoft.com/office/drawing/2014/main" id="{77D2C805-7ECF-4C93-99A7-BDA03B3C36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72683" y="4329325"/>
                      <a:ext cx="731071" cy="1692900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71" name="Rectangle 170">
                      <a:extLst>
                        <a:ext uri="{FF2B5EF4-FFF2-40B4-BE49-F238E27FC236}">
                          <a16:creationId xmlns:a16="http://schemas.microsoft.com/office/drawing/2014/main" id="{CA38305E-AA04-44D5-9332-BC576DEA2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91792" y="4758361"/>
                      <a:ext cx="350180" cy="1263864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7" name="Group 156">
                    <a:extLst>
                      <a:ext uri="{FF2B5EF4-FFF2-40B4-BE49-F238E27FC236}">
                        <a16:creationId xmlns:a16="http://schemas.microsoft.com/office/drawing/2014/main" id="{9DD0373E-EF43-44F6-BE8F-84C51E9EB3ED}"/>
                      </a:ext>
                    </a:extLst>
                  </p:cNvPr>
                  <p:cNvGrpSpPr/>
                  <p:nvPr/>
                </p:nvGrpSpPr>
                <p:grpSpPr>
                  <a:xfrm>
                    <a:off x="10796950" y="2179890"/>
                    <a:ext cx="731071" cy="1326166"/>
                    <a:chOff x="-772683" y="4329325"/>
                    <a:chExt cx="731071" cy="1692900"/>
                  </a:xfrm>
                </p:grpSpPr>
                <p:sp>
                  <p:nvSpPr>
                    <p:cNvPr id="168" name="Rectangle: Top Corners Rounded 167">
                      <a:extLst>
                        <a:ext uri="{FF2B5EF4-FFF2-40B4-BE49-F238E27FC236}">
                          <a16:creationId xmlns:a16="http://schemas.microsoft.com/office/drawing/2014/main" id="{442FC34B-5DBC-4308-A553-6E6246B0EF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72683" y="4329325"/>
                      <a:ext cx="731071" cy="1692900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69" name="Rectangle 168">
                      <a:extLst>
                        <a:ext uri="{FF2B5EF4-FFF2-40B4-BE49-F238E27FC236}">
                          <a16:creationId xmlns:a16="http://schemas.microsoft.com/office/drawing/2014/main" id="{C6A7D5EB-7ACD-42E0-BA68-28D6A3951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91792" y="4758361"/>
                      <a:ext cx="350180" cy="1263864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8" name="Group 157">
                    <a:extLst>
                      <a:ext uri="{FF2B5EF4-FFF2-40B4-BE49-F238E27FC236}">
                        <a16:creationId xmlns:a16="http://schemas.microsoft.com/office/drawing/2014/main" id="{09B6C569-DFBF-4D90-9AC8-4AF134F1C314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166736"/>
                    <a:ext cx="424922" cy="2344826"/>
                    <a:chOff x="9277830" y="1166736"/>
                    <a:chExt cx="424922" cy="2344826"/>
                  </a:xfrm>
                </p:grpSpPr>
                <p:grpSp>
                  <p:nvGrpSpPr>
                    <p:cNvPr id="162" name="Group 161">
                      <a:extLst>
                        <a:ext uri="{FF2B5EF4-FFF2-40B4-BE49-F238E27FC236}">
                          <a16:creationId xmlns:a16="http://schemas.microsoft.com/office/drawing/2014/main" id="{DF0FABC9-7B75-456A-85A3-8868330952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77830" y="1497989"/>
                      <a:ext cx="424922" cy="2013573"/>
                      <a:chOff x="2507828" y="1767064"/>
                      <a:chExt cx="424922" cy="214763"/>
                    </a:xfrm>
                  </p:grpSpPr>
                  <p:sp>
                    <p:nvSpPr>
                      <p:cNvPr id="166" name="Rectangle 165">
                        <a:extLst>
                          <a:ext uri="{FF2B5EF4-FFF2-40B4-BE49-F238E27FC236}">
                            <a16:creationId xmlns:a16="http://schemas.microsoft.com/office/drawing/2014/main" id="{21776379-5065-4126-8D4E-4BE0413F88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828" y="1767065"/>
                        <a:ext cx="424922" cy="214762"/>
                      </a:xfrm>
                      <a:prstGeom prst="rect">
                        <a:avLst/>
                      </a:prstGeom>
                      <a:solidFill>
                        <a:srgbClr val="0680C3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167" name="Rectangle 166">
                        <a:extLst>
                          <a:ext uri="{FF2B5EF4-FFF2-40B4-BE49-F238E27FC236}">
                            <a16:creationId xmlns:a16="http://schemas.microsoft.com/office/drawing/2014/main" id="{45179D79-A79F-4104-8208-5314600838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9592" y="1767064"/>
                        <a:ext cx="223158" cy="214763"/>
                      </a:xfrm>
                      <a:prstGeom prst="rect">
                        <a:avLst/>
                      </a:prstGeom>
                      <a:solidFill>
                        <a:srgbClr val="0680C3">
                          <a:lumMod val="75000"/>
                        </a:srgb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3" name="Group 162">
                      <a:extLst>
                        <a:ext uri="{FF2B5EF4-FFF2-40B4-BE49-F238E27FC236}">
                          <a16:creationId xmlns:a16="http://schemas.microsoft.com/office/drawing/2014/main" id="{1FCF8E2D-A7B0-4C42-9DD2-AE0F240604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77830" y="1166736"/>
                      <a:ext cx="424922" cy="407911"/>
                      <a:chOff x="2507828" y="1767064"/>
                      <a:chExt cx="424922" cy="268381"/>
                    </a:xfrm>
                  </p:grpSpPr>
                  <p:sp>
                    <p:nvSpPr>
                      <p:cNvPr id="164" name="Rectangle 163">
                        <a:extLst>
                          <a:ext uri="{FF2B5EF4-FFF2-40B4-BE49-F238E27FC236}">
                            <a16:creationId xmlns:a16="http://schemas.microsoft.com/office/drawing/2014/main" id="{42399AF1-66B1-4563-812B-9C72CE7D3C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828" y="1767065"/>
                        <a:ext cx="424922" cy="268379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165" name="Rectangle 164">
                        <a:extLst>
                          <a:ext uri="{FF2B5EF4-FFF2-40B4-BE49-F238E27FC236}">
                            <a16:creationId xmlns:a16="http://schemas.microsoft.com/office/drawing/2014/main" id="{D755A530-3E63-4E8D-934B-325969C945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9592" y="1767064"/>
                        <a:ext cx="223158" cy="268381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65000"/>
                        </a:sys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59" name="Rectangle 158">
                    <a:extLst>
                      <a:ext uri="{FF2B5EF4-FFF2-40B4-BE49-F238E27FC236}">
                        <a16:creationId xmlns:a16="http://schemas.microsoft.com/office/drawing/2014/main" id="{B824DFC9-18C1-4F28-97A2-2DAE5BE6475C}"/>
                      </a:ext>
                    </a:extLst>
                  </p:cNvPr>
                  <p:cNvSpPr/>
                  <p:nvPr/>
                </p:nvSpPr>
                <p:spPr>
                  <a:xfrm>
                    <a:off x="9702752" y="1757176"/>
                    <a:ext cx="1475089" cy="137160"/>
                  </a:xfrm>
                  <a:prstGeom prst="rect">
                    <a:avLst/>
                  </a:prstGeom>
                  <a:solidFill>
                    <a:srgbClr val="0680C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F90A5DC2-AB0D-4C13-9B75-EDD7BF1A3F37}"/>
                      </a:ext>
                    </a:extLst>
                  </p:cNvPr>
                  <p:cNvSpPr/>
                  <p:nvPr/>
                </p:nvSpPr>
                <p:spPr>
                  <a:xfrm>
                    <a:off x="10166773" y="1780779"/>
                    <a:ext cx="91440" cy="531080"/>
                  </a:xfrm>
                  <a:prstGeom prst="rect">
                    <a:avLst/>
                  </a:prstGeom>
                  <a:solidFill>
                    <a:srgbClr val="0680C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1886D3C4-BF3E-4759-8121-CA5AC6FB36B6}"/>
                      </a:ext>
                    </a:extLst>
                  </p:cNvPr>
                  <p:cNvSpPr/>
                  <p:nvPr/>
                </p:nvSpPr>
                <p:spPr>
                  <a:xfrm>
                    <a:off x="11137203" y="1756226"/>
                    <a:ext cx="91440" cy="531080"/>
                  </a:xfrm>
                  <a:prstGeom prst="rect">
                    <a:avLst/>
                  </a:prstGeom>
                  <a:solidFill>
                    <a:srgbClr val="0680C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83" name="Text Placeholder 30">
              <a:extLst>
                <a:ext uri="{FF2B5EF4-FFF2-40B4-BE49-F238E27FC236}">
                  <a16:creationId xmlns:a16="http://schemas.microsoft.com/office/drawing/2014/main" id="{8DB5900E-6E5D-439F-B798-10B591CDFE4D}"/>
                </a:ext>
              </a:extLst>
            </p:cNvPr>
            <p:cNvSpPr txBox="1">
              <a:spLocks/>
            </p:cNvSpPr>
            <p:nvPr/>
          </p:nvSpPr>
          <p:spPr>
            <a:xfrm>
              <a:off x="8929333" y="4822993"/>
              <a:ext cx="2804650" cy="277200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dirty="0">
                  <a:solidFill>
                    <a:schemeClr val="bg1"/>
                  </a:solidFill>
                  <a:latin typeface="Arial"/>
                  <a:cs typeface="Arial" pitchFamily="34" charset="0"/>
                </a:rPr>
                <a:t>Costumers</a:t>
              </a:r>
              <a:endParaRPr lang="ko-KR" altLang="en-US" sz="1600" dirty="0">
                <a:solidFill>
                  <a:schemeClr val="bg1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85" name="Oval 19">
              <a:extLst>
                <a:ext uri="{FF2B5EF4-FFF2-40B4-BE49-F238E27FC236}">
                  <a16:creationId xmlns:a16="http://schemas.microsoft.com/office/drawing/2014/main" id="{E08EEE7E-8ECB-44B1-B5F8-256F51500294}"/>
                </a:ext>
              </a:extLst>
            </p:cNvPr>
            <p:cNvSpPr/>
            <p:nvPr/>
          </p:nvSpPr>
          <p:spPr>
            <a:xfrm>
              <a:off x="9954462" y="3691121"/>
              <a:ext cx="754393" cy="754393"/>
            </a:xfrm>
            <a:prstGeom prst="ellipse">
              <a:avLst/>
            </a:prstGeom>
            <a:solidFill>
              <a:srgbClr val="90C22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6" name="Oval 20">
              <a:extLst>
                <a:ext uri="{FF2B5EF4-FFF2-40B4-BE49-F238E27FC236}">
                  <a16:creationId xmlns:a16="http://schemas.microsoft.com/office/drawing/2014/main" id="{30F74C52-7F9F-4CFC-8CD6-AEBAEC9D9313}"/>
                </a:ext>
              </a:extLst>
            </p:cNvPr>
            <p:cNvSpPr/>
            <p:nvPr/>
          </p:nvSpPr>
          <p:spPr>
            <a:xfrm>
              <a:off x="1484213" y="3691121"/>
              <a:ext cx="754393" cy="754393"/>
            </a:xfrm>
            <a:prstGeom prst="ellipse">
              <a:avLst/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7" name="Donut 8">
              <a:extLst>
                <a:ext uri="{FF2B5EF4-FFF2-40B4-BE49-F238E27FC236}">
                  <a16:creationId xmlns:a16="http://schemas.microsoft.com/office/drawing/2014/main" id="{682B042F-6C1F-4979-AABE-18A7AEF68D9D}"/>
                </a:ext>
              </a:extLst>
            </p:cNvPr>
            <p:cNvSpPr/>
            <p:nvPr/>
          </p:nvSpPr>
          <p:spPr>
            <a:xfrm>
              <a:off x="10160952" y="3845305"/>
              <a:ext cx="341413" cy="408098"/>
            </a:xfrm>
            <a:custGeom>
              <a:avLst/>
              <a:gdLst/>
              <a:ahLst/>
              <a:cxnLst/>
              <a:rect l="l" t="t" r="r" b="b"/>
              <a:pathLst>
                <a:path w="2688046" h="3213079">
                  <a:moveTo>
                    <a:pt x="1056023" y="556744"/>
                  </a:moveTo>
                  <a:lnTo>
                    <a:pt x="1056023" y="906412"/>
                  </a:lnTo>
                  <a:cubicBezTo>
                    <a:pt x="641240" y="1029807"/>
                    <a:pt x="338989" y="1414134"/>
                    <a:pt x="338989" y="1869056"/>
                  </a:cubicBezTo>
                  <a:cubicBezTo>
                    <a:pt x="338989" y="2424121"/>
                    <a:pt x="788958" y="2874090"/>
                    <a:pt x="1344023" y="2874090"/>
                  </a:cubicBezTo>
                  <a:cubicBezTo>
                    <a:pt x="1899088" y="2874090"/>
                    <a:pt x="2349057" y="2424121"/>
                    <a:pt x="2349057" y="1869056"/>
                  </a:cubicBezTo>
                  <a:cubicBezTo>
                    <a:pt x="2349057" y="1414134"/>
                    <a:pt x="2046806" y="1029807"/>
                    <a:pt x="1632023" y="906412"/>
                  </a:cubicBezTo>
                  <a:lnTo>
                    <a:pt x="1632023" y="556744"/>
                  </a:lnTo>
                  <a:cubicBezTo>
                    <a:pt x="2235992" y="687900"/>
                    <a:pt x="2688046" y="1225687"/>
                    <a:pt x="2688046" y="1869056"/>
                  </a:cubicBezTo>
                  <a:cubicBezTo>
                    <a:pt x="2688046" y="2611339"/>
                    <a:pt x="2086306" y="3213079"/>
                    <a:pt x="1344023" y="3213079"/>
                  </a:cubicBezTo>
                  <a:cubicBezTo>
                    <a:pt x="601740" y="3213079"/>
                    <a:pt x="0" y="2611339"/>
                    <a:pt x="0" y="1869056"/>
                  </a:cubicBezTo>
                  <a:cubicBezTo>
                    <a:pt x="0" y="1225687"/>
                    <a:pt x="452054" y="687900"/>
                    <a:pt x="1056023" y="556744"/>
                  </a:cubicBezTo>
                  <a:close/>
                  <a:moveTo>
                    <a:pt x="1344023" y="0"/>
                  </a:moveTo>
                  <a:cubicBezTo>
                    <a:pt x="1443445" y="0"/>
                    <a:pt x="1524043" y="80598"/>
                    <a:pt x="1524043" y="180020"/>
                  </a:cubicBezTo>
                  <a:lnTo>
                    <a:pt x="1524043" y="1413058"/>
                  </a:lnTo>
                  <a:cubicBezTo>
                    <a:pt x="1524043" y="1512480"/>
                    <a:pt x="1443445" y="1593078"/>
                    <a:pt x="1344023" y="1593078"/>
                  </a:cubicBezTo>
                  <a:cubicBezTo>
                    <a:pt x="1244601" y="1593078"/>
                    <a:pt x="1164003" y="1512480"/>
                    <a:pt x="1164003" y="1413058"/>
                  </a:cubicBezTo>
                  <a:lnTo>
                    <a:pt x="1164003" y="180020"/>
                  </a:lnTo>
                  <a:cubicBezTo>
                    <a:pt x="1164003" y="80598"/>
                    <a:pt x="1244601" y="0"/>
                    <a:pt x="134402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8" name="Oval 21">
              <a:extLst>
                <a:ext uri="{FF2B5EF4-FFF2-40B4-BE49-F238E27FC236}">
                  <a16:creationId xmlns:a16="http://schemas.microsoft.com/office/drawing/2014/main" id="{EE920DC2-C978-4108-B5A2-BDA2B7BBA6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3963" y="3899885"/>
              <a:ext cx="334893" cy="337690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0" name="Text Placeholder 30">
              <a:extLst>
                <a:ext uri="{FF2B5EF4-FFF2-40B4-BE49-F238E27FC236}">
                  <a16:creationId xmlns:a16="http://schemas.microsoft.com/office/drawing/2014/main" id="{7A21FF4F-B7A4-491D-8933-04CDFAD446E8}"/>
                </a:ext>
              </a:extLst>
            </p:cNvPr>
            <p:cNvSpPr txBox="1">
              <a:spLocks/>
            </p:cNvSpPr>
            <p:nvPr/>
          </p:nvSpPr>
          <p:spPr>
            <a:xfrm>
              <a:off x="4531139" y="1946071"/>
              <a:ext cx="3151028" cy="277200"/>
            </a:xfrm>
            <a:prstGeom prst="rect">
              <a:avLst/>
            </a:prstGeom>
          </p:spPr>
          <p:txBody>
            <a:bodyPr anchor="t"/>
            <a:lstStyle>
              <a:defPPr>
                <a:defRPr lang="de-DE"/>
              </a:defPPr>
              <a:lvl1pPr indent="0" algn="ctr" latinLnBrk="1">
                <a:spcBef>
                  <a:spcPct val="20000"/>
                </a:spcBef>
                <a:buFont typeface="Arial" pitchFamily="34" charset="0"/>
                <a:buNone/>
                <a:defRPr sz="1600" b="1" baseline="0">
                  <a:solidFill>
                    <a:schemeClr val="bg1"/>
                  </a:solidFill>
                  <a:latin typeface="Arial"/>
                  <a:cs typeface="Arial" pitchFamily="34" charset="0"/>
                </a:defRPr>
              </a:lvl1pPr>
              <a:lvl2pPr marL="742950" indent="-285750" latinLnBrk="1">
                <a:spcBef>
                  <a:spcPct val="20000"/>
                </a:spcBef>
                <a:buFont typeface="Arial" pitchFamily="34" charset="0"/>
                <a:buChar char="–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1143000" indent="-228600" latinLnBrk="1">
                <a:spcBef>
                  <a:spcPct val="20000"/>
                </a:spcBef>
                <a:buFont typeface="Arial" pitchFamily="34" charset="0"/>
                <a:buChar char="•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1600200" indent="-228600" latinLnBrk="1">
                <a:spcBef>
                  <a:spcPct val="20000"/>
                </a:spcBef>
                <a:buFont typeface="Arial" pitchFamily="34" charset="0"/>
                <a:buChar char="–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2057400" indent="-228600" latinLnBrk="1">
                <a:spcBef>
                  <a:spcPct val="20000"/>
                </a:spcBef>
                <a:buFont typeface="Arial" pitchFamily="34" charset="0"/>
                <a:buChar char="»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25146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en-US" altLang="ko-KR" dirty="0"/>
                <a:t>Logistics</a:t>
              </a:r>
              <a:endParaRPr lang="ko-KR" altLang="en-US" dirty="0"/>
            </a:p>
          </p:txBody>
        </p:sp>
        <p:sp>
          <p:nvSpPr>
            <p:cNvPr id="292" name="Oval 19">
              <a:extLst>
                <a:ext uri="{FF2B5EF4-FFF2-40B4-BE49-F238E27FC236}">
                  <a16:creationId xmlns:a16="http://schemas.microsoft.com/office/drawing/2014/main" id="{10480C29-8E60-4326-94E2-38ADB38764DC}"/>
                </a:ext>
              </a:extLst>
            </p:cNvPr>
            <p:cNvSpPr/>
            <p:nvPr/>
          </p:nvSpPr>
          <p:spPr>
            <a:xfrm>
              <a:off x="5703697" y="1063756"/>
              <a:ext cx="754393" cy="754393"/>
            </a:xfrm>
            <a:prstGeom prst="ellipse">
              <a:avLst/>
            </a:prstGeom>
            <a:solidFill>
              <a:srgbClr val="FBA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3" name="Rounded Rectangle 12">
              <a:extLst>
                <a:ext uri="{FF2B5EF4-FFF2-40B4-BE49-F238E27FC236}">
                  <a16:creationId xmlns:a16="http://schemas.microsoft.com/office/drawing/2014/main" id="{4EDFDEA0-C5D7-49E0-ACE8-574BCB63B4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30066" y="1264769"/>
              <a:ext cx="353173" cy="420869"/>
            </a:xfrm>
            <a:custGeom>
              <a:avLst/>
              <a:gdLst/>
              <a:ahLst/>
              <a:cxnLst/>
              <a:rect l="l" t="t" r="r" b="b"/>
              <a:pathLst>
                <a:path w="3312367" h="3947283">
                  <a:moveTo>
                    <a:pt x="2537615" y="3705909"/>
                  </a:moveTo>
                  <a:cubicBezTo>
                    <a:pt x="2512344" y="3705909"/>
                    <a:pt x="2491857" y="3726396"/>
                    <a:pt x="2491857" y="3751667"/>
                  </a:cubicBezTo>
                  <a:cubicBezTo>
                    <a:pt x="2491857" y="3776938"/>
                    <a:pt x="2512344" y="3797425"/>
                    <a:pt x="2537615" y="3797425"/>
                  </a:cubicBezTo>
                  <a:lnTo>
                    <a:pt x="2762175" y="3797425"/>
                  </a:lnTo>
                  <a:cubicBezTo>
                    <a:pt x="2787446" y="3797425"/>
                    <a:pt x="2807933" y="3776938"/>
                    <a:pt x="2807933" y="3751667"/>
                  </a:cubicBezTo>
                  <a:cubicBezTo>
                    <a:pt x="2807933" y="3726396"/>
                    <a:pt x="2787446" y="3705909"/>
                    <a:pt x="2762175" y="3705909"/>
                  </a:cubicBezTo>
                  <a:close/>
                  <a:moveTo>
                    <a:pt x="1141114" y="3408594"/>
                  </a:moveTo>
                  <a:cubicBezTo>
                    <a:pt x="1097903" y="3408594"/>
                    <a:pt x="1062874" y="3443623"/>
                    <a:pt x="1062874" y="3486834"/>
                  </a:cubicBezTo>
                  <a:cubicBezTo>
                    <a:pt x="1062874" y="3530045"/>
                    <a:pt x="1097903" y="3565073"/>
                    <a:pt x="1141114" y="3565073"/>
                  </a:cubicBezTo>
                  <a:lnTo>
                    <a:pt x="1525078" y="3565074"/>
                  </a:lnTo>
                  <a:cubicBezTo>
                    <a:pt x="1568289" y="3565074"/>
                    <a:pt x="1603318" y="3530045"/>
                    <a:pt x="1603318" y="3486834"/>
                  </a:cubicBezTo>
                  <a:lnTo>
                    <a:pt x="1603319" y="3486834"/>
                  </a:lnTo>
                  <a:cubicBezTo>
                    <a:pt x="1603319" y="3443623"/>
                    <a:pt x="1568290" y="3408594"/>
                    <a:pt x="1525079" y="3408594"/>
                  </a:cubicBezTo>
                  <a:close/>
                  <a:moveTo>
                    <a:pt x="2129393" y="1705414"/>
                  </a:moveTo>
                  <a:lnTo>
                    <a:pt x="2129393" y="3580170"/>
                  </a:lnTo>
                  <a:lnTo>
                    <a:pt x="3126216" y="3580170"/>
                  </a:lnTo>
                  <a:lnTo>
                    <a:pt x="3126216" y="1705414"/>
                  </a:lnTo>
                  <a:close/>
                  <a:moveTo>
                    <a:pt x="2481193" y="1533789"/>
                  </a:moveTo>
                  <a:cubicBezTo>
                    <a:pt x="2462682" y="1533789"/>
                    <a:pt x="2447676" y="1548795"/>
                    <a:pt x="2447676" y="1567306"/>
                  </a:cubicBezTo>
                  <a:lnTo>
                    <a:pt x="2447676" y="1572258"/>
                  </a:lnTo>
                  <a:cubicBezTo>
                    <a:pt x="2447676" y="1590769"/>
                    <a:pt x="2462682" y="1605775"/>
                    <a:pt x="2481193" y="1605775"/>
                  </a:cubicBezTo>
                  <a:lnTo>
                    <a:pt x="2774415" y="1605775"/>
                  </a:lnTo>
                  <a:cubicBezTo>
                    <a:pt x="2792926" y="1605775"/>
                    <a:pt x="2807932" y="1590769"/>
                    <a:pt x="2807932" y="1572258"/>
                  </a:cubicBezTo>
                  <a:lnTo>
                    <a:pt x="2807932" y="1567306"/>
                  </a:lnTo>
                  <a:cubicBezTo>
                    <a:pt x="2807932" y="1548795"/>
                    <a:pt x="2792926" y="1533789"/>
                    <a:pt x="2774415" y="1533789"/>
                  </a:cubicBezTo>
                  <a:close/>
                  <a:moveTo>
                    <a:pt x="2113478" y="1418392"/>
                  </a:moveTo>
                  <a:lnTo>
                    <a:pt x="3142130" y="1418392"/>
                  </a:lnTo>
                  <a:cubicBezTo>
                    <a:pt x="3236149" y="1418392"/>
                    <a:pt x="3312367" y="1494610"/>
                    <a:pt x="3312367" y="1588629"/>
                  </a:cubicBezTo>
                  <a:lnTo>
                    <a:pt x="3312367" y="3777046"/>
                  </a:lnTo>
                  <a:cubicBezTo>
                    <a:pt x="3312367" y="3871065"/>
                    <a:pt x="3236149" y="3947283"/>
                    <a:pt x="3142130" y="3947283"/>
                  </a:cubicBezTo>
                  <a:lnTo>
                    <a:pt x="2113478" y="3947283"/>
                  </a:lnTo>
                  <a:cubicBezTo>
                    <a:pt x="2019459" y="3947283"/>
                    <a:pt x="1943241" y="3871065"/>
                    <a:pt x="1943241" y="3777046"/>
                  </a:cubicBezTo>
                  <a:lnTo>
                    <a:pt x="1943241" y="1588629"/>
                  </a:lnTo>
                  <a:cubicBezTo>
                    <a:pt x="1943241" y="1494610"/>
                    <a:pt x="2019459" y="1418392"/>
                    <a:pt x="2113478" y="1418392"/>
                  </a:cubicBezTo>
                  <a:close/>
                  <a:moveTo>
                    <a:pt x="1006317" y="157391"/>
                  </a:moveTo>
                  <a:cubicBezTo>
                    <a:pt x="987806" y="157391"/>
                    <a:pt x="972800" y="172397"/>
                    <a:pt x="972800" y="190908"/>
                  </a:cubicBezTo>
                  <a:lnTo>
                    <a:pt x="972800" y="195860"/>
                  </a:lnTo>
                  <a:cubicBezTo>
                    <a:pt x="972800" y="214371"/>
                    <a:pt x="987806" y="229377"/>
                    <a:pt x="1006317" y="229377"/>
                  </a:cubicBezTo>
                  <a:lnTo>
                    <a:pt x="1659876" y="229377"/>
                  </a:lnTo>
                  <a:cubicBezTo>
                    <a:pt x="1678387" y="229377"/>
                    <a:pt x="1693393" y="214371"/>
                    <a:pt x="1693393" y="195860"/>
                  </a:cubicBezTo>
                  <a:lnTo>
                    <a:pt x="1693393" y="190908"/>
                  </a:lnTo>
                  <a:cubicBezTo>
                    <a:pt x="1693393" y="172397"/>
                    <a:pt x="1678387" y="157391"/>
                    <a:pt x="1659876" y="157391"/>
                  </a:cubicBezTo>
                  <a:close/>
                  <a:moveTo>
                    <a:pt x="264780" y="0"/>
                  </a:moveTo>
                  <a:lnTo>
                    <a:pt x="2401413" y="0"/>
                  </a:lnTo>
                  <a:cubicBezTo>
                    <a:pt x="2547647" y="0"/>
                    <a:pt x="2666193" y="118546"/>
                    <a:pt x="2666193" y="264780"/>
                  </a:cubicBezTo>
                  <a:lnTo>
                    <a:pt x="2666193" y="1345374"/>
                  </a:lnTo>
                  <a:lnTo>
                    <a:pt x="2369517" y="1345374"/>
                  </a:lnTo>
                  <a:lnTo>
                    <a:pt x="2369517" y="366783"/>
                  </a:lnTo>
                  <a:lnTo>
                    <a:pt x="296676" y="366783"/>
                  </a:lnTo>
                  <a:lnTo>
                    <a:pt x="296676" y="3219873"/>
                  </a:lnTo>
                  <a:lnTo>
                    <a:pt x="1867527" y="3219873"/>
                  </a:lnTo>
                  <a:lnTo>
                    <a:pt x="1867527" y="3778374"/>
                  </a:lnTo>
                  <a:lnTo>
                    <a:pt x="264780" y="3778374"/>
                  </a:lnTo>
                  <a:cubicBezTo>
                    <a:pt x="118546" y="3778374"/>
                    <a:pt x="0" y="3659828"/>
                    <a:pt x="0" y="3513594"/>
                  </a:cubicBezTo>
                  <a:lnTo>
                    <a:pt x="0" y="264780"/>
                  </a:lnTo>
                  <a:cubicBezTo>
                    <a:pt x="0" y="118546"/>
                    <a:pt x="118546" y="0"/>
                    <a:pt x="26478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294" name="Connector: Elbow 293">
              <a:extLst>
                <a:ext uri="{FF2B5EF4-FFF2-40B4-BE49-F238E27FC236}">
                  <a16:creationId xmlns:a16="http://schemas.microsoft.com/office/drawing/2014/main" id="{3027B024-4FBB-4FB3-95B2-13FCC00416D0}"/>
                </a:ext>
              </a:extLst>
            </p:cNvPr>
            <p:cNvCxnSpPr>
              <a:cxnSpLocks/>
              <a:stCxn id="292" idx="6"/>
              <a:endCxn id="285" idx="0"/>
            </p:cNvCxnSpPr>
            <p:nvPr/>
          </p:nvCxnSpPr>
          <p:spPr>
            <a:xfrm>
              <a:off x="6458090" y="1440953"/>
              <a:ext cx="3873569" cy="2250168"/>
            </a:xfrm>
            <a:prstGeom prst="bentConnector2">
              <a:avLst/>
            </a:prstGeom>
            <a:ln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3AE411E-9015-44B1-BFBF-00C70C7BBD66}"/>
                </a:ext>
              </a:extLst>
            </p:cNvPr>
            <p:cNvSpPr/>
            <p:nvPr/>
          </p:nvSpPr>
          <p:spPr>
            <a:xfrm>
              <a:off x="5630838" y="2993467"/>
              <a:ext cx="951630" cy="700538"/>
            </a:xfrm>
            <a:custGeom>
              <a:avLst/>
              <a:gdLst>
                <a:gd name="connsiteX0" fmla="*/ 1869041 w 3738080"/>
                <a:gd name="connsiteY0" fmla="*/ 1997576 h 2751770"/>
                <a:gd name="connsiteX1" fmla="*/ 2246138 w 3738080"/>
                <a:gd name="connsiteY1" fmla="*/ 2374673 h 2751770"/>
                <a:gd name="connsiteX2" fmla="*/ 1869041 w 3738080"/>
                <a:gd name="connsiteY2" fmla="*/ 2751770 h 2751770"/>
                <a:gd name="connsiteX3" fmla="*/ 1491944 w 3738080"/>
                <a:gd name="connsiteY3" fmla="*/ 2374673 h 2751770"/>
                <a:gd name="connsiteX4" fmla="*/ 1869041 w 3738080"/>
                <a:gd name="connsiteY4" fmla="*/ 1997576 h 2751770"/>
                <a:gd name="connsiteX5" fmla="*/ 2788485 w 3738080"/>
                <a:gd name="connsiteY5" fmla="*/ 1841061 h 2751770"/>
                <a:gd name="connsiteX6" fmla="*/ 2632248 w 3738080"/>
                <a:gd name="connsiteY6" fmla="*/ 1992174 h 2751770"/>
                <a:gd name="connsiteX7" fmla="*/ 2624294 w 3738080"/>
                <a:gd name="connsiteY7" fmla="*/ 1992174 h 2751770"/>
                <a:gd name="connsiteX8" fmla="*/ 1858846 w 3738080"/>
                <a:gd name="connsiteY8" fmla="*/ 1306247 h 2751770"/>
                <a:gd name="connsiteX9" fmla="*/ 2645621 w 3738080"/>
                <a:gd name="connsiteY9" fmla="*/ 1504218 h 2751770"/>
                <a:gd name="connsiteX10" fmla="*/ 2795575 w 3738080"/>
                <a:gd name="connsiteY10" fmla="*/ 1757331 h 2751770"/>
                <a:gd name="connsiteX11" fmla="*/ 2539052 w 3738080"/>
                <a:gd name="connsiteY11" fmla="*/ 1841672 h 2751770"/>
                <a:gd name="connsiteX12" fmla="*/ 1353947 w 3738080"/>
                <a:gd name="connsiteY12" fmla="*/ 1778974 h 2751770"/>
                <a:gd name="connsiteX13" fmla="*/ 982333 w 3738080"/>
                <a:gd name="connsiteY13" fmla="*/ 1780833 h 2751770"/>
                <a:gd name="connsiteX14" fmla="*/ 966756 w 3738080"/>
                <a:gd name="connsiteY14" fmla="*/ 1667407 h 2751770"/>
                <a:gd name="connsiteX15" fmla="*/ 1217540 w 3738080"/>
                <a:gd name="connsiteY15" fmla="*/ 1445700 h 2751770"/>
                <a:gd name="connsiteX16" fmla="*/ 1858846 w 3738080"/>
                <a:gd name="connsiteY16" fmla="*/ 1306247 h 2751770"/>
                <a:gd name="connsiteX17" fmla="*/ 1828129 w 3738080"/>
                <a:gd name="connsiteY17" fmla="*/ 650059 h 2751770"/>
                <a:gd name="connsiteX18" fmla="*/ 3108200 w 3738080"/>
                <a:gd name="connsiteY18" fmla="*/ 1008980 h 2751770"/>
                <a:gd name="connsiteX19" fmla="*/ 3258155 w 3738080"/>
                <a:gd name="connsiteY19" fmla="*/ 1319033 h 2751770"/>
                <a:gd name="connsiteX20" fmla="*/ 2937692 w 3738080"/>
                <a:gd name="connsiteY20" fmla="*/ 1304637 h 2751770"/>
                <a:gd name="connsiteX21" fmla="*/ 763561 w 3738080"/>
                <a:gd name="connsiteY21" fmla="*/ 1325535 h 2751770"/>
                <a:gd name="connsiteX22" fmla="*/ 464412 w 3738080"/>
                <a:gd name="connsiteY22" fmla="*/ 1278813 h 2751770"/>
                <a:gd name="connsiteX23" fmla="*/ 450482 w 3738080"/>
                <a:gd name="connsiteY23" fmla="*/ 1202928 h 2751770"/>
                <a:gd name="connsiteX24" fmla="*/ 622892 w 3738080"/>
                <a:gd name="connsiteY24" fmla="*/ 1008979 h 2751770"/>
                <a:gd name="connsiteX25" fmla="*/ 1828129 w 3738080"/>
                <a:gd name="connsiteY25" fmla="*/ 650059 h 2751770"/>
                <a:gd name="connsiteX26" fmla="*/ 1764313 w 3738080"/>
                <a:gd name="connsiteY26" fmla="*/ 591 h 2751770"/>
                <a:gd name="connsiteX27" fmla="*/ 3559697 w 3738080"/>
                <a:gd name="connsiteY27" fmla="*/ 547180 h 2751770"/>
                <a:gd name="connsiteX28" fmla="*/ 3709650 w 3738080"/>
                <a:gd name="connsiteY28" fmla="*/ 882310 h 2751770"/>
                <a:gd name="connsiteX29" fmla="*/ 3367875 w 3738080"/>
                <a:gd name="connsiteY29" fmla="*/ 834477 h 2751770"/>
                <a:gd name="connsiteX30" fmla="*/ 318417 w 3738080"/>
                <a:gd name="connsiteY30" fmla="*/ 884635 h 2751770"/>
                <a:gd name="connsiteX31" fmla="*/ 19267 w 3738080"/>
                <a:gd name="connsiteY31" fmla="*/ 846272 h 2751770"/>
                <a:gd name="connsiteX32" fmla="*/ 275 w 3738080"/>
                <a:gd name="connsiteY32" fmla="*/ 760137 h 2751770"/>
                <a:gd name="connsiteX33" fmla="*/ 173484 w 3738080"/>
                <a:gd name="connsiteY33" fmla="*/ 547180 h 2751770"/>
                <a:gd name="connsiteX34" fmla="*/ 1764313 w 3738080"/>
                <a:gd name="connsiteY34" fmla="*/ 591 h 2751770"/>
                <a:gd name="connsiteX0" fmla="*/ 1869041 w 3738080"/>
                <a:gd name="connsiteY0" fmla="*/ 1997576 h 2751770"/>
                <a:gd name="connsiteX1" fmla="*/ 2246138 w 3738080"/>
                <a:gd name="connsiteY1" fmla="*/ 2374673 h 2751770"/>
                <a:gd name="connsiteX2" fmla="*/ 1869041 w 3738080"/>
                <a:gd name="connsiteY2" fmla="*/ 2751770 h 2751770"/>
                <a:gd name="connsiteX3" fmla="*/ 1491944 w 3738080"/>
                <a:gd name="connsiteY3" fmla="*/ 2374673 h 2751770"/>
                <a:gd name="connsiteX4" fmla="*/ 1869041 w 3738080"/>
                <a:gd name="connsiteY4" fmla="*/ 1997576 h 2751770"/>
                <a:gd name="connsiteX5" fmla="*/ 2624294 w 3738080"/>
                <a:gd name="connsiteY5" fmla="*/ 1992174 h 2751770"/>
                <a:gd name="connsiteX6" fmla="*/ 2632248 w 3738080"/>
                <a:gd name="connsiteY6" fmla="*/ 1992174 h 2751770"/>
                <a:gd name="connsiteX7" fmla="*/ 2624294 w 3738080"/>
                <a:gd name="connsiteY7" fmla="*/ 1992174 h 2751770"/>
                <a:gd name="connsiteX8" fmla="*/ 1858846 w 3738080"/>
                <a:gd name="connsiteY8" fmla="*/ 1306247 h 2751770"/>
                <a:gd name="connsiteX9" fmla="*/ 2645621 w 3738080"/>
                <a:gd name="connsiteY9" fmla="*/ 1504218 h 2751770"/>
                <a:gd name="connsiteX10" fmla="*/ 2795575 w 3738080"/>
                <a:gd name="connsiteY10" fmla="*/ 1757331 h 2751770"/>
                <a:gd name="connsiteX11" fmla="*/ 2539052 w 3738080"/>
                <a:gd name="connsiteY11" fmla="*/ 1841672 h 2751770"/>
                <a:gd name="connsiteX12" fmla="*/ 1353947 w 3738080"/>
                <a:gd name="connsiteY12" fmla="*/ 1778974 h 2751770"/>
                <a:gd name="connsiteX13" fmla="*/ 982333 w 3738080"/>
                <a:gd name="connsiteY13" fmla="*/ 1780833 h 2751770"/>
                <a:gd name="connsiteX14" fmla="*/ 966756 w 3738080"/>
                <a:gd name="connsiteY14" fmla="*/ 1667407 h 2751770"/>
                <a:gd name="connsiteX15" fmla="*/ 1217540 w 3738080"/>
                <a:gd name="connsiteY15" fmla="*/ 1445700 h 2751770"/>
                <a:gd name="connsiteX16" fmla="*/ 1858846 w 3738080"/>
                <a:gd name="connsiteY16" fmla="*/ 1306247 h 2751770"/>
                <a:gd name="connsiteX17" fmla="*/ 1828129 w 3738080"/>
                <a:gd name="connsiteY17" fmla="*/ 650059 h 2751770"/>
                <a:gd name="connsiteX18" fmla="*/ 3108200 w 3738080"/>
                <a:gd name="connsiteY18" fmla="*/ 1008980 h 2751770"/>
                <a:gd name="connsiteX19" fmla="*/ 3258155 w 3738080"/>
                <a:gd name="connsiteY19" fmla="*/ 1319033 h 2751770"/>
                <a:gd name="connsiteX20" fmla="*/ 2937692 w 3738080"/>
                <a:gd name="connsiteY20" fmla="*/ 1304637 h 2751770"/>
                <a:gd name="connsiteX21" fmla="*/ 763561 w 3738080"/>
                <a:gd name="connsiteY21" fmla="*/ 1325535 h 2751770"/>
                <a:gd name="connsiteX22" fmla="*/ 464412 w 3738080"/>
                <a:gd name="connsiteY22" fmla="*/ 1278813 h 2751770"/>
                <a:gd name="connsiteX23" fmla="*/ 450482 w 3738080"/>
                <a:gd name="connsiteY23" fmla="*/ 1202928 h 2751770"/>
                <a:gd name="connsiteX24" fmla="*/ 622892 w 3738080"/>
                <a:gd name="connsiteY24" fmla="*/ 1008979 h 2751770"/>
                <a:gd name="connsiteX25" fmla="*/ 1828129 w 3738080"/>
                <a:gd name="connsiteY25" fmla="*/ 650059 h 2751770"/>
                <a:gd name="connsiteX26" fmla="*/ 1764313 w 3738080"/>
                <a:gd name="connsiteY26" fmla="*/ 591 h 2751770"/>
                <a:gd name="connsiteX27" fmla="*/ 3559697 w 3738080"/>
                <a:gd name="connsiteY27" fmla="*/ 547180 h 2751770"/>
                <a:gd name="connsiteX28" fmla="*/ 3709650 w 3738080"/>
                <a:gd name="connsiteY28" fmla="*/ 882310 h 2751770"/>
                <a:gd name="connsiteX29" fmla="*/ 3367875 w 3738080"/>
                <a:gd name="connsiteY29" fmla="*/ 834477 h 2751770"/>
                <a:gd name="connsiteX30" fmla="*/ 318417 w 3738080"/>
                <a:gd name="connsiteY30" fmla="*/ 884635 h 2751770"/>
                <a:gd name="connsiteX31" fmla="*/ 19267 w 3738080"/>
                <a:gd name="connsiteY31" fmla="*/ 846272 h 2751770"/>
                <a:gd name="connsiteX32" fmla="*/ 275 w 3738080"/>
                <a:gd name="connsiteY32" fmla="*/ 760137 h 2751770"/>
                <a:gd name="connsiteX33" fmla="*/ 173484 w 3738080"/>
                <a:gd name="connsiteY33" fmla="*/ 547180 h 2751770"/>
                <a:gd name="connsiteX34" fmla="*/ 1764313 w 3738080"/>
                <a:gd name="connsiteY34" fmla="*/ 591 h 2751770"/>
                <a:gd name="connsiteX0" fmla="*/ 1869041 w 3738080"/>
                <a:gd name="connsiteY0" fmla="*/ 1997576 h 2751770"/>
                <a:gd name="connsiteX1" fmla="*/ 2246138 w 3738080"/>
                <a:gd name="connsiteY1" fmla="*/ 2374673 h 2751770"/>
                <a:gd name="connsiteX2" fmla="*/ 1869041 w 3738080"/>
                <a:gd name="connsiteY2" fmla="*/ 2751770 h 2751770"/>
                <a:gd name="connsiteX3" fmla="*/ 1491944 w 3738080"/>
                <a:gd name="connsiteY3" fmla="*/ 2374673 h 2751770"/>
                <a:gd name="connsiteX4" fmla="*/ 1869041 w 3738080"/>
                <a:gd name="connsiteY4" fmla="*/ 1997576 h 2751770"/>
                <a:gd name="connsiteX5" fmla="*/ 1858846 w 3738080"/>
                <a:gd name="connsiteY5" fmla="*/ 1306247 h 2751770"/>
                <a:gd name="connsiteX6" fmla="*/ 2645621 w 3738080"/>
                <a:gd name="connsiteY6" fmla="*/ 1504218 h 2751770"/>
                <a:gd name="connsiteX7" fmla="*/ 2795575 w 3738080"/>
                <a:gd name="connsiteY7" fmla="*/ 1757331 h 2751770"/>
                <a:gd name="connsiteX8" fmla="*/ 2539052 w 3738080"/>
                <a:gd name="connsiteY8" fmla="*/ 1841672 h 2751770"/>
                <a:gd name="connsiteX9" fmla="*/ 1353947 w 3738080"/>
                <a:gd name="connsiteY9" fmla="*/ 1778974 h 2751770"/>
                <a:gd name="connsiteX10" fmla="*/ 982333 w 3738080"/>
                <a:gd name="connsiteY10" fmla="*/ 1780833 h 2751770"/>
                <a:gd name="connsiteX11" fmla="*/ 966756 w 3738080"/>
                <a:gd name="connsiteY11" fmla="*/ 1667407 h 2751770"/>
                <a:gd name="connsiteX12" fmla="*/ 1217540 w 3738080"/>
                <a:gd name="connsiteY12" fmla="*/ 1445700 h 2751770"/>
                <a:gd name="connsiteX13" fmla="*/ 1858846 w 3738080"/>
                <a:gd name="connsiteY13" fmla="*/ 1306247 h 2751770"/>
                <a:gd name="connsiteX14" fmla="*/ 1828129 w 3738080"/>
                <a:gd name="connsiteY14" fmla="*/ 650059 h 2751770"/>
                <a:gd name="connsiteX15" fmla="*/ 3108200 w 3738080"/>
                <a:gd name="connsiteY15" fmla="*/ 1008980 h 2751770"/>
                <a:gd name="connsiteX16" fmla="*/ 3258155 w 3738080"/>
                <a:gd name="connsiteY16" fmla="*/ 1319033 h 2751770"/>
                <a:gd name="connsiteX17" fmla="*/ 2937692 w 3738080"/>
                <a:gd name="connsiteY17" fmla="*/ 1304637 h 2751770"/>
                <a:gd name="connsiteX18" fmla="*/ 763561 w 3738080"/>
                <a:gd name="connsiteY18" fmla="*/ 1325535 h 2751770"/>
                <a:gd name="connsiteX19" fmla="*/ 464412 w 3738080"/>
                <a:gd name="connsiteY19" fmla="*/ 1278813 h 2751770"/>
                <a:gd name="connsiteX20" fmla="*/ 450482 w 3738080"/>
                <a:gd name="connsiteY20" fmla="*/ 1202928 h 2751770"/>
                <a:gd name="connsiteX21" fmla="*/ 622892 w 3738080"/>
                <a:gd name="connsiteY21" fmla="*/ 1008979 h 2751770"/>
                <a:gd name="connsiteX22" fmla="*/ 1828129 w 3738080"/>
                <a:gd name="connsiteY22" fmla="*/ 650059 h 2751770"/>
                <a:gd name="connsiteX23" fmla="*/ 1764313 w 3738080"/>
                <a:gd name="connsiteY23" fmla="*/ 591 h 2751770"/>
                <a:gd name="connsiteX24" fmla="*/ 3559697 w 3738080"/>
                <a:gd name="connsiteY24" fmla="*/ 547180 h 2751770"/>
                <a:gd name="connsiteX25" fmla="*/ 3709650 w 3738080"/>
                <a:gd name="connsiteY25" fmla="*/ 882310 h 2751770"/>
                <a:gd name="connsiteX26" fmla="*/ 3367875 w 3738080"/>
                <a:gd name="connsiteY26" fmla="*/ 834477 h 2751770"/>
                <a:gd name="connsiteX27" fmla="*/ 318417 w 3738080"/>
                <a:gd name="connsiteY27" fmla="*/ 884635 h 2751770"/>
                <a:gd name="connsiteX28" fmla="*/ 19267 w 3738080"/>
                <a:gd name="connsiteY28" fmla="*/ 846272 h 2751770"/>
                <a:gd name="connsiteX29" fmla="*/ 275 w 3738080"/>
                <a:gd name="connsiteY29" fmla="*/ 760137 h 2751770"/>
                <a:gd name="connsiteX30" fmla="*/ 173484 w 3738080"/>
                <a:gd name="connsiteY30" fmla="*/ 547180 h 2751770"/>
                <a:gd name="connsiteX31" fmla="*/ 1764313 w 3738080"/>
                <a:gd name="connsiteY31" fmla="*/ 591 h 275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38080" h="2751770">
                  <a:moveTo>
                    <a:pt x="1869041" y="1997576"/>
                  </a:moveTo>
                  <a:cubicBezTo>
                    <a:pt x="2077306" y="1997576"/>
                    <a:pt x="2246138" y="2166408"/>
                    <a:pt x="2246138" y="2374673"/>
                  </a:cubicBezTo>
                  <a:cubicBezTo>
                    <a:pt x="2246138" y="2582938"/>
                    <a:pt x="2077306" y="2751770"/>
                    <a:pt x="1869041" y="2751770"/>
                  </a:cubicBezTo>
                  <a:cubicBezTo>
                    <a:pt x="1660776" y="2751770"/>
                    <a:pt x="1491944" y="2582938"/>
                    <a:pt x="1491944" y="2374673"/>
                  </a:cubicBezTo>
                  <a:cubicBezTo>
                    <a:pt x="1491944" y="2166408"/>
                    <a:pt x="1660776" y="1997576"/>
                    <a:pt x="1869041" y="1997576"/>
                  </a:cubicBezTo>
                  <a:close/>
                  <a:moveTo>
                    <a:pt x="1858846" y="1306247"/>
                  </a:moveTo>
                  <a:cubicBezTo>
                    <a:pt x="2165924" y="1301758"/>
                    <a:pt x="2404940" y="1399722"/>
                    <a:pt x="2645621" y="1504218"/>
                  </a:cubicBezTo>
                  <a:cubicBezTo>
                    <a:pt x="2813424" y="1597955"/>
                    <a:pt x="2823993" y="1678797"/>
                    <a:pt x="2795575" y="1757331"/>
                  </a:cubicBezTo>
                  <a:cubicBezTo>
                    <a:pt x="2761471" y="1842158"/>
                    <a:pt x="2685239" y="1908552"/>
                    <a:pt x="2539052" y="1841672"/>
                  </a:cubicBezTo>
                  <a:cubicBezTo>
                    <a:pt x="2347207" y="1684231"/>
                    <a:pt x="1733351" y="1556050"/>
                    <a:pt x="1353947" y="1778974"/>
                  </a:cubicBezTo>
                  <a:cubicBezTo>
                    <a:pt x="1250080" y="1855218"/>
                    <a:pt x="1037749" y="1915097"/>
                    <a:pt x="982333" y="1780833"/>
                  </a:cubicBezTo>
                  <a:cubicBezTo>
                    <a:pt x="968480" y="1736637"/>
                    <a:pt x="963386" y="1699601"/>
                    <a:pt x="966756" y="1667407"/>
                  </a:cubicBezTo>
                  <a:cubicBezTo>
                    <a:pt x="976866" y="1570822"/>
                    <a:pt x="1063141" y="1517802"/>
                    <a:pt x="1217540" y="1445700"/>
                  </a:cubicBezTo>
                  <a:cubicBezTo>
                    <a:pt x="1465851" y="1348519"/>
                    <a:pt x="1674601" y="1308942"/>
                    <a:pt x="1858846" y="1306247"/>
                  </a:cubicBezTo>
                  <a:close/>
                  <a:moveTo>
                    <a:pt x="1828129" y="650059"/>
                  </a:moveTo>
                  <a:cubicBezTo>
                    <a:pt x="2445754" y="646836"/>
                    <a:pt x="2937662" y="894034"/>
                    <a:pt x="3108200" y="1008980"/>
                  </a:cubicBezTo>
                  <a:cubicBezTo>
                    <a:pt x="3228810" y="1075858"/>
                    <a:pt x="3343409" y="1171509"/>
                    <a:pt x="3258155" y="1319033"/>
                  </a:cubicBezTo>
                  <a:cubicBezTo>
                    <a:pt x="3134282" y="1435449"/>
                    <a:pt x="3057301" y="1393031"/>
                    <a:pt x="2937692" y="1304637"/>
                  </a:cubicBezTo>
                  <a:cubicBezTo>
                    <a:pt x="2647778" y="1191783"/>
                    <a:pt x="2008321" y="619142"/>
                    <a:pt x="763561" y="1325535"/>
                  </a:cubicBezTo>
                  <a:cubicBezTo>
                    <a:pt x="621636" y="1425852"/>
                    <a:pt x="511304" y="1376178"/>
                    <a:pt x="464412" y="1278813"/>
                  </a:cubicBezTo>
                  <a:cubicBezTo>
                    <a:pt x="452398" y="1252494"/>
                    <a:pt x="448110" y="1227223"/>
                    <a:pt x="450482" y="1202928"/>
                  </a:cubicBezTo>
                  <a:cubicBezTo>
                    <a:pt x="457599" y="1130049"/>
                    <a:pt x="524660" y="1065987"/>
                    <a:pt x="622892" y="1008979"/>
                  </a:cubicBezTo>
                  <a:cubicBezTo>
                    <a:pt x="1041721" y="744082"/>
                    <a:pt x="1457554" y="651995"/>
                    <a:pt x="1828129" y="650059"/>
                  </a:cubicBezTo>
                  <a:close/>
                  <a:moveTo>
                    <a:pt x="1764313" y="591"/>
                  </a:moveTo>
                  <a:cubicBezTo>
                    <a:pt x="2430887" y="-13278"/>
                    <a:pt x="3056659" y="218017"/>
                    <a:pt x="3559697" y="547180"/>
                  </a:cubicBezTo>
                  <a:cubicBezTo>
                    <a:pt x="3671781" y="597338"/>
                    <a:pt x="3794905" y="759863"/>
                    <a:pt x="3709650" y="882310"/>
                  </a:cubicBezTo>
                  <a:cubicBezTo>
                    <a:pt x="3594303" y="984791"/>
                    <a:pt x="3449118" y="907547"/>
                    <a:pt x="3367875" y="834477"/>
                  </a:cubicBezTo>
                  <a:cubicBezTo>
                    <a:pt x="3193985" y="725799"/>
                    <a:pt x="1920315" y="-235561"/>
                    <a:pt x="318417" y="884635"/>
                  </a:cubicBezTo>
                  <a:cubicBezTo>
                    <a:pt x="189280" y="993311"/>
                    <a:pt x="70419" y="922739"/>
                    <a:pt x="19267" y="846272"/>
                  </a:cubicBezTo>
                  <a:cubicBezTo>
                    <a:pt x="4410" y="817516"/>
                    <a:pt x="-1388" y="788500"/>
                    <a:pt x="275" y="760137"/>
                  </a:cubicBezTo>
                  <a:cubicBezTo>
                    <a:pt x="5260" y="675044"/>
                    <a:pt x="77384" y="595829"/>
                    <a:pt x="173484" y="547180"/>
                  </a:cubicBezTo>
                  <a:cubicBezTo>
                    <a:pt x="702741" y="170471"/>
                    <a:pt x="1245868" y="11376"/>
                    <a:pt x="1764313" y="591"/>
                  </a:cubicBezTo>
                  <a:close/>
                </a:path>
              </a:pathLst>
            </a:custGeom>
            <a:solidFill>
              <a:srgbClr val="FBA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295" name="Connector: Elbow 294">
              <a:extLst>
                <a:ext uri="{FF2B5EF4-FFF2-40B4-BE49-F238E27FC236}">
                  <a16:creationId xmlns:a16="http://schemas.microsoft.com/office/drawing/2014/main" id="{DAC6A73F-EEC7-493F-B195-86CB513F1AF0}"/>
                </a:ext>
              </a:extLst>
            </p:cNvPr>
            <p:cNvCxnSpPr>
              <a:cxnSpLocks/>
              <a:stCxn id="292" idx="2"/>
              <a:endCxn id="286" idx="0"/>
            </p:cNvCxnSpPr>
            <p:nvPr/>
          </p:nvCxnSpPr>
          <p:spPr>
            <a:xfrm rot="10800000" flipV="1">
              <a:off x="1861411" y="1440953"/>
              <a:ext cx="3842287" cy="2250168"/>
            </a:xfrm>
            <a:prstGeom prst="bentConnector2">
              <a:avLst/>
            </a:prstGeom>
            <a:ln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2706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 Placeholder 1">
            <a:extLst>
              <a:ext uri="{FF2B5EF4-FFF2-40B4-BE49-F238E27FC236}">
                <a16:creationId xmlns:a16="http://schemas.microsoft.com/office/drawing/2014/main" id="{25858294-D038-4019-8A2C-5A0700993FC0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 pitchFamily="34" charset="0"/>
              </a:rPr>
              <a:t>SCM</a:t>
            </a:r>
          </a:p>
        </p:txBody>
      </p: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BEE876BD-5692-4BC5-B83E-F0CF058B7B45}"/>
              </a:ext>
            </a:extLst>
          </p:cNvPr>
          <p:cNvGrpSpPr/>
          <p:nvPr/>
        </p:nvGrpSpPr>
        <p:grpSpPr>
          <a:xfrm>
            <a:off x="3532033" y="2225638"/>
            <a:ext cx="5156188" cy="2157110"/>
            <a:chOff x="458017" y="1063756"/>
            <a:chExt cx="11275966" cy="4584721"/>
          </a:xfrm>
        </p:grpSpPr>
        <p:sp>
          <p:nvSpPr>
            <p:cNvPr id="280" name="Text Placeholder 8">
              <a:extLst>
                <a:ext uri="{FF2B5EF4-FFF2-40B4-BE49-F238E27FC236}">
                  <a16:creationId xmlns:a16="http://schemas.microsoft.com/office/drawing/2014/main" id="{1C933089-4AC7-48D9-BBEF-3D201FB057DA}"/>
                </a:ext>
              </a:extLst>
            </p:cNvPr>
            <p:cNvSpPr txBox="1">
              <a:spLocks/>
            </p:cNvSpPr>
            <p:nvPr/>
          </p:nvSpPr>
          <p:spPr>
            <a:xfrm>
              <a:off x="458017" y="4700966"/>
              <a:ext cx="2834998" cy="277200"/>
            </a:xfrm>
            <a:prstGeom prst="rect">
              <a:avLst/>
            </a:prstGeom>
          </p:spPr>
          <p:txBody>
            <a:bodyPr anchor="t"/>
            <a:lstStyle>
              <a:defPPr>
                <a:defRPr lang="de-DE"/>
              </a:defPPr>
              <a:lvl1pPr indent="0" algn="ctr" latinLnBrk="1">
                <a:spcBef>
                  <a:spcPct val="20000"/>
                </a:spcBef>
                <a:buFont typeface="Arial" pitchFamily="34" charset="0"/>
                <a:buNone/>
                <a:defRPr sz="1600" b="1" baseline="0">
                  <a:solidFill>
                    <a:schemeClr val="bg1"/>
                  </a:solidFill>
                  <a:latin typeface="Arial"/>
                  <a:cs typeface="Arial" pitchFamily="34" charset="0"/>
                </a:defRPr>
              </a:lvl1pPr>
              <a:lvl2pPr marL="742950" indent="-285750" latinLnBrk="1">
                <a:spcBef>
                  <a:spcPct val="20000"/>
                </a:spcBef>
                <a:buFont typeface="Arial" pitchFamily="34" charset="0"/>
                <a:buChar char="–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1143000" indent="-228600" latinLnBrk="1">
                <a:spcBef>
                  <a:spcPct val="20000"/>
                </a:spcBef>
                <a:buFont typeface="Arial" pitchFamily="34" charset="0"/>
                <a:buChar char="•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1600200" indent="-228600" latinLnBrk="1">
                <a:spcBef>
                  <a:spcPct val="20000"/>
                </a:spcBef>
                <a:buFont typeface="Arial" pitchFamily="34" charset="0"/>
                <a:buChar char="–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2057400" indent="-228600" latinLnBrk="1">
                <a:spcBef>
                  <a:spcPct val="20000"/>
                </a:spcBef>
                <a:buFont typeface="Arial" pitchFamily="34" charset="0"/>
                <a:buChar char="»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25146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en-US" altLang="ko-KR" dirty="0"/>
                <a:t>Suppliers </a:t>
              </a:r>
              <a:endParaRPr lang="ko-KR" altLang="en-US" dirty="0"/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952AA625-5B3D-4A62-99F9-86138A0213E9}"/>
                </a:ext>
              </a:extLst>
            </p:cNvPr>
            <p:cNvGrpSpPr/>
            <p:nvPr/>
          </p:nvGrpSpPr>
          <p:grpSpPr>
            <a:xfrm>
              <a:off x="4008792" y="3564863"/>
              <a:ext cx="4190657" cy="2083614"/>
              <a:chOff x="2141211" y="1548026"/>
              <a:chExt cx="9211525" cy="4580013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6988D6EC-E8C5-4C0B-94FC-EC74A56A9F61}"/>
                  </a:ext>
                </a:extLst>
              </p:cNvPr>
              <p:cNvGrpSpPr/>
              <p:nvPr/>
            </p:nvGrpSpPr>
            <p:grpSpPr>
              <a:xfrm>
                <a:off x="2141211" y="2961574"/>
                <a:ext cx="4458905" cy="3166465"/>
                <a:chOff x="2141211" y="2961574"/>
                <a:chExt cx="4458905" cy="3166465"/>
              </a:xfrm>
            </p:grpSpPr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A0C017E7-FD8C-4856-9F44-E1B7660571C9}"/>
                    </a:ext>
                  </a:extLst>
                </p:cNvPr>
                <p:cNvGrpSpPr/>
                <p:nvPr/>
              </p:nvGrpSpPr>
              <p:grpSpPr>
                <a:xfrm>
                  <a:off x="2141211" y="3646500"/>
                  <a:ext cx="4458905" cy="2481539"/>
                  <a:chOff x="2049404" y="3512503"/>
                  <a:chExt cx="4458905" cy="2481539"/>
                </a:xfrm>
              </p:grpSpPr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01EEB9D9-D0E9-455E-B3C5-D945FA0AFF45}"/>
                      </a:ext>
                    </a:extLst>
                  </p:cNvPr>
                  <p:cNvSpPr/>
                  <p:nvPr/>
                </p:nvSpPr>
                <p:spPr>
                  <a:xfrm>
                    <a:off x="2049404" y="3512503"/>
                    <a:ext cx="4458905" cy="2481539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77" name="Rectangle 276">
                    <a:extLst>
                      <a:ext uri="{FF2B5EF4-FFF2-40B4-BE49-F238E27FC236}">
                        <a16:creationId xmlns:a16="http://schemas.microsoft.com/office/drawing/2014/main" id="{0BDF523A-E26D-4E36-94C6-6227E1F9A600}"/>
                      </a:ext>
                    </a:extLst>
                  </p:cNvPr>
                  <p:cNvSpPr/>
                  <p:nvPr/>
                </p:nvSpPr>
                <p:spPr>
                  <a:xfrm>
                    <a:off x="2049404" y="3764590"/>
                    <a:ext cx="4458905" cy="2229452"/>
                  </a:xfrm>
                  <a:prstGeom prst="rect">
                    <a:avLst/>
                  </a:prstGeom>
                  <a:solidFill>
                    <a:srgbClr val="0680C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sp>
              <p:nvSpPr>
                <p:cNvPr id="220" name="Rectangle: Top Corners Rounded 219">
                  <a:extLst>
                    <a:ext uri="{FF2B5EF4-FFF2-40B4-BE49-F238E27FC236}">
                      <a16:creationId xmlns:a16="http://schemas.microsoft.com/office/drawing/2014/main" id="{94044739-6639-416C-9365-13CD22E9FBFF}"/>
                    </a:ext>
                  </a:extLst>
                </p:cNvPr>
                <p:cNvSpPr/>
                <p:nvPr/>
              </p:nvSpPr>
              <p:spPr>
                <a:xfrm>
                  <a:off x="3302673" y="4426085"/>
                  <a:ext cx="731071" cy="1692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680C3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38EB19FD-9D45-41C1-B4E8-7D945D88CFA0}"/>
                    </a:ext>
                  </a:extLst>
                </p:cNvPr>
                <p:cNvSpPr/>
                <p:nvPr/>
              </p:nvSpPr>
              <p:spPr>
                <a:xfrm>
                  <a:off x="3683564" y="4761245"/>
                  <a:ext cx="350180" cy="1357740"/>
                </a:xfrm>
                <a:prstGeom prst="rect">
                  <a:avLst/>
                </a:prstGeom>
                <a:solidFill>
                  <a:srgbClr val="0680C3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1886C68B-4BB5-43FA-A7DE-C6D230CF2FBB}"/>
                    </a:ext>
                  </a:extLst>
                </p:cNvPr>
                <p:cNvGrpSpPr/>
                <p:nvPr/>
              </p:nvGrpSpPr>
              <p:grpSpPr>
                <a:xfrm>
                  <a:off x="2317238" y="3976797"/>
                  <a:ext cx="379603" cy="2139464"/>
                  <a:chOff x="-2634905" y="4064178"/>
                  <a:chExt cx="379603" cy="2139464"/>
                </a:xfrm>
              </p:grpSpPr>
              <p:sp>
                <p:nvSpPr>
                  <p:cNvPr id="264" name="Oval 263">
                    <a:extLst>
                      <a:ext uri="{FF2B5EF4-FFF2-40B4-BE49-F238E27FC236}">
                        <a16:creationId xmlns:a16="http://schemas.microsoft.com/office/drawing/2014/main" id="{4BBEEDCC-9181-44FB-9FC2-1716F471B051}"/>
                      </a:ext>
                    </a:extLst>
                  </p:cNvPr>
                  <p:cNvSpPr/>
                  <p:nvPr/>
                </p:nvSpPr>
                <p:spPr>
                  <a:xfrm>
                    <a:off x="-2634905" y="4064178"/>
                    <a:ext cx="379603" cy="379603"/>
                  </a:xfrm>
                  <a:prstGeom prst="ellipse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id="{A4CD2884-D523-4B43-B43B-714E84544E0C}"/>
                      </a:ext>
                    </a:extLst>
                  </p:cNvPr>
                  <p:cNvSpPr/>
                  <p:nvPr/>
                </p:nvSpPr>
                <p:spPr>
                  <a:xfrm>
                    <a:off x="-2559476" y="4139682"/>
                    <a:ext cx="240928" cy="206396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0680C3">
                      <a:lumMod val="40000"/>
                      <a:lumOff val="6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66" name="Rectangle 265">
                    <a:extLst>
                      <a:ext uri="{FF2B5EF4-FFF2-40B4-BE49-F238E27FC236}">
                        <a16:creationId xmlns:a16="http://schemas.microsoft.com/office/drawing/2014/main" id="{2287D364-1809-4830-9163-3BA977D41876}"/>
                      </a:ext>
                    </a:extLst>
                  </p:cNvPr>
                  <p:cNvSpPr/>
                  <p:nvPr/>
                </p:nvSpPr>
                <p:spPr>
                  <a:xfrm>
                    <a:off x="-2433468" y="4271109"/>
                    <a:ext cx="120438" cy="1932533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grpSp>
                <p:nvGrpSpPr>
                  <p:cNvPr id="267" name="Group 266">
                    <a:extLst>
                      <a:ext uri="{FF2B5EF4-FFF2-40B4-BE49-F238E27FC236}">
                        <a16:creationId xmlns:a16="http://schemas.microsoft.com/office/drawing/2014/main" id="{AB960DD2-0D1F-4B1A-A543-E215E8CF4183}"/>
                      </a:ext>
                    </a:extLst>
                  </p:cNvPr>
                  <p:cNvGrpSpPr/>
                  <p:nvPr/>
                </p:nvGrpSpPr>
                <p:grpSpPr>
                  <a:xfrm>
                    <a:off x="-2605327" y="4699470"/>
                    <a:ext cx="348698" cy="148770"/>
                    <a:chOff x="2203573" y="4490681"/>
                    <a:chExt cx="348698" cy="148770"/>
                  </a:xfrm>
                </p:grpSpPr>
                <p:sp>
                  <p:nvSpPr>
                    <p:cNvPr id="274" name="Rectangle 273">
                      <a:extLst>
                        <a:ext uri="{FF2B5EF4-FFF2-40B4-BE49-F238E27FC236}">
                          <a16:creationId xmlns:a16="http://schemas.microsoft.com/office/drawing/2014/main" id="{F7444741-B3CE-4480-A76E-774576D6CE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3573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>
                        <a:lumMod val="60000"/>
                        <a:lumOff val="40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75" name="Rectangle 274">
                      <a:extLst>
                        <a:ext uri="{FF2B5EF4-FFF2-40B4-BE49-F238E27FC236}">
                          <a16:creationId xmlns:a16="http://schemas.microsoft.com/office/drawing/2014/main" id="{E56E229F-1D67-45F2-90A2-C00D465ECC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5000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C7472EEC-4C55-40F1-AB75-6C3DAADD4192}"/>
                      </a:ext>
                    </a:extLst>
                  </p:cNvPr>
                  <p:cNvGrpSpPr/>
                  <p:nvPr/>
                </p:nvGrpSpPr>
                <p:grpSpPr>
                  <a:xfrm>
                    <a:off x="-2605327" y="5103800"/>
                    <a:ext cx="348698" cy="148770"/>
                    <a:chOff x="2203573" y="4490681"/>
                    <a:chExt cx="348698" cy="148770"/>
                  </a:xfrm>
                </p:grpSpPr>
                <p:sp>
                  <p:nvSpPr>
                    <p:cNvPr id="272" name="Rectangle 271">
                      <a:extLst>
                        <a:ext uri="{FF2B5EF4-FFF2-40B4-BE49-F238E27FC236}">
                          <a16:creationId xmlns:a16="http://schemas.microsoft.com/office/drawing/2014/main" id="{C0557ADF-9ED7-4E06-B726-8C196D6089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3573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>
                        <a:lumMod val="60000"/>
                        <a:lumOff val="40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73" name="Rectangle 272">
                      <a:extLst>
                        <a:ext uri="{FF2B5EF4-FFF2-40B4-BE49-F238E27FC236}">
                          <a16:creationId xmlns:a16="http://schemas.microsoft.com/office/drawing/2014/main" id="{456BF34F-875A-45E3-8D98-3BD992F2B1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5000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903F87F5-96D6-470B-B2C4-DEEDDBEEDBA2}"/>
                      </a:ext>
                    </a:extLst>
                  </p:cNvPr>
                  <p:cNvGrpSpPr/>
                  <p:nvPr/>
                </p:nvGrpSpPr>
                <p:grpSpPr>
                  <a:xfrm>
                    <a:off x="-2605327" y="5508130"/>
                    <a:ext cx="348698" cy="148770"/>
                    <a:chOff x="2203573" y="4490681"/>
                    <a:chExt cx="348698" cy="148770"/>
                  </a:xfrm>
                </p:grpSpPr>
                <p:sp>
                  <p:nvSpPr>
                    <p:cNvPr id="270" name="Rectangle 269">
                      <a:extLst>
                        <a:ext uri="{FF2B5EF4-FFF2-40B4-BE49-F238E27FC236}">
                          <a16:creationId xmlns:a16="http://schemas.microsoft.com/office/drawing/2014/main" id="{512EE496-929B-4243-B3E1-D65809B22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3573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>
                        <a:lumMod val="60000"/>
                        <a:lumOff val="40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71" name="Rectangle 270">
                      <a:extLst>
                        <a:ext uri="{FF2B5EF4-FFF2-40B4-BE49-F238E27FC236}">
                          <a16:creationId xmlns:a16="http://schemas.microsoft.com/office/drawing/2014/main" id="{2E7EFDB4-58A2-4400-992E-86789BB366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5000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AE7788AE-3CC8-4DC4-978A-B6C752EF6574}"/>
                    </a:ext>
                  </a:extLst>
                </p:cNvPr>
                <p:cNvGrpSpPr/>
                <p:nvPr/>
              </p:nvGrpSpPr>
              <p:grpSpPr>
                <a:xfrm>
                  <a:off x="4179460" y="4432067"/>
                  <a:ext cx="731071" cy="1692900"/>
                  <a:chOff x="-772683" y="4329325"/>
                  <a:chExt cx="731071" cy="1692900"/>
                </a:xfrm>
                <a:solidFill>
                  <a:srgbClr val="0680C3">
                    <a:lumMod val="75000"/>
                  </a:srgbClr>
                </a:solidFill>
              </p:grpSpPr>
              <p:sp>
                <p:nvSpPr>
                  <p:cNvPr id="262" name="Rectangle: Top Corners Rounded 261">
                    <a:extLst>
                      <a:ext uri="{FF2B5EF4-FFF2-40B4-BE49-F238E27FC236}">
                        <a16:creationId xmlns:a16="http://schemas.microsoft.com/office/drawing/2014/main" id="{328B2172-3FB4-4ED5-A9CD-C100CDA7A8AC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0680C3">
                      <a:lumMod val="60000"/>
                      <a:lumOff val="4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63" name="Rectangle 262">
                    <a:extLst>
                      <a:ext uri="{FF2B5EF4-FFF2-40B4-BE49-F238E27FC236}">
                        <a16:creationId xmlns:a16="http://schemas.microsoft.com/office/drawing/2014/main" id="{99F2B0D9-8BDF-4116-8B60-322F89A1CEA3}"/>
                      </a:ext>
                    </a:extLst>
                  </p:cNvPr>
                  <p:cNvSpPr/>
                  <p:nvPr/>
                </p:nvSpPr>
                <p:spPr>
                  <a:xfrm>
                    <a:off x="-391792" y="4664485"/>
                    <a:ext cx="350180" cy="1357740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grpSp>
              <p:nvGrpSpPr>
                <p:cNvPr id="224" name="Group 223">
                  <a:extLst>
                    <a:ext uri="{FF2B5EF4-FFF2-40B4-BE49-F238E27FC236}">
                      <a16:creationId xmlns:a16="http://schemas.microsoft.com/office/drawing/2014/main" id="{ED71B162-9B12-44EE-B630-8187AC57076A}"/>
                    </a:ext>
                  </a:extLst>
                </p:cNvPr>
                <p:cNvGrpSpPr/>
                <p:nvPr/>
              </p:nvGrpSpPr>
              <p:grpSpPr>
                <a:xfrm>
                  <a:off x="2832087" y="3984940"/>
                  <a:ext cx="379603" cy="2139464"/>
                  <a:chOff x="-2634905" y="4064178"/>
                  <a:chExt cx="379603" cy="2139464"/>
                </a:xfrm>
              </p:grpSpPr>
              <p:sp>
                <p:nvSpPr>
                  <p:cNvPr id="250" name="Oval 249">
                    <a:extLst>
                      <a:ext uri="{FF2B5EF4-FFF2-40B4-BE49-F238E27FC236}">
                        <a16:creationId xmlns:a16="http://schemas.microsoft.com/office/drawing/2014/main" id="{8B52C8C4-EABA-4001-8321-9168E2C0B4C8}"/>
                      </a:ext>
                    </a:extLst>
                  </p:cNvPr>
                  <p:cNvSpPr/>
                  <p:nvPr/>
                </p:nvSpPr>
                <p:spPr>
                  <a:xfrm>
                    <a:off x="-2634905" y="4064178"/>
                    <a:ext cx="379603" cy="379603"/>
                  </a:xfrm>
                  <a:prstGeom prst="ellipse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51" name="Rectangle: Top Corners Rounded 250">
                    <a:extLst>
                      <a:ext uri="{FF2B5EF4-FFF2-40B4-BE49-F238E27FC236}">
                        <a16:creationId xmlns:a16="http://schemas.microsoft.com/office/drawing/2014/main" id="{ED0E1961-FB46-4170-9380-383B53D5CBBD}"/>
                      </a:ext>
                    </a:extLst>
                  </p:cNvPr>
                  <p:cNvSpPr/>
                  <p:nvPr/>
                </p:nvSpPr>
                <p:spPr>
                  <a:xfrm>
                    <a:off x="-2559476" y="4139682"/>
                    <a:ext cx="240928" cy="206396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0680C3">
                      <a:lumMod val="40000"/>
                      <a:lumOff val="6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52" name="Rectangle 251">
                    <a:extLst>
                      <a:ext uri="{FF2B5EF4-FFF2-40B4-BE49-F238E27FC236}">
                        <a16:creationId xmlns:a16="http://schemas.microsoft.com/office/drawing/2014/main" id="{DB742464-D488-4F10-A1E0-372D249FD429}"/>
                      </a:ext>
                    </a:extLst>
                  </p:cNvPr>
                  <p:cNvSpPr/>
                  <p:nvPr/>
                </p:nvSpPr>
                <p:spPr>
                  <a:xfrm>
                    <a:off x="-2433468" y="4271109"/>
                    <a:ext cx="120438" cy="1932533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grpSp>
                <p:nvGrpSpPr>
                  <p:cNvPr id="253" name="Group 252">
                    <a:extLst>
                      <a:ext uri="{FF2B5EF4-FFF2-40B4-BE49-F238E27FC236}">
                        <a16:creationId xmlns:a16="http://schemas.microsoft.com/office/drawing/2014/main" id="{47F6D337-BFA8-435F-803F-7F9CE8CED765}"/>
                      </a:ext>
                    </a:extLst>
                  </p:cNvPr>
                  <p:cNvGrpSpPr/>
                  <p:nvPr/>
                </p:nvGrpSpPr>
                <p:grpSpPr>
                  <a:xfrm>
                    <a:off x="-2605327" y="4699470"/>
                    <a:ext cx="348698" cy="148770"/>
                    <a:chOff x="2203573" y="4490681"/>
                    <a:chExt cx="348698" cy="148770"/>
                  </a:xfrm>
                </p:grpSpPr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46D9C45C-075A-407F-9D5E-F5553EA4A1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3573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>
                        <a:lumMod val="60000"/>
                        <a:lumOff val="40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D1E4871D-B13F-4262-8153-A4B722A069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5000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" name="Group 253">
                    <a:extLst>
                      <a:ext uri="{FF2B5EF4-FFF2-40B4-BE49-F238E27FC236}">
                        <a16:creationId xmlns:a16="http://schemas.microsoft.com/office/drawing/2014/main" id="{5D1F75D5-40AE-4C01-BFDC-52ABB62F561D}"/>
                      </a:ext>
                    </a:extLst>
                  </p:cNvPr>
                  <p:cNvGrpSpPr/>
                  <p:nvPr/>
                </p:nvGrpSpPr>
                <p:grpSpPr>
                  <a:xfrm>
                    <a:off x="-2605327" y="5103800"/>
                    <a:ext cx="348698" cy="148770"/>
                    <a:chOff x="2203573" y="4490681"/>
                    <a:chExt cx="348698" cy="148770"/>
                  </a:xfrm>
                </p:grpSpPr>
                <p:sp>
                  <p:nvSpPr>
                    <p:cNvPr id="258" name="Rectangle 257">
                      <a:extLst>
                        <a:ext uri="{FF2B5EF4-FFF2-40B4-BE49-F238E27FC236}">
                          <a16:creationId xmlns:a16="http://schemas.microsoft.com/office/drawing/2014/main" id="{E1EA1830-2C38-4A8D-BDC5-36C6BD2BBD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3573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>
                        <a:lumMod val="60000"/>
                        <a:lumOff val="40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59" name="Rectangle 258">
                      <a:extLst>
                        <a:ext uri="{FF2B5EF4-FFF2-40B4-BE49-F238E27FC236}">
                          <a16:creationId xmlns:a16="http://schemas.microsoft.com/office/drawing/2014/main" id="{3EF144B4-74D9-4D71-8C6D-F19BF5A3EC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5000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" name="Group 254">
                    <a:extLst>
                      <a:ext uri="{FF2B5EF4-FFF2-40B4-BE49-F238E27FC236}">
                        <a16:creationId xmlns:a16="http://schemas.microsoft.com/office/drawing/2014/main" id="{254516FE-9B3F-4992-8D4F-B75877C56DE0}"/>
                      </a:ext>
                    </a:extLst>
                  </p:cNvPr>
                  <p:cNvGrpSpPr/>
                  <p:nvPr/>
                </p:nvGrpSpPr>
                <p:grpSpPr>
                  <a:xfrm>
                    <a:off x="-2605327" y="5508130"/>
                    <a:ext cx="348698" cy="148770"/>
                    <a:chOff x="2203573" y="4490681"/>
                    <a:chExt cx="348698" cy="148770"/>
                  </a:xfrm>
                </p:grpSpPr>
                <p:sp>
                  <p:nvSpPr>
                    <p:cNvPr id="256" name="Rectangle 255">
                      <a:extLst>
                        <a:ext uri="{FF2B5EF4-FFF2-40B4-BE49-F238E27FC236}">
                          <a16:creationId xmlns:a16="http://schemas.microsoft.com/office/drawing/2014/main" id="{3B33DB5D-F20A-4C81-B620-7628072E52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3573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>
                        <a:lumMod val="60000"/>
                        <a:lumOff val="40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57" name="Rectangle 256">
                      <a:extLst>
                        <a:ext uri="{FF2B5EF4-FFF2-40B4-BE49-F238E27FC236}">
                          <a16:creationId xmlns:a16="http://schemas.microsoft.com/office/drawing/2014/main" id="{9F43BE79-1D27-4015-B90F-E8ACF73DA7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5000" y="4490681"/>
                      <a:ext cx="177271" cy="148770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BF7FD683-3E12-4751-8917-AE8524A942A7}"/>
                    </a:ext>
                  </a:extLst>
                </p:cNvPr>
                <p:cNvGrpSpPr/>
                <p:nvPr/>
              </p:nvGrpSpPr>
              <p:grpSpPr>
                <a:xfrm>
                  <a:off x="5129772" y="5474338"/>
                  <a:ext cx="1280708" cy="653701"/>
                  <a:chOff x="3816127" y="5359816"/>
                  <a:chExt cx="615608" cy="653701"/>
                </a:xfrm>
              </p:grpSpPr>
              <p:sp>
                <p:nvSpPr>
                  <p:cNvPr id="245" name="Rectangle 244">
                    <a:extLst>
                      <a:ext uri="{FF2B5EF4-FFF2-40B4-BE49-F238E27FC236}">
                        <a16:creationId xmlns:a16="http://schemas.microsoft.com/office/drawing/2014/main" id="{B696B88F-E89A-4F28-A4C1-F27311D60DD9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solidFill>
                    <a:srgbClr val="0680C3">
                      <a:lumMod val="60000"/>
                      <a:lumOff val="4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6" name="Rectangle 245">
                    <a:extLst>
                      <a:ext uri="{FF2B5EF4-FFF2-40B4-BE49-F238E27FC236}">
                        <a16:creationId xmlns:a16="http://schemas.microsoft.com/office/drawing/2014/main" id="{AEBDD606-4F4D-4FAF-9237-7185C0CD8E84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7" name="Rectangle 246">
                    <a:extLst>
                      <a:ext uri="{FF2B5EF4-FFF2-40B4-BE49-F238E27FC236}">
                        <a16:creationId xmlns:a16="http://schemas.microsoft.com/office/drawing/2014/main" id="{D4CBCE13-96CA-42E2-81AC-88D47092C758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8" name="Rectangle 247">
                    <a:extLst>
                      <a:ext uri="{FF2B5EF4-FFF2-40B4-BE49-F238E27FC236}">
                        <a16:creationId xmlns:a16="http://schemas.microsoft.com/office/drawing/2014/main" id="{22E2CA23-72F3-4303-86D1-8686A38D6766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9" name="Rectangle 248">
                    <a:extLst>
                      <a:ext uri="{FF2B5EF4-FFF2-40B4-BE49-F238E27FC236}">
                        <a16:creationId xmlns:a16="http://schemas.microsoft.com/office/drawing/2014/main" id="{0697119B-5E75-4301-B8ED-DDDB88E96086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sp>
              <p:nvSpPr>
                <p:cNvPr id="226" name="Right Triangle 225">
                  <a:extLst>
                    <a:ext uri="{FF2B5EF4-FFF2-40B4-BE49-F238E27FC236}">
                      <a16:creationId xmlns:a16="http://schemas.microsoft.com/office/drawing/2014/main" id="{C41D9537-ED83-42F0-8E03-5F12A88A7842}"/>
                    </a:ext>
                  </a:extLst>
                </p:cNvPr>
                <p:cNvSpPr/>
                <p:nvPr/>
              </p:nvSpPr>
              <p:spPr>
                <a:xfrm flipH="1">
                  <a:off x="2141211" y="2961574"/>
                  <a:ext cx="1155466" cy="684880"/>
                </a:xfrm>
                <a:prstGeom prst="rtTriangle">
                  <a:avLst/>
                </a:prstGeom>
                <a:solidFill>
                  <a:srgbClr val="0680C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27" name="Right Triangle 226">
                  <a:extLst>
                    <a:ext uri="{FF2B5EF4-FFF2-40B4-BE49-F238E27FC236}">
                      <a16:creationId xmlns:a16="http://schemas.microsoft.com/office/drawing/2014/main" id="{08AD9CA3-9A8F-4D9D-AEAA-71B725FD3655}"/>
                    </a:ext>
                  </a:extLst>
                </p:cNvPr>
                <p:cNvSpPr/>
                <p:nvPr/>
              </p:nvSpPr>
              <p:spPr>
                <a:xfrm flipH="1">
                  <a:off x="3242357" y="2961574"/>
                  <a:ext cx="1155466" cy="684880"/>
                </a:xfrm>
                <a:prstGeom prst="rtTriangle">
                  <a:avLst/>
                </a:prstGeom>
                <a:solidFill>
                  <a:srgbClr val="0680C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28" name="Right Triangle 227">
                  <a:extLst>
                    <a:ext uri="{FF2B5EF4-FFF2-40B4-BE49-F238E27FC236}">
                      <a16:creationId xmlns:a16="http://schemas.microsoft.com/office/drawing/2014/main" id="{502E3F50-3D2E-4342-B9BA-3ED75E5CBA8C}"/>
                    </a:ext>
                  </a:extLst>
                </p:cNvPr>
                <p:cNvSpPr/>
                <p:nvPr/>
              </p:nvSpPr>
              <p:spPr>
                <a:xfrm flipH="1">
                  <a:off x="4343503" y="2961574"/>
                  <a:ext cx="1155466" cy="684880"/>
                </a:xfrm>
                <a:prstGeom prst="rtTriangle">
                  <a:avLst/>
                </a:prstGeom>
                <a:solidFill>
                  <a:srgbClr val="0680C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29" name="Right Triangle 228">
                  <a:extLst>
                    <a:ext uri="{FF2B5EF4-FFF2-40B4-BE49-F238E27FC236}">
                      <a16:creationId xmlns:a16="http://schemas.microsoft.com/office/drawing/2014/main" id="{8310EE05-E4C0-429E-89FA-C8A0FDB72113}"/>
                    </a:ext>
                  </a:extLst>
                </p:cNvPr>
                <p:cNvSpPr/>
                <p:nvPr/>
              </p:nvSpPr>
              <p:spPr>
                <a:xfrm flipH="1">
                  <a:off x="5444650" y="2961574"/>
                  <a:ext cx="1155466" cy="684880"/>
                </a:xfrm>
                <a:prstGeom prst="rtTriangle">
                  <a:avLst/>
                </a:prstGeom>
                <a:solidFill>
                  <a:srgbClr val="0680C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6FC633FB-918E-409B-8831-283976076000}"/>
                    </a:ext>
                  </a:extLst>
                </p:cNvPr>
                <p:cNvGrpSpPr/>
                <p:nvPr/>
              </p:nvGrpSpPr>
              <p:grpSpPr>
                <a:xfrm>
                  <a:off x="3335329" y="4135174"/>
                  <a:ext cx="3018505" cy="743102"/>
                  <a:chOff x="3247777" y="4135174"/>
                  <a:chExt cx="3018505" cy="743102"/>
                </a:xfrm>
              </p:grpSpPr>
              <p:sp>
                <p:nvSpPr>
                  <p:cNvPr id="231" name="Rectangle 230">
                    <a:extLst>
                      <a:ext uri="{FF2B5EF4-FFF2-40B4-BE49-F238E27FC236}">
                        <a16:creationId xmlns:a16="http://schemas.microsoft.com/office/drawing/2014/main" id="{B39F2B32-BB2E-4E21-9C72-DFD2CC6A31CC}"/>
                      </a:ext>
                    </a:extLst>
                  </p:cNvPr>
                  <p:cNvSpPr/>
                  <p:nvPr/>
                </p:nvSpPr>
                <p:spPr>
                  <a:xfrm>
                    <a:off x="5243508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2" name="Rectangle 231">
                    <a:extLst>
                      <a:ext uri="{FF2B5EF4-FFF2-40B4-BE49-F238E27FC236}">
                        <a16:creationId xmlns:a16="http://schemas.microsoft.com/office/drawing/2014/main" id="{20A255DA-ABC9-4A85-82F4-09DF6B09E360}"/>
                      </a:ext>
                    </a:extLst>
                  </p:cNvPr>
                  <p:cNvSpPr/>
                  <p:nvPr/>
                </p:nvSpPr>
                <p:spPr>
                  <a:xfrm>
                    <a:off x="5647082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3" name="Rectangle 232">
                    <a:extLst>
                      <a:ext uri="{FF2B5EF4-FFF2-40B4-BE49-F238E27FC236}">
                        <a16:creationId xmlns:a16="http://schemas.microsoft.com/office/drawing/2014/main" id="{1FCB5A1A-5E45-40D0-AE7E-647053E8A35D}"/>
                      </a:ext>
                    </a:extLst>
                  </p:cNvPr>
                  <p:cNvSpPr/>
                  <p:nvPr/>
                </p:nvSpPr>
                <p:spPr>
                  <a:xfrm>
                    <a:off x="6050656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BFCDF5CF-860B-44AC-BDD1-7AB7F18208CB}"/>
                      </a:ext>
                    </a:extLst>
                  </p:cNvPr>
                  <p:cNvSpPr/>
                  <p:nvPr/>
                </p:nvSpPr>
                <p:spPr>
                  <a:xfrm>
                    <a:off x="5243508" y="4434576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5" name="Rectangle 234">
                    <a:extLst>
                      <a:ext uri="{FF2B5EF4-FFF2-40B4-BE49-F238E27FC236}">
                        <a16:creationId xmlns:a16="http://schemas.microsoft.com/office/drawing/2014/main" id="{BF788367-18B7-4541-A1E7-C895FF0325B4}"/>
                      </a:ext>
                    </a:extLst>
                  </p:cNvPr>
                  <p:cNvSpPr/>
                  <p:nvPr/>
                </p:nvSpPr>
                <p:spPr>
                  <a:xfrm>
                    <a:off x="5647082" y="4434576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6" name="Rectangle 235">
                    <a:extLst>
                      <a:ext uri="{FF2B5EF4-FFF2-40B4-BE49-F238E27FC236}">
                        <a16:creationId xmlns:a16="http://schemas.microsoft.com/office/drawing/2014/main" id="{1ABA23E2-9A1C-4CE2-93E1-20AAAC8D4872}"/>
                      </a:ext>
                    </a:extLst>
                  </p:cNvPr>
                  <p:cNvSpPr/>
                  <p:nvPr/>
                </p:nvSpPr>
                <p:spPr>
                  <a:xfrm>
                    <a:off x="6050656" y="4434576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7" name="Rectangle 236">
                    <a:extLst>
                      <a:ext uri="{FF2B5EF4-FFF2-40B4-BE49-F238E27FC236}">
                        <a16:creationId xmlns:a16="http://schemas.microsoft.com/office/drawing/2014/main" id="{F9164230-B6F0-4C81-A211-994B3A67D01F}"/>
                      </a:ext>
                    </a:extLst>
                  </p:cNvPr>
                  <p:cNvSpPr/>
                  <p:nvPr/>
                </p:nvSpPr>
                <p:spPr>
                  <a:xfrm>
                    <a:off x="5243508" y="4733978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562520C4-E6A7-4ABC-B1F0-10115D05FC09}"/>
                      </a:ext>
                    </a:extLst>
                  </p:cNvPr>
                  <p:cNvSpPr/>
                  <p:nvPr/>
                </p:nvSpPr>
                <p:spPr>
                  <a:xfrm>
                    <a:off x="5647082" y="4733978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F3FF4B50-6148-4CC3-912B-92E3BB150429}"/>
                      </a:ext>
                    </a:extLst>
                  </p:cNvPr>
                  <p:cNvSpPr/>
                  <p:nvPr/>
                </p:nvSpPr>
                <p:spPr>
                  <a:xfrm>
                    <a:off x="6050656" y="4733978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8CD40D14-BE38-4670-B741-642C5DBADF19}"/>
                      </a:ext>
                    </a:extLst>
                  </p:cNvPr>
                  <p:cNvSpPr/>
                  <p:nvPr/>
                </p:nvSpPr>
                <p:spPr>
                  <a:xfrm>
                    <a:off x="4004271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1" name="Rectangle 240">
                    <a:extLst>
                      <a:ext uri="{FF2B5EF4-FFF2-40B4-BE49-F238E27FC236}">
                        <a16:creationId xmlns:a16="http://schemas.microsoft.com/office/drawing/2014/main" id="{44FD7F9B-82B2-4E9F-88FA-B5C62B9271BB}"/>
                      </a:ext>
                    </a:extLst>
                  </p:cNvPr>
                  <p:cNvSpPr/>
                  <p:nvPr/>
                </p:nvSpPr>
                <p:spPr>
                  <a:xfrm>
                    <a:off x="4407845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2" name="Rectangle 241">
                    <a:extLst>
                      <a:ext uri="{FF2B5EF4-FFF2-40B4-BE49-F238E27FC236}">
                        <a16:creationId xmlns:a16="http://schemas.microsoft.com/office/drawing/2014/main" id="{C3C328DE-D4F9-4697-ADB1-5F21E2C4B101}"/>
                      </a:ext>
                    </a:extLst>
                  </p:cNvPr>
                  <p:cNvSpPr/>
                  <p:nvPr/>
                </p:nvSpPr>
                <p:spPr>
                  <a:xfrm>
                    <a:off x="4811419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3" name="Rectangle 242">
                    <a:extLst>
                      <a:ext uri="{FF2B5EF4-FFF2-40B4-BE49-F238E27FC236}">
                        <a16:creationId xmlns:a16="http://schemas.microsoft.com/office/drawing/2014/main" id="{A75F834A-6627-4630-9F9E-21C7A99744D3}"/>
                      </a:ext>
                    </a:extLst>
                  </p:cNvPr>
                  <p:cNvSpPr/>
                  <p:nvPr/>
                </p:nvSpPr>
                <p:spPr>
                  <a:xfrm>
                    <a:off x="3247777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4" name="Rectangle 243">
                    <a:extLst>
                      <a:ext uri="{FF2B5EF4-FFF2-40B4-BE49-F238E27FC236}">
                        <a16:creationId xmlns:a16="http://schemas.microsoft.com/office/drawing/2014/main" id="{7E39114C-5B67-43EA-AC28-E5AD3EA5E5EF}"/>
                      </a:ext>
                    </a:extLst>
                  </p:cNvPr>
                  <p:cNvSpPr/>
                  <p:nvPr/>
                </p:nvSpPr>
                <p:spPr>
                  <a:xfrm>
                    <a:off x="3651351" y="4135174"/>
                    <a:ext cx="215626" cy="144298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6EDA47EE-84C9-4E60-84A8-E073A45217EA}"/>
                  </a:ext>
                </a:extLst>
              </p:cNvPr>
              <p:cNvGrpSpPr/>
              <p:nvPr/>
            </p:nvGrpSpPr>
            <p:grpSpPr>
              <a:xfrm>
                <a:off x="6598051" y="1548026"/>
                <a:ext cx="4754685" cy="4580013"/>
                <a:chOff x="7976627" y="1166736"/>
                <a:chExt cx="4754685" cy="4580013"/>
              </a:xfrm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662C6CF6-E0B5-4FD3-AB8D-D74EA2948616}"/>
                    </a:ext>
                  </a:extLst>
                </p:cNvPr>
                <p:cNvGrpSpPr/>
                <p:nvPr/>
              </p:nvGrpSpPr>
              <p:grpSpPr>
                <a:xfrm>
                  <a:off x="7976627" y="1574644"/>
                  <a:ext cx="1097280" cy="4172105"/>
                  <a:chOff x="6599258" y="1944858"/>
                  <a:chExt cx="1097280" cy="4172105"/>
                </a:xfrm>
              </p:grpSpPr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ADAFF914-7EB1-4297-86C7-2F60A5A593D8}"/>
                      </a:ext>
                    </a:extLst>
                  </p:cNvPr>
                  <p:cNvSpPr/>
                  <p:nvPr/>
                </p:nvSpPr>
                <p:spPr>
                  <a:xfrm>
                    <a:off x="6599259" y="3642459"/>
                    <a:ext cx="1097279" cy="2470999"/>
                  </a:xfrm>
                  <a:prstGeom prst="rect">
                    <a:avLst/>
                  </a:prstGeom>
                  <a:solidFill>
                    <a:srgbClr val="0680C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64C99734-F6C3-4000-A4C5-29BD3649663C}"/>
                      </a:ext>
                    </a:extLst>
                  </p:cNvPr>
                  <p:cNvSpPr/>
                  <p:nvPr/>
                </p:nvSpPr>
                <p:spPr>
                  <a:xfrm>
                    <a:off x="7147898" y="3640420"/>
                    <a:ext cx="548640" cy="2473038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grpSp>
                <p:nvGrpSpPr>
                  <p:cNvPr id="208" name="Group 207">
                    <a:extLst>
                      <a:ext uri="{FF2B5EF4-FFF2-40B4-BE49-F238E27FC236}">
                        <a16:creationId xmlns:a16="http://schemas.microsoft.com/office/drawing/2014/main" id="{C629FAE1-3476-4154-B407-9ABF5052D441}"/>
                      </a:ext>
                    </a:extLst>
                  </p:cNvPr>
                  <p:cNvGrpSpPr/>
                  <p:nvPr/>
                </p:nvGrpSpPr>
                <p:grpSpPr>
                  <a:xfrm>
                    <a:off x="6801135" y="1944858"/>
                    <a:ext cx="640082" cy="1722534"/>
                    <a:chOff x="6913575" y="1813492"/>
                    <a:chExt cx="405185" cy="2497948"/>
                  </a:xfrm>
                </p:grpSpPr>
                <p:grpSp>
                  <p:nvGrpSpPr>
                    <p:cNvPr id="213" name="Group 212">
                      <a:extLst>
                        <a:ext uri="{FF2B5EF4-FFF2-40B4-BE49-F238E27FC236}">
                          <a16:creationId xmlns:a16="http://schemas.microsoft.com/office/drawing/2014/main" id="{C8819678-7F49-48F5-B312-6695046AE4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13576" y="2297867"/>
                      <a:ext cx="405184" cy="2013573"/>
                      <a:chOff x="2507828" y="1738469"/>
                      <a:chExt cx="405184" cy="214763"/>
                    </a:xfrm>
                  </p:grpSpPr>
                  <p:sp>
                    <p:nvSpPr>
                      <p:cNvPr id="217" name="Rectangle 216">
                        <a:extLst>
                          <a:ext uri="{FF2B5EF4-FFF2-40B4-BE49-F238E27FC236}">
                            <a16:creationId xmlns:a16="http://schemas.microsoft.com/office/drawing/2014/main" id="{1B95BEDF-8D20-418D-9294-6199CF218E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828" y="1738470"/>
                        <a:ext cx="405184" cy="214762"/>
                      </a:xfrm>
                      <a:prstGeom prst="rect">
                        <a:avLst/>
                      </a:prstGeom>
                      <a:solidFill>
                        <a:srgbClr val="0680C3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218" name="Rectangle 217">
                        <a:extLst>
                          <a:ext uri="{FF2B5EF4-FFF2-40B4-BE49-F238E27FC236}">
                            <a16:creationId xmlns:a16="http://schemas.microsoft.com/office/drawing/2014/main" id="{E5DF5C5D-1A3F-4AE2-A488-E35C35BAED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10420" y="1738469"/>
                        <a:ext cx="202592" cy="214763"/>
                      </a:xfrm>
                      <a:prstGeom prst="rect">
                        <a:avLst/>
                      </a:prstGeom>
                      <a:solidFill>
                        <a:srgbClr val="0680C3">
                          <a:lumMod val="75000"/>
                        </a:srgb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oup 213">
                      <a:extLst>
                        <a:ext uri="{FF2B5EF4-FFF2-40B4-BE49-F238E27FC236}">
                          <a16:creationId xmlns:a16="http://schemas.microsoft.com/office/drawing/2014/main" id="{25390982-F18B-4CC7-BD16-76B82E876F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13575" y="1813492"/>
                      <a:ext cx="405184" cy="529407"/>
                      <a:chOff x="2507827" y="1488604"/>
                      <a:chExt cx="405184" cy="348318"/>
                    </a:xfrm>
                  </p:grpSpPr>
                  <p:sp>
                    <p:nvSpPr>
                      <p:cNvPr id="215" name="Rectangle 214">
                        <a:extLst>
                          <a:ext uri="{FF2B5EF4-FFF2-40B4-BE49-F238E27FC236}">
                            <a16:creationId xmlns:a16="http://schemas.microsoft.com/office/drawing/2014/main" id="{3491E180-B589-491C-84A8-AB854CCD73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827" y="1488604"/>
                        <a:ext cx="405184" cy="348316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Rectangle 215">
                        <a:extLst>
                          <a:ext uri="{FF2B5EF4-FFF2-40B4-BE49-F238E27FC236}">
                            <a16:creationId xmlns:a16="http://schemas.microsoft.com/office/drawing/2014/main" id="{1D9092C3-6840-42DC-B9B2-A44A47F5BA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10417" y="1488604"/>
                        <a:ext cx="202592" cy="348318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65000"/>
                        </a:sys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A22CB18E-67F2-4F28-A50D-26F605DB582A}"/>
                      </a:ext>
                    </a:extLst>
                  </p:cNvPr>
                  <p:cNvSpPr/>
                  <p:nvPr/>
                </p:nvSpPr>
                <p:spPr>
                  <a:xfrm>
                    <a:off x="6750212" y="5635934"/>
                    <a:ext cx="208050" cy="481029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10" name="Rectangle 209">
                    <a:extLst>
                      <a:ext uri="{FF2B5EF4-FFF2-40B4-BE49-F238E27FC236}">
                        <a16:creationId xmlns:a16="http://schemas.microsoft.com/office/drawing/2014/main" id="{3617B517-30F3-4AEC-9A8E-11A1B2319B89}"/>
                      </a:ext>
                    </a:extLst>
                  </p:cNvPr>
                  <p:cNvSpPr/>
                  <p:nvPr/>
                </p:nvSpPr>
                <p:spPr>
                  <a:xfrm>
                    <a:off x="7318193" y="5635934"/>
                    <a:ext cx="208050" cy="481029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43A92D5F-DAFC-422E-9308-E848EB44D402}"/>
                      </a:ext>
                    </a:extLst>
                  </p:cNvPr>
                  <p:cNvSpPr/>
                  <p:nvPr/>
                </p:nvSpPr>
                <p:spPr>
                  <a:xfrm>
                    <a:off x="6599258" y="3640999"/>
                    <a:ext cx="1097280" cy="249366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12" name="Rectangle 211">
                    <a:extLst>
                      <a:ext uri="{FF2B5EF4-FFF2-40B4-BE49-F238E27FC236}">
                        <a16:creationId xmlns:a16="http://schemas.microsoft.com/office/drawing/2014/main" id="{D8C9A405-128A-46CB-984F-A17193A12056}"/>
                      </a:ext>
                    </a:extLst>
                  </p:cNvPr>
                  <p:cNvSpPr/>
                  <p:nvPr/>
                </p:nvSpPr>
                <p:spPr>
                  <a:xfrm>
                    <a:off x="7147898" y="3637245"/>
                    <a:ext cx="548640" cy="262324"/>
                  </a:xfrm>
                  <a:prstGeom prst="rect">
                    <a:avLst/>
                  </a:prstGeom>
                  <a:solidFill>
                    <a:sysClr val="window" lastClr="FFFFFF">
                      <a:lumMod val="6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FB364571-3C91-4ED9-BC4F-D046311907AB}"/>
                    </a:ext>
                  </a:extLst>
                </p:cNvPr>
                <p:cNvGrpSpPr/>
                <p:nvPr/>
              </p:nvGrpSpPr>
              <p:grpSpPr>
                <a:xfrm>
                  <a:off x="9073712" y="3504421"/>
                  <a:ext cx="3657600" cy="2238823"/>
                  <a:chOff x="9073712" y="3504421"/>
                  <a:chExt cx="3657600" cy="2238823"/>
                </a:xfrm>
              </p:grpSpPr>
              <p:sp>
                <p:nvSpPr>
                  <p:cNvPr id="172" name="Rectangle 171">
                    <a:extLst>
                      <a:ext uri="{FF2B5EF4-FFF2-40B4-BE49-F238E27FC236}">
                        <a16:creationId xmlns:a16="http://schemas.microsoft.com/office/drawing/2014/main" id="{2BE17028-1221-42C8-AA98-32CC5CBB4E97}"/>
                      </a:ext>
                    </a:extLst>
                  </p:cNvPr>
                  <p:cNvSpPr/>
                  <p:nvPr/>
                </p:nvSpPr>
                <p:spPr>
                  <a:xfrm>
                    <a:off x="9073712" y="3504421"/>
                    <a:ext cx="3657600" cy="2238823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EF4E417A-53CB-4062-9047-984929CE5E85}"/>
                      </a:ext>
                    </a:extLst>
                  </p:cNvPr>
                  <p:cNvSpPr/>
                  <p:nvPr/>
                </p:nvSpPr>
                <p:spPr>
                  <a:xfrm>
                    <a:off x="9073712" y="3770741"/>
                    <a:ext cx="3657600" cy="1965103"/>
                  </a:xfrm>
                  <a:prstGeom prst="rect">
                    <a:avLst/>
                  </a:prstGeom>
                  <a:solidFill>
                    <a:srgbClr val="0680C3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843F3A01-2A60-416B-AAFD-A761DB3054C5}"/>
                      </a:ext>
                    </a:extLst>
                  </p:cNvPr>
                  <p:cNvSpPr/>
                  <p:nvPr/>
                </p:nvSpPr>
                <p:spPr>
                  <a:xfrm>
                    <a:off x="9073712" y="4530263"/>
                    <a:ext cx="3657600" cy="1205581"/>
                  </a:xfrm>
                  <a:prstGeom prst="rect">
                    <a:avLst/>
                  </a:prstGeom>
                  <a:solidFill>
                    <a:srgbClr val="0680C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5D74AA2F-F62D-4A40-83C0-1661CB62C926}"/>
                      </a:ext>
                    </a:extLst>
                  </p:cNvPr>
                  <p:cNvGrpSpPr/>
                  <p:nvPr/>
                </p:nvGrpSpPr>
                <p:grpSpPr>
                  <a:xfrm>
                    <a:off x="10819673" y="5082143"/>
                    <a:ext cx="770444" cy="653701"/>
                    <a:chOff x="3816127" y="5359816"/>
                    <a:chExt cx="615608" cy="653701"/>
                  </a:xfrm>
                </p:grpSpPr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09834F48-075D-4C9A-BBDF-2D5FAEA26F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359816"/>
                      <a:ext cx="615608" cy="653701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02" name="Rectangle 201">
                      <a:extLst>
                        <a:ext uri="{FF2B5EF4-FFF2-40B4-BE49-F238E27FC236}">
                          <a16:creationId xmlns:a16="http://schemas.microsoft.com/office/drawing/2014/main" id="{E8E62508-7172-4120-BBEA-CD5128BA70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447761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03" name="Rectangle 202">
                      <a:extLst>
                        <a:ext uri="{FF2B5EF4-FFF2-40B4-BE49-F238E27FC236}">
                          <a16:creationId xmlns:a16="http://schemas.microsoft.com/office/drawing/2014/main" id="{A638A511-4A16-4ECB-A604-3AD75F8B29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582058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04" name="Rectangle 203">
                      <a:extLst>
                        <a:ext uri="{FF2B5EF4-FFF2-40B4-BE49-F238E27FC236}">
                          <a16:creationId xmlns:a16="http://schemas.microsoft.com/office/drawing/2014/main" id="{F3D69630-F20C-4A03-89D8-FD5967CEFA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716355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05" name="Rectangle 204">
                      <a:extLst>
                        <a:ext uri="{FF2B5EF4-FFF2-40B4-BE49-F238E27FC236}">
                          <a16:creationId xmlns:a16="http://schemas.microsoft.com/office/drawing/2014/main" id="{CC34B0D5-554A-4563-8E95-6FB9F51F0B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850652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5BD87D6C-8936-40C3-AF51-9BC4695B6038}"/>
                      </a:ext>
                    </a:extLst>
                  </p:cNvPr>
                  <p:cNvGrpSpPr/>
                  <p:nvPr/>
                </p:nvGrpSpPr>
                <p:grpSpPr>
                  <a:xfrm>
                    <a:off x="11733059" y="5082143"/>
                    <a:ext cx="770444" cy="653701"/>
                    <a:chOff x="3816127" y="5359816"/>
                    <a:chExt cx="615608" cy="653701"/>
                  </a:xfrm>
                </p:grpSpPr>
                <p:sp>
                  <p:nvSpPr>
                    <p:cNvPr id="196" name="Rectangle 195">
                      <a:extLst>
                        <a:ext uri="{FF2B5EF4-FFF2-40B4-BE49-F238E27FC236}">
                          <a16:creationId xmlns:a16="http://schemas.microsoft.com/office/drawing/2014/main" id="{E5784160-FBD1-48A5-9085-1E38C3DAFA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359816"/>
                      <a:ext cx="615608" cy="653701"/>
                    </a:xfrm>
                    <a:prstGeom prst="rect">
                      <a:avLst/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7" name="Rectangle 196">
                      <a:extLst>
                        <a:ext uri="{FF2B5EF4-FFF2-40B4-BE49-F238E27FC236}">
                          <a16:creationId xmlns:a16="http://schemas.microsoft.com/office/drawing/2014/main" id="{BCDD02D8-EAC5-4C60-AF0C-B682202627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447761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8" name="Rectangle 197">
                      <a:extLst>
                        <a:ext uri="{FF2B5EF4-FFF2-40B4-BE49-F238E27FC236}">
                          <a16:creationId xmlns:a16="http://schemas.microsoft.com/office/drawing/2014/main" id="{997BA46A-39F8-4241-B17B-293F0FE89D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582058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9" name="Rectangle 198">
                      <a:extLst>
                        <a:ext uri="{FF2B5EF4-FFF2-40B4-BE49-F238E27FC236}">
                          <a16:creationId xmlns:a16="http://schemas.microsoft.com/office/drawing/2014/main" id="{9141BAB6-4D70-42D5-9A46-3583E9F52B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716355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00" name="Rectangle 199">
                      <a:extLst>
                        <a:ext uri="{FF2B5EF4-FFF2-40B4-BE49-F238E27FC236}">
                          <a16:creationId xmlns:a16="http://schemas.microsoft.com/office/drawing/2014/main" id="{F55E32DF-6657-40A3-BFBF-A6CFD988BF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6127" y="5850652"/>
                      <a:ext cx="615608" cy="87538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5E93B052-3AD3-48A6-8839-E0297669A3CC}"/>
                      </a:ext>
                    </a:extLst>
                  </p:cNvPr>
                  <p:cNvGrpSpPr/>
                  <p:nvPr/>
                </p:nvGrpSpPr>
                <p:grpSpPr>
                  <a:xfrm>
                    <a:off x="9420733" y="4325657"/>
                    <a:ext cx="3057417" cy="144298"/>
                    <a:chOff x="9420733" y="4325657"/>
                    <a:chExt cx="3057417" cy="144298"/>
                  </a:xfrm>
                </p:grpSpPr>
                <p:sp>
                  <p:nvSpPr>
                    <p:cNvPr id="188" name="Rectangle 187">
                      <a:extLst>
                        <a:ext uri="{FF2B5EF4-FFF2-40B4-BE49-F238E27FC236}">
                          <a16:creationId xmlns:a16="http://schemas.microsoft.com/office/drawing/2014/main" id="{B1632270-0946-45D6-85D1-79900CEAE6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55376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5B13F7C8-9086-4F76-BFDF-D6EBAAC770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58950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5B3DD118-E50D-4962-9E09-4C6CBF2E9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62524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1" name="Rectangle 190">
                      <a:extLst>
                        <a:ext uri="{FF2B5EF4-FFF2-40B4-BE49-F238E27FC236}">
                          <a16:creationId xmlns:a16="http://schemas.microsoft.com/office/drawing/2014/main" id="{6B10BFC2-80C9-4F1C-AA9A-287AC4EC62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7881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2" name="Rectangle 191">
                      <a:extLst>
                        <a:ext uri="{FF2B5EF4-FFF2-40B4-BE49-F238E27FC236}">
                          <a16:creationId xmlns:a16="http://schemas.microsoft.com/office/drawing/2014/main" id="{212EB677-2410-4EB2-ADC2-9DD169C5B1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19713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3" name="Rectangle 192">
                      <a:extLst>
                        <a:ext uri="{FF2B5EF4-FFF2-40B4-BE49-F238E27FC236}">
                          <a16:creationId xmlns:a16="http://schemas.microsoft.com/office/drawing/2014/main" id="{7E99B1A1-CA7D-470F-B4D6-924B487C66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23287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4" name="Rectangle 193">
                      <a:extLst>
                        <a:ext uri="{FF2B5EF4-FFF2-40B4-BE49-F238E27FC236}">
                          <a16:creationId xmlns:a16="http://schemas.microsoft.com/office/drawing/2014/main" id="{7CA38DF5-2462-4EC1-B6A5-28E57EE89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0733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95" name="Rectangle 194">
                      <a:extLst>
                        <a:ext uri="{FF2B5EF4-FFF2-40B4-BE49-F238E27FC236}">
                          <a16:creationId xmlns:a16="http://schemas.microsoft.com/office/drawing/2014/main" id="{A79DA2A6-B530-4848-8404-9B3500FCF4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24307" y="4325657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06252B7E-646D-40E4-B219-FEC23D08223F}"/>
                      </a:ext>
                    </a:extLst>
                  </p:cNvPr>
                  <p:cNvGrpSpPr/>
                  <p:nvPr/>
                </p:nvGrpSpPr>
                <p:grpSpPr>
                  <a:xfrm>
                    <a:off x="9420733" y="4686474"/>
                    <a:ext cx="1022774" cy="743102"/>
                    <a:chOff x="5243508" y="4135174"/>
                    <a:chExt cx="1022774" cy="743102"/>
                  </a:xfrm>
                </p:grpSpPr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EA4AADAD-E0A8-4CA6-AD09-2FA4EF9873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3508" y="4135174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62098D93-7781-4468-9C28-67F6BFEBF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7082" y="4135174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C0BAF83E-D273-4FD1-AA0F-9AF0CA28DA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656" y="4135174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88FE3EAA-672C-4E6E-8480-4167F2A04A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3508" y="4434576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A2484883-CE98-41DD-A0D6-E24F8174F2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7082" y="4434576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45E87595-4AB5-461E-9280-CCF5FE9AA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656" y="4434576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04573C2E-8FEF-4192-BE26-431179D116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3508" y="4733978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DDFE9119-9710-4938-ABFF-33F3EEAAC1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7082" y="4733978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DF73C9D0-6448-49F7-95A0-C17756327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656" y="4733978"/>
                      <a:ext cx="215626" cy="14429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33B6D8E3-65A8-41F7-80E3-5080C3A7DC0E}"/>
                    </a:ext>
                  </a:extLst>
                </p:cNvPr>
                <p:cNvGrpSpPr/>
                <p:nvPr/>
              </p:nvGrpSpPr>
              <p:grpSpPr>
                <a:xfrm>
                  <a:off x="9277830" y="1166736"/>
                  <a:ext cx="2250191" cy="2344826"/>
                  <a:chOff x="9277830" y="1166736"/>
                  <a:chExt cx="2250191" cy="2344826"/>
                </a:xfrm>
              </p:grpSpPr>
              <p:grpSp>
                <p:nvGrpSpPr>
                  <p:cNvPr id="156" name="Group 155">
                    <a:extLst>
                      <a:ext uri="{FF2B5EF4-FFF2-40B4-BE49-F238E27FC236}">
                        <a16:creationId xmlns:a16="http://schemas.microsoft.com/office/drawing/2014/main" id="{E310BC8A-A03C-4DD7-B79D-BC7ECED73AF7}"/>
                      </a:ext>
                    </a:extLst>
                  </p:cNvPr>
                  <p:cNvGrpSpPr/>
                  <p:nvPr/>
                </p:nvGrpSpPr>
                <p:grpSpPr>
                  <a:xfrm>
                    <a:off x="9830401" y="2180121"/>
                    <a:ext cx="731071" cy="1326166"/>
                    <a:chOff x="-772683" y="4329325"/>
                    <a:chExt cx="731071" cy="1692900"/>
                  </a:xfrm>
                </p:grpSpPr>
                <p:sp>
                  <p:nvSpPr>
                    <p:cNvPr id="170" name="Rectangle: Top Corners Rounded 169">
                      <a:extLst>
                        <a:ext uri="{FF2B5EF4-FFF2-40B4-BE49-F238E27FC236}">
                          <a16:creationId xmlns:a16="http://schemas.microsoft.com/office/drawing/2014/main" id="{77D2C805-7ECF-4C93-99A7-BDA03B3C36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72683" y="4329325"/>
                      <a:ext cx="731071" cy="1692900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71" name="Rectangle 170">
                      <a:extLst>
                        <a:ext uri="{FF2B5EF4-FFF2-40B4-BE49-F238E27FC236}">
                          <a16:creationId xmlns:a16="http://schemas.microsoft.com/office/drawing/2014/main" id="{CA38305E-AA04-44D5-9332-BC576DEA2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91792" y="4758361"/>
                      <a:ext cx="350180" cy="1263864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7" name="Group 156">
                    <a:extLst>
                      <a:ext uri="{FF2B5EF4-FFF2-40B4-BE49-F238E27FC236}">
                        <a16:creationId xmlns:a16="http://schemas.microsoft.com/office/drawing/2014/main" id="{9DD0373E-EF43-44F6-BE8F-84C51E9EB3ED}"/>
                      </a:ext>
                    </a:extLst>
                  </p:cNvPr>
                  <p:cNvGrpSpPr/>
                  <p:nvPr/>
                </p:nvGrpSpPr>
                <p:grpSpPr>
                  <a:xfrm>
                    <a:off x="10796950" y="2179890"/>
                    <a:ext cx="731071" cy="1326166"/>
                    <a:chOff x="-772683" y="4329325"/>
                    <a:chExt cx="731071" cy="1692900"/>
                  </a:xfrm>
                </p:grpSpPr>
                <p:sp>
                  <p:nvSpPr>
                    <p:cNvPr id="168" name="Rectangle: Top Corners Rounded 167">
                      <a:extLst>
                        <a:ext uri="{FF2B5EF4-FFF2-40B4-BE49-F238E27FC236}">
                          <a16:creationId xmlns:a16="http://schemas.microsoft.com/office/drawing/2014/main" id="{442FC34B-5DBC-4308-A553-6E6246B0EF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772683" y="4329325"/>
                      <a:ext cx="731071" cy="1692900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0680C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69" name="Rectangle 168">
                      <a:extLst>
                        <a:ext uri="{FF2B5EF4-FFF2-40B4-BE49-F238E27FC236}">
                          <a16:creationId xmlns:a16="http://schemas.microsoft.com/office/drawing/2014/main" id="{C6A7D5EB-7ACD-42E0-BA68-28D6A3951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91792" y="4758361"/>
                      <a:ext cx="350180" cy="1263864"/>
                    </a:xfrm>
                    <a:prstGeom prst="rect">
                      <a:avLst/>
                    </a:prstGeom>
                    <a:solidFill>
                      <a:srgbClr val="0680C3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8" name="Group 157">
                    <a:extLst>
                      <a:ext uri="{FF2B5EF4-FFF2-40B4-BE49-F238E27FC236}">
                        <a16:creationId xmlns:a16="http://schemas.microsoft.com/office/drawing/2014/main" id="{09B6C569-DFBF-4D90-9AC8-4AF134F1C314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166736"/>
                    <a:ext cx="424922" cy="2344826"/>
                    <a:chOff x="9277830" y="1166736"/>
                    <a:chExt cx="424922" cy="2344826"/>
                  </a:xfrm>
                </p:grpSpPr>
                <p:grpSp>
                  <p:nvGrpSpPr>
                    <p:cNvPr id="162" name="Group 161">
                      <a:extLst>
                        <a:ext uri="{FF2B5EF4-FFF2-40B4-BE49-F238E27FC236}">
                          <a16:creationId xmlns:a16="http://schemas.microsoft.com/office/drawing/2014/main" id="{DF0FABC9-7B75-456A-85A3-8868330952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77830" y="1497989"/>
                      <a:ext cx="424922" cy="2013573"/>
                      <a:chOff x="2507828" y="1767064"/>
                      <a:chExt cx="424922" cy="214763"/>
                    </a:xfrm>
                  </p:grpSpPr>
                  <p:sp>
                    <p:nvSpPr>
                      <p:cNvPr id="166" name="Rectangle 165">
                        <a:extLst>
                          <a:ext uri="{FF2B5EF4-FFF2-40B4-BE49-F238E27FC236}">
                            <a16:creationId xmlns:a16="http://schemas.microsoft.com/office/drawing/2014/main" id="{21776379-5065-4126-8D4E-4BE0413F88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828" y="1767065"/>
                        <a:ext cx="424922" cy="214762"/>
                      </a:xfrm>
                      <a:prstGeom prst="rect">
                        <a:avLst/>
                      </a:prstGeom>
                      <a:solidFill>
                        <a:srgbClr val="0680C3"/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167" name="Rectangle 166">
                        <a:extLst>
                          <a:ext uri="{FF2B5EF4-FFF2-40B4-BE49-F238E27FC236}">
                            <a16:creationId xmlns:a16="http://schemas.microsoft.com/office/drawing/2014/main" id="{45179D79-A79F-4104-8208-5314600838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9592" y="1767064"/>
                        <a:ext cx="223158" cy="214763"/>
                      </a:xfrm>
                      <a:prstGeom prst="rect">
                        <a:avLst/>
                      </a:prstGeom>
                      <a:solidFill>
                        <a:srgbClr val="0680C3">
                          <a:lumMod val="75000"/>
                        </a:srgb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3" name="Group 162">
                      <a:extLst>
                        <a:ext uri="{FF2B5EF4-FFF2-40B4-BE49-F238E27FC236}">
                          <a16:creationId xmlns:a16="http://schemas.microsoft.com/office/drawing/2014/main" id="{1FCF8E2D-A7B0-4C42-9DD2-AE0F240604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77830" y="1166736"/>
                      <a:ext cx="424922" cy="407911"/>
                      <a:chOff x="2507828" y="1767064"/>
                      <a:chExt cx="424922" cy="268381"/>
                    </a:xfrm>
                  </p:grpSpPr>
                  <p:sp>
                    <p:nvSpPr>
                      <p:cNvPr id="164" name="Rectangle 163">
                        <a:extLst>
                          <a:ext uri="{FF2B5EF4-FFF2-40B4-BE49-F238E27FC236}">
                            <a16:creationId xmlns:a16="http://schemas.microsoft.com/office/drawing/2014/main" id="{42399AF1-66B1-4563-812B-9C72CE7D3C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07828" y="1767065"/>
                        <a:ext cx="424922" cy="268379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165" name="Rectangle 164">
                        <a:extLst>
                          <a:ext uri="{FF2B5EF4-FFF2-40B4-BE49-F238E27FC236}">
                            <a16:creationId xmlns:a16="http://schemas.microsoft.com/office/drawing/2014/main" id="{D755A530-3E63-4E8D-934B-325969C945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9592" y="1767064"/>
                        <a:ext cx="223158" cy="268381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65000"/>
                        </a:sysClr>
                      </a:solidFill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59" name="Rectangle 158">
                    <a:extLst>
                      <a:ext uri="{FF2B5EF4-FFF2-40B4-BE49-F238E27FC236}">
                        <a16:creationId xmlns:a16="http://schemas.microsoft.com/office/drawing/2014/main" id="{B824DFC9-18C1-4F28-97A2-2DAE5BE6475C}"/>
                      </a:ext>
                    </a:extLst>
                  </p:cNvPr>
                  <p:cNvSpPr/>
                  <p:nvPr/>
                </p:nvSpPr>
                <p:spPr>
                  <a:xfrm>
                    <a:off x="9702752" y="1757176"/>
                    <a:ext cx="1475089" cy="137160"/>
                  </a:xfrm>
                  <a:prstGeom prst="rect">
                    <a:avLst/>
                  </a:prstGeom>
                  <a:solidFill>
                    <a:srgbClr val="0680C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F90A5DC2-AB0D-4C13-9B75-EDD7BF1A3F37}"/>
                      </a:ext>
                    </a:extLst>
                  </p:cNvPr>
                  <p:cNvSpPr/>
                  <p:nvPr/>
                </p:nvSpPr>
                <p:spPr>
                  <a:xfrm>
                    <a:off x="10166773" y="1780779"/>
                    <a:ext cx="91440" cy="531080"/>
                  </a:xfrm>
                  <a:prstGeom prst="rect">
                    <a:avLst/>
                  </a:prstGeom>
                  <a:solidFill>
                    <a:srgbClr val="0680C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1886D3C4-BF3E-4759-8121-CA5AC6FB36B6}"/>
                      </a:ext>
                    </a:extLst>
                  </p:cNvPr>
                  <p:cNvSpPr/>
                  <p:nvPr/>
                </p:nvSpPr>
                <p:spPr>
                  <a:xfrm>
                    <a:off x="11137203" y="1756226"/>
                    <a:ext cx="91440" cy="531080"/>
                  </a:xfrm>
                  <a:prstGeom prst="rect">
                    <a:avLst/>
                  </a:prstGeom>
                  <a:solidFill>
                    <a:srgbClr val="0680C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83" name="Text Placeholder 30">
              <a:extLst>
                <a:ext uri="{FF2B5EF4-FFF2-40B4-BE49-F238E27FC236}">
                  <a16:creationId xmlns:a16="http://schemas.microsoft.com/office/drawing/2014/main" id="{8DB5900E-6E5D-439F-B798-10B591CDFE4D}"/>
                </a:ext>
              </a:extLst>
            </p:cNvPr>
            <p:cNvSpPr txBox="1">
              <a:spLocks/>
            </p:cNvSpPr>
            <p:nvPr/>
          </p:nvSpPr>
          <p:spPr>
            <a:xfrm>
              <a:off x="8929333" y="4822993"/>
              <a:ext cx="2804650" cy="277200"/>
            </a:xfrm>
            <a:prstGeom prst="rect">
              <a:avLst/>
            </a:prstGeom>
          </p:spPr>
          <p:txBody>
            <a:bodyPr anchor="t"/>
            <a:lstStyle>
              <a:lvl1pPr marL="0" indent="0" algn="ct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dirty="0">
                  <a:solidFill>
                    <a:schemeClr val="bg1"/>
                  </a:solidFill>
                  <a:latin typeface="Arial"/>
                  <a:cs typeface="Arial" pitchFamily="34" charset="0"/>
                </a:rPr>
                <a:t>Costumers</a:t>
              </a:r>
              <a:endParaRPr lang="ko-KR" altLang="en-US" sz="1600" dirty="0">
                <a:solidFill>
                  <a:schemeClr val="bg1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85" name="Oval 19">
              <a:extLst>
                <a:ext uri="{FF2B5EF4-FFF2-40B4-BE49-F238E27FC236}">
                  <a16:creationId xmlns:a16="http://schemas.microsoft.com/office/drawing/2014/main" id="{E08EEE7E-8ECB-44B1-B5F8-256F51500294}"/>
                </a:ext>
              </a:extLst>
            </p:cNvPr>
            <p:cNvSpPr/>
            <p:nvPr/>
          </p:nvSpPr>
          <p:spPr>
            <a:xfrm>
              <a:off x="9954462" y="3691121"/>
              <a:ext cx="754393" cy="754393"/>
            </a:xfrm>
            <a:prstGeom prst="ellipse">
              <a:avLst/>
            </a:prstGeom>
            <a:solidFill>
              <a:srgbClr val="90C22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6" name="Oval 20">
              <a:extLst>
                <a:ext uri="{FF2B5EF4-FFF2-40B4-BE49-F238E27FC236}">
                  <a16:creationId xmlns:a16="http://schemas.microsoft.com/office/drawing/2014/main" id="{30F74C52-7F9F-4CFC-8CD6-AEBAEC9D9313}"/>
                </a:ext>
              </a:extLst>
            </p:cNvPr>
            <p:cNvSpPr/>
            <p:nvPr/>
          </p:nvSpPr>
          <p:spPr>
            <a:xfrm>
              <a:off x="1484213" y="3691121"/>
              <a:ext cx="754393" cy="754393"/>
            </a:xfrm>
            <a:prstGeom prst="ellipse">
              <a:avLst/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7" name="Donut 8">
              <a:extLst>
                <a:ext uri="{FF2B5EF4-FFF2-40B4-BE49-F238E27FC236}">
                  <a16:creationId xmlns:a16="http://schemas.microsoft.com/office/drawing/2014/main" id="{682B042F-6C1F-4979-AABE-18A7AEF68D9D}"/>
                </a:ext>
              </a:extLst>
            </p:cNvPr>
            <p:cNvSpPr/>
            <p:nvPr/>
          </p:nvSpPr>
          <p:spPr>
            <a:xfrm>
              <a:off x="10160952" y="3845305"/>
              <a:ext cx="341413" cy="408098"/>
            </a:xfrm>
            <a:custGeom>
              <a:avLst/>
              <a:gdLst/>
              <a:ahLst/>
              <a:cxnLst/>
              <a:rect l="l" t="t" r="r" b="b"/>
              <a:pathLst>
                <a:path w="2688046" h="3213079">
                  <a:moveTo>
                    <a:pt x="1056023" y="556744"/>
                  </a:moveTo>
                  <a:lnTo>
                    <a:pt x="1056023" y="906412"/>
                  </a:lnTo>
                  <a:cubicBezTo>
                    <a:pt x="641240" y="1029807"/>
                    <a:pt x="338989" y="1414134"/>
                    <a:pt x="338989" y="1869056"/>
                  </a:cubicBezTo>
                  <a:cubicBezTo>
                    <a:pt x="338989" y="2424121"/>
                    <a:pt x="788958" y="2874090"/>
                    <a:pt x="1344023" y="2874090"/>
                  </a:cubicBezTo>
                  <a:cubicBezTo>
                    <a:pt x="1899088" y="2874090"/>
                    <a:pt x="2349057" y="2424121"/>
                    <a:pt x="2349057" y="1869056"/>
                  </a:cubicBezTo>
                  <a:cubicBezTo>
                    <a:pt x="2349057" y="1414134"/>
                    <a:pt x="2046806" y="1029807"/>
                    <a:pt x="1632023" y="906412"/>
                  </a:cubicBezTo>
                  <a:lnTo>
                    <a:pt x="1632023" y="556744"/>
                  </a:lnTo>
                  <a:cubicBezTo>
                    <a:pt x="2235992" y="687900"/>
                    <a:pt x="2688046" y="1225687"/>
                    <a:pt x="2688046" y="1869056"/>
                  </a:cubicBezTo>
                  <a:cubicBezTo>
                    <a:pt x="2688046" y="2611339"/>
                    <a:pt x="2086306" y="3213079"/>
                    <a:pt x="1344023" y="3213079"/>
                  </a:cubicBezTo>
                  <a:cubicBezTo>
                    <a:pt x="601740" y="3213079"/>
                    <a:pt x="0" y="2611339"/>
                    <a:pt x="0" y="1869056"/>
                  </a:cubicBezTo>
                  <a:cubicBezTo>
                    <a:pt x="0" y="1225687"/>
                    <a:pt x="452054" y="687900"/>
                    <a:pt x="1056023" y="556744"/>
                  </a:cubicBezTo>
                  <a:close/>
                  <a:moveTo>
                    <a:pt x="1344023" y="0"/>
                  </a:moveTo>
                  <a:cubicBezTo>
                    <a:pt x="1443445" y="0"/>
                    <a:pt x="1524043" y="80598"/>
                    <a:pt x="1524043" y="180020"/>
                  </a:cubicBezTo>
                  <a:lnTo>
                    <a:pt x="1524043" y="1413058"/>
                  </a:lnTo>
                  <a:cubicBezTo>
                    <a:pt x="1524043" y="1512480"/>
                    <a:pt x="1443445" y="1593078"/>
                    <a:pt x="1344023" y="1593078"/>
                  </a:cubicBezTo>
                  <a:cubicBezTo>
                    <a:pt x="1244601" y="1593078"/>
                    <a:pt x="1164003" y="1512480"/>
                    <a:pt x="1164003" y="1413058"/>
                  </a:cubicBezTo>
                  <a:lnTo>
                    <a:pt x="1164003" y="180020"/>
                  </a:lnTo>
                  <a:cubicBezTo>
                    <a:pt x="1164003" y="80598"/>
                    <a:pt x="1244601" y="0"/>
                    <a:pt x="134402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8" name="Oval 21">
              <a:extLst>
                <a:ext uri="{FF2B5EF4-FFF2-40B4-BE49-F238E27FC236}">
                  <a16:creationId xmlns:a16="http://schemas.microsoft.com/office/drawing/2014/main" id="{EE920DC2-C978-4108-B5A2-BDA2B7BBA6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3963" y="3899885"/>
              <a:ext cx="334893" cy="337690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0" name="Text Placeholder 30">
              <a:extLst>
                <a:ext uri="{FF2B5EF4-FFF2-40B4-BE49-F238E27FC236}">
                  <a16:creationId xmlns:a16="http://schemas.microsoft.com/office/drawing/2014/main" id="{7A21FF4F-B7A4-491D-8933-04CDFAD446E8}"/>
                </a:ext>
              </a:extLst>
            </p:cNvPr>
            <p:cNvSpPr txBox="1">
              <a:spLocks/>
            </p:cNvSpPr>
            <p:nvPr/>
          </p:nvSpPr>
          <p:spPr>
            <a:xfrm>
              <a:off x="4531139" y="1946071"/>
              <a:ext cx="3151028" cy="277200"/>
            </a:xfrm>
            <a:prstGeom prst="rect">
              <a:avLst/>
            </a:prstGeom>
          </p:spPr>
          <p:txBody>
            <a:bodyPr anchor="t"/>
            <a:lstStyle>
              <a:defPPr>
                <a:defRPr lang="de-DE"/>
              </a:defPPr>
              <a:lvl1pPr indent="0" algn="ctr" latinLnBrk="1">
                <a:spcBef>
                  <a:spcPct val="20000"/>
                </a:spcBef>
                <a:buFont typeface="Arial" pitchFamily="34" charset="0"/>
                <a:buNone/>
                <a:defRPr sz="1600" b="1" baseline="0">
                  <a:solidFill>
                    <a:schemeClr val="bg1"/>
                  </a:solidFill>
                  <a:latin typeface="Arial"/>
                  <a:cs typeface="Arial" pitchFamily="34" charset="0"/>
                </a:defRPr>
              </a:lvl1pPr>
              <a:lvl2pPr marL="742950" indent="-285750" latinLnBrk="1">
                <a:spcBef>
                  <a:spcPct val="20000"/>
                </a:spcBef>
                <a:buFont typeface="Arial" pitchFamily="34" charset="0"/>
                <a:buChar char="–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2pPr>
              <a:lvl3pPr marL="1143000" indent="-228600" latinLnBrk="1">
                <a:spcBef>
                  <a:spcPct val="20000"/>
                </a:spcBef>
                <a:buFont typeface="Arial" pitchFamily="34" charset="0"/>
                <a:buChar char="•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3pPr>
              <a:lvl4pPr marL="1600200" indent="-228600" latinLnBrk="1">
                <a:spcBef>
                  <a:spcPct val="20000"/>
                </a:spcBef>
                <a:buFont typeface="Arial" pitchFamily="34" charset="0"/>
                <a:buChar char="–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4pPr>
              <a:lvl5pPr marL="2057400" indent="-228600" latinLnBrk="1">
                <a:spcBef>
                  <a:spcPct val="20000"/>
                </a:spcBef>
                <a:buFont typeface="Arial" pitchFamily="34" charset="0"/>
                <a:buChar char="»"/>
                <a:defRPr sz="12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5pPr>
              <a:lvl6pPr marL="25146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latinLnBrk="1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en-US" altLang="ko-KR" dirty="0"/>
                <a:t>Logistics</a:t>
              </a:r>
              <a:endParaRPr lang="ko-KR" altLang="en-US" dirty="0"/>
            </a:p>
          </p:txBody>
        </p:sp>
        <p:sp>
          <p:nvSpPr>
            <p:cNvPr id="292" name="Oval 19">
              <a:extLst>
                <a:ext uri="{FF2B5EF4-FFF2-40B4-BE49-F238E27FC236}">
                  <a16:creationId xmlns:a16="http://schemas.microsoft.com/office/drawing/2014/main" id="{10480C29-8E60-4326-94E2-38ADB38764DC}"/>
                </a:ext>
              </a:extLst>
            </p:cNvPr>
            <p:cNvSpPr/>
            <p:nvPr/>
          </p:nvSpPr>
          <p:spPr>
            <a:xfrm>
              <a:off x="5703697" y="1063756"/>
              <a:ext cx="754393" cy="754393"/>
            </a:xfrm>
            <a:prstGeom prst="ellipse">
              <a:avLst/>
            </a:prstGeom>
            <a:solidFill>
              <a:srgbClr val="FBA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3" name="Rounded Rectangle 12">
              <a:extLst>
                <a:ext uri="{FF2B5EF4-FFF2-40B4-BE49-F238E27FC236}">
                  <a16:creationId xmlns:a16="http://schemas.microsoft.com/office/drawing/2014/main" id="{4EDFDEA0-C5D7-49E0-ACE8-574BCB63B4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30066" y="1264769"/>
              <a:ext cx="353173" cy="420869"/>
            </a:xfrm>
            <a:custGeom>
              <a:avLst/>
              <a:gdLst/>
              <a:ahLst/>
              <a:cxnLst/>
              <a:rect l="l" t="t" r="r" b="b"/>
              <a:pathLst>
                <a:path w="3312367" h="3947283">
                  <a:moveTo>
                    <a:pt x="2537615" y="3705909"/>
                  </a:moveTo>
                  <a:cubicBezTo>
                    <a:pt x="2512344" y="3705909"/>
                    <a:pt x="2491857" y="3726396"/>
                    <a:pt x="2491857" y="3751667"/>
                  </a:cubicBezTo>
                  <a:cubicBezTo>
                    <a:pt x="2491857" y="3776938"/>
                    <a:pt x="2512344" y="3797425"/>
                    <a:pt x="2537615" y="3797425"/>
                  </a:cubicBezTo>
                  <a:lnTo>
                    <a:pt x="2762175" y="3797425"/>
                  </a:lnTo>
                  <a:cubicBezTo>
                    <a:pt x="2787446" y="3797425"/>
                    <a:pt x="2807933" y="3776938"/>
                    <a:pt x="2807933" y="3751667"/>
                  </a:cubicBezTo>
                  <a:cubicBezTo>
                    <a:pt x="2807933" y="3726396"/>
                    <a:pt x="2787446" y="3705909"/>
                    <a:pt x="2762175" y="3705909"/>
                  </a:cubicBezTo>
                  <a:close/>
                  <a:moveTo>
                    <a:pt x="1141114" y="3408594"/>
                  </a:moveTo>
                  <a:cubicBezTo>
                    <a:pt x="1097903" y="3408594"/>
                    <a:pt x="1062874" y="3443623"/>
                    <a:pt x="1062874" y="3486834"/>
                  </a:cubicBezTo>
                  <a:cubicBezTo>
                    <a:pt x="1062874" y="3530045"/>
                    <a:pt x="1097903" y="3565073"/>
                    <a:pt x="1141114" y="3565073"/>
                  </a:cubicBezTo>
                  <a:lnTo>
                    <a:pt x="1525078" y="3565074"/>
                  </a:lnTo>
                  <a:cubicBezTo>
                    <a:pt x="1568289" y="3565074"/>
                    <a:pt x="1603318" y="3530045"/>
                    <a:pt x="1603318" y="3486834"/>
                  </a:cubicBezTo>
                  <a:lnTo>
                    <a:pt x="1603319" y="3486834"/>
                  </a:lnTo>
                  <a:cubicBezTo>
                    <a:pt x="1603319" y="3443623"/>
                    <a:pt x="1568290" y="3408594"/>
                    <a:pt x="1525079" y="3408594"/>
                  </a:cubicBezTo>
                  <a:close/>
                  <a:moveTo>
                    <a:pt x="2129393" y="1705414"/>
                  </a:moveTo>
                  <a:lnTo>
                    <a:pt x="2129393" y="3580170"/>
                  </a:lnTo>
                  <a:lnTo>
                    <a:pt x="3126216" y="3580170"/>
                  </a:lnTo>
                  <a:lnTo>
                    <a:pt x="3126216" y="1705414"/>
                  </a:lnTo>
                  <a:close/>
                  <a:moveTo>
                    <a:pt x="2481193" y="1533789"/>
                  </a:moveTo>
                  <a:cubicBezTo>
                    <a:pt x="2462682" y="1533789"/>
                    <a:pt x="2447676" y="1548795"/>
                    <a:pt x="2447676" y="1567306"/>
                  </a:cubicBezTo>
                  <a:lnTo>
                    <a:pt x="2447676" y="1572258"/>
                  </a:lnTo>
                  <a:cubicBezTo>
                    <a:pt x="2447676" y="1590769"/>
                    <a:pt x="2462682" y="1605775"/>
                    <a:pt x="2481193" y="1605775"/>
                  </a:cubicBezTo>
                  <a:lnTo>
                    <a:pt x="2774415" y="1605775"/>
                  </a:lnTo>
                  <a:cubicBezTo>
                    <a:pt x="2792926" y="1605775"/>
                    <a:pt x="2807932" y="1590769"/>
                    <a:pt x="2807932" y="1572258"/>
                  </a:cubicBezTo>
                  <a:lnTo>
                    <a:pt x="2807932" y="1567306"/>
                  </a:lnTo>
                  <a:cubicBezTo>
                    <a:pt x="2807932" y="1548795"/>
                    <a:pt x="2792926" y="1533789"/>
                    <a:pt x="2774415" y="1533789"/>
                  </a:cubicBezTo>
                  <a:close/>
                  <a:moveTo>
                    <a:pt x="2113478" y="1418392"/>
                  </a:moveTo>
                  <a:lnTo>
                    <a:pt x="3142130" y="1418392"/>
                  </a:lnTo>
                  <a:cubicBezTo>
                    <a:pt x="3236149" y="1418392"/>
                    <a:pt x="3312367" y="1494610"/>
                    <a:pt x="3312367" y="1588629"/>
                  </a:cubicBezTo>
                  <a:lnTo>
                    <a:pt x="3312367" y="3777046"/>
                  </a:lnTo>
                  <a:cubicBezTo>
                    <a:pt x="3312367" y="3871065"/>
                    <a:pt x="3236149" y="3947283"/>
                    <a:pt x="3142130" y="3947283"/>
                  </a:cubicBezTo>
                  <a:lnTo>
                    <a:pt x="2113478" y="3947283"/>
                  </a:lnTo>
                  <a:cubicBezTo>
                    <a:pt x="2019459" y="3947283"/>
                    <a:pt x="1943241" y="3871065"/>
                    <a:pt x="1943241" y="3777046"/>
                  </a:cubicBezTo>
                  <a:lnTo>
                    <a:pt x="1943241" y="1588629"/>
                  </a:lnTo>
                  <a:cubicBezTo>
                    <a:pt x="1943241" y="1494610"/>
                    <a:pt x="2019459" y="1418392"/>
                    <a:pt x="2113478" y="1418392"/>
                  </a:cubicBezTo>
                  <a:close/>
                  <a:moveTo>
                    <a:pt x="1006317" y="157391"/>
                  </a:moveTo>
                  <a:cubicBezTo>
                    <a:pt x="987806" y="157391"/>
                    <a:pt x="972800" y="172397"/>
                    <a:pt x="972800" y="190908"/>
                  </a:cubicBezTo>
                  <a:lnTo>
                    <a:pt x="972800" y="195860"/>
                  </a:lnTo>
                  <a:cubicBezTo>
                    <a:pt x="972800" y="214371"/>
                    <a:pt x="987806" y="229377"/>
                    <a:pt x="1006317" y="229377"/>
                  </a:cubicBezTo>
                  <a:lnTo>
                    <a:pt x="1659876" y="229377"/>
                  </a:lnTo>
                  <a:cubicBezTo>
                    <a:pt x="1678387" y="229377"/>
                    <a:pt x="1693393" y="214371"/>
                    <a:pt x="1693393" y="195860"/>
                  </a:cubicBezTo>
                  <a:lnTo>
                    <a:pt x="1693393" y="190908"/>
                  </a:lnTo>
                  <a:cubicBezTo>
                    <a:pt x="1693393" y="172397"/>
                    <a:pt x="1678387" y="157391"/>
                    <a:pt x="1659876" y="157391"/>
                  </a:cubicBezTo>
                  <a:close/>
                  <a:moveTo>
                    <a:pt x="264780" y="0"/>
                  </a:moveTo>
                  <a:lnTo>
                    <a:pt x="2401413" y="0"/>
                  </a:lnTo>
                  <a:cubicBezTo>
                    <a:pt x="2547647" y="0"/>
                    <a:pt x="2666193" y="118546"/>
                    <a:pt x="2666193" y="264780"/>
                  </a:cubicBezTo>
                  <a:lnTo>
                    <a:pt x="2666193" y="1345374"/>
                  </a:lnTo>
                  <a:lnTo>
                    <a:pt x="2369517" y="1345374"/>
                  </a:lnTo>
                  <a:lnTo>
                    <a:pt x="2369517" y="366783"/>
                  </a:lnTo>
                  <a:lnTo>
                    <a:pt x="296676" y="366783"/>
                  </a:lnTo>
                  <a:lnTo>
                    <a:pt x="296676" y="3219873"/>
                  </a:lnTo>
                  <a:lnTo>
                    <a:pt x="1867527" y="3219873"/>
                  </a:lnTo>
                  <a:lnTo>
                    <a:pt x="1867527" y="3778374"/>
                  </a:lnTo>
                  <a:lnTo>
                    <a:pt x="264780" y="3778374"/>
                  </a:lnTo>
                  <a:cubicBezTo>
                    <a:pt x="118546" y="3778374"/>
                    <a:pt x="0" y="3659828"/>
                    <a:pt x="0" y="3513594"/>
                  </a:cubicBezTo>
                  <a:lnTo>
                    <a:pt x="0" y="264780"/>
                  </a:lnTo>
                  <a:cubicBezTo>
                    <a:pt x="0" y="118546"/>
                    <a:pt x="118546" y="0"/>
                    <a:pt x="26478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294" name="Connector: Elbow 293">
              <a:extLst>
                <a:ext uri="{FF2B5EF4-FFF2-40B4-BE49-F238E27FC236}">
                  <a16:creationId xmlns:a16="http://schemas.microsoft.com/office/drawing/2014/main" id="{3027B024-4FBB-4FB3-95B2-13FCC00416D0}"/>
                </a:ext>
              </a:extLst>
            </p:cNvPr>
            <p:cNvCxnSpPr>
              <a:cxnSpLocks/>
              <a:stCxn id="292" idx="6"/>
              <a:endCxn id="285" idx="0"/>
            </p:cNvCxnSpPr>
            <p:nvPr/>
          </p:nvCxnSpPr>
          <p:spPr>
            <a:xfrm>
              <a:off x="6458090" y="1440953"/>
              <a:ext cx="3873569" cy="2250168"/>
            </a:xfrm>
            <a:prstGeom prst="bentConnector2">
              <a:avLst/>
            </a:prstGeom>
            <a:ln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3AE411E-9015-44B1-BFBF-00C70C7BBD66}"/>
                </a:ext>
              </a:extLst>
            </p:cNvPr>
            <p:cNvSpPr/>
            <p:nvPr/>
          </p:nvSpPr>
          <p:spPr>
            <a:xfrm>
              <a:off x="5630838" y="2993467"/>
              <a:ext cx="951630" cy="700538"/>
            </a:xfrm>
            <a:custGeom>
              <a:avLst/>
              <a:gdLst>
                <a:gd name="connsiteX0" fmla="*/ 1869041 w 3738080"/>
                <a:gd name="connsiteY0" fmla="*/ 1997576 h 2751770"/>
                <a:gd name="connsiteX1" fmla="*/ 2246138 w 3738080"/>
                <a:gd name="connsiteY1" fmla="*/ 2374673 h 2751770"/>
                <a:gd name="connsiteX2" fmla="*/ 1869041 w 3738080"/>
                <a:gd name="connsiteY2" fmla="*/ 2751770 h 2751770"/>
                <a:gd name="connsiteX3" fmla="*/ 1491944 w 3738080"/>
                <a:gd name="connsiteY3" fmla="*/ 2374673 h 2751770"/>
                <a:gd name="connsiteX4" fmla="*/ 1869041 w 3738080"/>
                <a:gd name="connsiteY4" fmla="*/ 1997576 h 2751770"/>
                <a:gd name="connsiteX5" fmla="*/ 2788485 w 3738080"/>
                <a:gd name="connsiteY5" fmla="*/ 1841061 h 2751770"/>
                <a:gd name="connsiteX6" fmla="*/ 2632248 w 3738080"/>
                <a:gd name="connsiteY6" fmla="*/ 1992174 h 2751770"/>
                <a:gd name="connsiteX7" fmla="*/ 2624294 w 3738080"/>
                <a:gd name="connsiteY7" fmla="*/ 1992174 h 2751770"/>
                <a:gd name="connsiteX8" fmla="*/ 1858846 w 3738080"/>
                <a:gd name="connsiteY8" fmla="*/ 1306247 h 2751770"/>
                <a:gd name="connsiteX9" fmla="*/ 2645621 w 3738080"/>
                <a:gd name="connsiteY9" fmla="*/ 1504218 h 2751770"/>
                <a:gd name="connsiteX10" fmla="*/ 2795575 w 3738080"/>
                <a:gd name="connsiteY10" fmla="*/ 1757331 h 2751770"/>
                <a:gd name="connsiteX11" fmla="*/ 2539052 w 3738080"/>
                <a:gd name="connsiteY11" fmla="*/ 1841672 h 2751770"/>
                <a:gd name="connsiteX12" fmla="*/ 1353947 w 3738080"/>
                <a:gd name="connsiteY12" fmla="*/ 1778974 h 2751770"/>
                <a:gd name="connsiteX13" fmla="*/ 982333 w 3738080"/>
                <a:gd name="connsiteY13" fmla="*/ 1780833 h 2751770"/>
                <a:gd name="connsiteX14" fmla="*/ 966756 w 3738080"/>
                <a:gd name="connsiteY14" fmla="*/ 1667407 h 2751770"/>
                <a:gd name="connsiteX15" fmla="*/ 1217540 w 3738080"/>
                <a:gd name="connsiteY15" fmla="*/ 1445700 h 2751770"/>
                <a:gd name="connsiteX16" fmla="*/ 1858846 w 3738080"/>
                <a:gd name="connsiteY16" fmla="*/ 1306247 h 2751770"/>
                <a:gd name="connsiteX17" fmla="*/ 1828129 w 3738080"/>
                <a:gd name="connsiteY17" fmla="*/ 650059 h 2751770"/>
                <a:gd name="connsiteX18" fmla="*/ 3108200 w 3738080"/>
                <a:gd name="connsiteY18" fmla="*/ 1008980 h 2751770"/>
                <a:gd name="connsiteX19" fmla="*/ 3258155 w 3738080"/>
                <a:gd name="connsiteY19" fmla="*/ 1319033 h 2751770"/>
                <a:gd name="connsiteX20" fmla="*/ 2937692 w 3738080"/>
                <a:gd name="connsiteY20" fmla="*/ 1304637 h 2751770"/>
                <a:gd name="connsiteX21" fmla="*/ 763561 w 3738080"/>
                <a:gd name="connsiteY21" fmla="*/ 1325535 h 2751770"/>
                <a:gd name="connsiteX22" fmla="*/ 464412 w 3738080"/>
                <a:gd name="connsiteY22" fmla="*/ 1278813 h 2751770"/>
                <a:gd name="connsiteX23" fmla="*/ 450482 w 3738080"/>
                <a:gd name="connsiteY23" fmla="*/ 1202928 h 2751770"/>
                <a:gd name="connsiteX24" fmla="*/ 622892 w 3738080"/>
                <a:gd name="connsiteY24" fmla="*/ 1008979 h 2751770"/>
                <a:gd name="connsiteX25" fmla="*/ 1828129 w 3738080"/>
                <a:gd name="connsiteY25" fmla="*/ 650059 h 2751770"/>
                <a:gd name="connsiteX26" fmla="*/ 1764313 w 3738080"/>
                <a:gd name="connsiteY26" fmla="*/ 591 h 2751770"/>
                <a:gd name="connsiteX27" fmla="*/ 3559697 w 3738080"/>
                <a:gd name="connsiteY27" fmla="*/ 547180 h 2751770"/>
                <a:gd name="connsiteX28" fmla="*/ 3709650 w 3738080"/>
                <a:gd name="connsiteY28" fmla="*/ 882310 h 2751770"/>
                <a:gd name="connsiteX29" fmla="*/ 3367875 w 3738080"/>
                <a:gd name="connsiteY29" fmla="*/ 834477 h 2751770"/>
                <a:gd name="connsiteX30" fmla="*/ 318417 w 3738080"/>
                <a:gd name="connsiteY30" fmla="*/ 884635 h 2751770"/>
                <a:gd name="connsiteX31" fmla="*/ 19267 w 3738080"/>
                <a:gd name="connsiteY31" fmla="*/ 846272 h 2751770"/>
                <a:gd name="connsiteX32" fmla="*/ 275 w 3738080"/>
                <a:gd name="connsiteY32" fmla="*/ 760137 h 2751770"/>
                <a:gd name="connsiteX33" fmla="*/ 173484 w 3738080"/>
                <a:gd name="connsiteY33" fmla="*/ 547180 h 2751770"/>
                <a:gd name="connsiteX34" fmla="*/ 1764313 w 3738080"/>
                <a:gd name="connsiteY34" fmla="*/ 591 h 2751770"/>
                <a:gd name="connsiteX0" fmla="*/ 1869041 w 3738080"/>
                <a:gd name="connsiteY0" fmla="*/ 1997576 h 2751770"/>
                <a:gd name="connsiteX1" fmla="*/ 2246138 w 3738080"/>
                <a:gd name="connsiteY1" fmla="*/ 2374673 h 2751770"/>
                <a:gd name="connsiteX2" fmla="*/ 1869041 w 3738080"/>
                <a:gd name="connsiteY2" fmla="*/ 2751770 h 2751770"/>
                <a:gd name="connsiteX3" fmla="*/ 1491944 w 3738080"/>
                <a:gd name="connsiteY3" fmla="*/ 2374673 h 2751770"/>
                <a:gd name="connsiteX4" fmla="*/ 1869041 w 3738080"/>
                <a:gd name="connsiteY4" fmla="*/ 1997576 h 2751770"/>
                <a:gd name="connsiteX5" fmla="*/ 2624294 w 3738080"/>
                <a:gd name="connsiteY5" fmla="*/ 1992174 h 2751770"/>
                <a:gd name="connsiteX6" fmla="*/ 2632248 w 3738080"/>
                <a:gd name="connsiteY6" fmla="*/ 1992174 h 2751770"/>
                <a:gd name="connsiteX7" fmla="*/ 2624294 w 3738080"/>
                <a:gd name="connsiteY7" fmla="*/ 1992174 h 2751770"/>
                <a:gd name="connsiteX8" fmla="*/ 1858846 w 3738080"/>
                <a:gd name="connsiteY8" fmla="*/ 1306247 h 2751770"/>
                <a:gd name="connsiteX9" fmla="*/ 2645621 w 3738080"/>
                <a:gd name="connsiteY9" fmla="*/ 1504218 h 2751770"/>
                <a:gd name="connsiteX10" fmla="*/ 2795575 w 3738080"/>
                <a:gd name="connsiteY10" fmla="*/ 1757331 h 2751770"/>
                <a:gd name="connsiteX11" fmla="*/ 2539052 w 3738080"/>
                <a:gd name="connsiteY11" fmla="*/ 1841672 h 2751770"/>
                <a:gd name="connsiteX12" fmla="*/ 1353947 w 3738080"/>
                <a:gd name="connsiteY12" fmla="*/ 1778974 h 2751770"/>
                <a:gd name="connsiteX13" fmla="*/ 982333 w 3738080"/>
                <a:gd name="connsiteY13" fmla="*/ 1780833 h 2751770"/>
                <a:gd name="connsiteX14" fmla="*/ 966756 w 3738080"/>
                <a:gd name="connsiteY14" fmla="*/ 1667407 h 2751770"/>
                <a:gd name="connsiteX15" fmla="*/ 1217540 w 3738080"/>
                <a:gd name="connsiteY15" fmla="*/ 1445700 h 2751770"/>
                <a:gd name="connsiteX16" fmla="*/ 1858846 w 3738080"/>
                <a:gd name="connsiteY16" fmla="*/ 1306247 h 2751770"/>
                <a:gd name="connsiteX17" fmla="*/ 1828129 w 3738080"/>
                <a:gd name="connsiteY17" fmla="*/ 650059 h 2751770"/>
                <a:gd name="connsiteX18" fmla="*/ 3108200 w 3738080"/>
                <a:gd name="connsiteY18" fmla="*/ 1008980 h 2751770"/>
                <a:gd name="connsiteX19" fmla="*/ 3258155 w 3738080"/>
                <a:gd name="connsiteY19" fmla="*/ 1319033 h 2751770"/>
                <a:gd name="connsiteX20" fmla="*/ 2937692 w 3738080"/>
                <a:gd name="connsiteY20" fmla="*/ 1304637 h 2751770"/>
                <a:gd name="connsiteX21" fmla="*/ 763561 w 3738080"/>
                <a:gd name="connsiteY21" fmla="*/ 1325535 h 2751770"/>
                <a:gd name="connsiteX22" fmla="*/ 464412 w 3738080"/>
                <a:gd name="connsiteY22" fmla="*/ 1278813 h 2751770"/>
                <a:gd name="connsiteX23" fmla="*/ 450482 w 3738080"/>
                <a:gd name="connsiteY23" fmla="*/ 1202928 h 2751770"/>
                <a:gd name="connsiteX24" fmla="*/ 622892 w 3738080"/>
                <a:gd name="connsiteY24" fmla="*/ 1008979 h 2751770"/>
                <a:gd name="connsiteX25" fmla="*/ 1828129 w 3738080"/>
                <a:gd name="connsiteY25" fmla="*/ 650059 h 2751770"/>
                <a:gd name="connsiteX26" fmla="*/ 1764313 w 3738080"/>
                <a:gd name="connsiteY26" fmla="*/ 591 h 2751770"/>
                <a:gd name="connsiteX27" fmla="*/ 3559697 w 3738080"/>
                <a:gd name="connsiteY27" fmla="*/ 547180 h 2751770"/>
                <a:gd name="connsiteX28" fmla="*/ 3709650 w 3738080"/>
                <a:gd name="connsiteY28" fmla="*/ 882310 h 2751770"/>
                <a:gd name="connsiteX29" fmla="*/ 3367875 w 3738080"/>
                <a:gd name="connsiteY29" fmla="*/ 834477 h 2751770"/>
                <a:gd name="connsiteX30" fmla="*/ 318417 w 3738080"/>
                <a:gd name="connsiteY30" fmla="*/ 884635 h 2751770"/>
                <a:gd name="connsiteX31" fmla="*/ 19267 w 3738080"/>
                <a:gd name="connsiteY31" fmla="*/ 846272 h 2751770"/>
                <a:gd name="connsiteX32" fmla="*/ 275 w 3738080"/>
                <a:gd name="connsiteY32" fmla="*/ 760137 h 2751770"/>
                <a:gd name="connsiteX33" fmla="*/ 173484 w 3738080"/>
                <a:gd name="connsiteY33" fmla="*/ 547180 h 2751770"/>
                <a:gd name="connsiteX34" fmla="*/ 1764313 w 3738080"/>
                <a:gd name="connsiteY34" fmla="*/ 591 h 2751770"/>
                <a:gd name="connsiteX0" fmla="*/ 1869041 w 3738080"/>
                <a:gd name="connsiteY0" fmla="*/ 1997576 h 2751770"/>
                <a:gd name="connsiteX1" fmla="*/ 2246138 w 3738080"/>
                <a:gd name="connsiteY1" fmla="*/ 2374673 h 2751770"/>
                <a:gd name="connsiteX2" fmla="*/ 1869041 w 3738080"/>
                <a:gd name="connsiteY2" fmla="*/ 2751770 h 2751770"/>
                <a:gd name="connsiteX3" fmla="*/ 1491944 w 3738080"/>
                <a:gd name="connsiteY3" fmla="*/ 2374673 h 2751770"/>
                <a:gd name="connsiteX4" fmla="*/ 1869041 w 3738080"/>
                <a:gd name="connsiteY4" fmla="*/ 1997576 h 2751770"/>
                <a:gd name="connsiteX5" fmla="*/ 1858846 w 3738080"/>
                <a:gd name="connsiteY5" fmla="*/ 1306247 h 2751770"/>
                <a:gd name="connsiteX6" fmla="*/ 2645621 w 3738080"/>
                <a:gd name="connsiteY6" fmla="*/ 1504218 h 2751770"/>
                <a:gd name="connsiteX7" fmla="*/ 2795575 w 3738080"/>
                <a:gd name="connsiteY7" fmla="*/ 1757331 h 2751770"/>
                <a:gd name="connsiteX8" fmla="*/ 2539052 w 3738080"/>
                <a:gd name="connsiteY8" fmla="*/ 1841672 h 2751770"/>
                <a:gd name="connsiteX9" fmla="*/ 1353947 w 3738080"/>
                <a:gd name="connsiteY9" fmla="*/ 1778974 h 2751770"/>
                <a:gd name="connsiteX10" fmla="*/ 982333 w 3738080"/>
                <a:gd name="connsiteY10" fmla="*/ 1780833 h 2751770"/>
                <a:gd name="connsiteX11" fmla="*/ 966756 w 3738080"/>
                <a:gd name="connsiteY11" fmla="*/ 1667407 h 2751770"/>
                <a:gd name="connsiteX12" fmla="*/ 1217540 w 3738080"/>
                <a:gd name="connsiteY12" fmla="*/ 1445700 h 2751770"/>
                <a:gd name="connsiteX13" fmla="*/ 1858846 w 3738080"/>
                <a:gd name="connsiteY13" fmla="*/ 1306247 h 2751770"/>
                <a:gd name="connsiteX14" fmla="*/ 1828129 w 3738080"/>
                <a:gd name="connsiteY14" fmla="*/ 650059 h 2751770"/>
                <a:gd name="connsiteX15" fmla="*/ 3108200 w 3738080"/>
                <a:gd name="connsiteY15" fmla="*/ 1008980 h 2751770"/>
                <a:gd name="connsiteX16" fmla="*/ 3258155 w 3738080"/>
                <a:gd name="connsiteY16" fmla="*/ 1319033 h 2751770"/>
                <a:gd name="connsiteX17" fmla="*/ 2937692 w 3738080"/>
                <a:gd name="connsiteY17" fmla="*/ 1304637 h 2751770"/>
                <a:gd name="connsiteX18" fmla="*/ 763561 w 3738080"/>
                <a:gd name="connsiteY18" fmla="*/ 1325535 h 2751770"/>
                <a:gd name="connsiteX19" fmla="*/ 464412 w 3738080"/>
                <a:gd name="connsiteY19" fmla="*/ 1278813 h 2751770"/>
                <a:gd name="connsiteX20" fmla="*/ 450482 w 3738080"/>
                <a:gd name="connsiteY20" fmla="*/ 1202928 h 2751770"/>
                <a:gd name="connsiteX21" fmla="*/ 622892 w 3738080"/>
                <a:gd name="connsiteY21" fmla="*/ 1008979 h 2751770"/>
                <a:gd name="connsiteX22" fmla="*/ 1828129 w 3738080"/>
                <a:gd name="connsiteY22" fmla="*/ 650059 h 2751770"/>
                <a:gd name="connsiteX23" fmla="*/ 1764313 w 3738080"/>
                <a:gd name="connsiteY23" fmla="*/ 591 h 2751770"/>
                <a:gd name="connsiteX24" fmla="*/ 3559697 w 3738080"/>
                <a:gd name="connsiteY24" fmla="*/ 547180 h 2751770"/>
                <a:gd name="connsiteX25" fmla="*/ 3709650 w 3738080"/>
                <a:gd name="connsiteY25" fmla="*/ 882310 h 2751770"/>
                <a:gd name="connsiteX26" fmla="*/ 3367875 w 3738080"/>
                <a:gd name="connsiteY26" fmla="*/ 834477 h 2751770"/>
                <a:gd name="connsiteX27" fmla="*/ 318417 w 3738080"/>
                <a:gd name="connsiteY27" fmla="*/ 884635 h 2751770"/>
                <a:gd name="connsiteX28" fmla="*/ 19267 w 3738080"/>
                <a:gd name="connsiteY28" fmla="*/ 846272 h 2751770"/>
                <a:gd name="connsiteX29" fmla="*/ 275 w 3738080"/>
                <a:gd name="connsiteY29" fmla="*/ 760137 h 2751770"/>
                <a:gd name="connsiteX30" fmla="*/ 173484 w 3738080"/>
                <a:gd name="connsiteY30" fmla="*/ 547180 h 2751770"/>
                <a:gd name="connsiteX31" fmla="*/ 1764313 w 3738080"/>
                <a:gd name="connsiteY31" fmla="*/ 591 h 275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38080" h="2751770">
                  <a:moveTo>
                    <a:pt x="1869041" y="1997576"/>
                  </a:moveTo>
                  <a:cubicBezTo>
                    <a:pt x="2077306" y="1997576"/>
                    <a:pt x="2246138" y="2166408"/>
                    <a:pt x="2246138" y="2374673"/>
                  </a:cubicBezTo>
                  <a:cubicBezTo>
                    <a:pt x="2246138" y="2582938"/>
                    <a:pt x="2077306" y="2751770"/>
                    <a:pt x="1869041" y="2751770"/>
                  </a:cubicBezTo>
                  <a:cubicBezTo>
                    <a:pt x="1660776" y="2751770"/>
                    <a:pt x="1491944" y="2582938"/>
                    <a:pt x="1491944" y="2374673"/>
                  </a:cubicBezTo>
                  <a:cubicBezTo>
                    <a:pt x="1491944" y="2166408"/>
                    <a:pt x="1660776" y="1997576"/>
                    <a:pt x="1869041" y="1997576"/>
                  </a:cubicBezTo>
                  <a:close/>
                  <a:moveTo>
                    <a:pt x="1858846" y="1306247"/>
                  </a:moveTo>
                  <a:cubicBezTo>
                    <a:pt x="2165924" y="1301758"/>
                    <a:pt x="2404940" y="1399722"/>
                    <a:pt x="2645621" y="1504218"/>
                  </a:cubicBezTo>
                  <a:cubicBezTo>
                    <a:pt x="2813424" y="1597955"/>
                    <a:pt x="2823993" y="1678797"/>
                    <a:pt x="2795575" y="1757331"/>
                  </a:cubicBezTo>
                  <a:cubicBezTo>
                    <a:pt x="2761471" y="1842158"/>
                    <a:pt x="2685239" y="1908552"/>
                    <a:pt x="2539052" y="1841672"/>
                  </a:cubicBezTo>
                  <a:cubicBezTo>
                    <a:pt x="2347207" y="1684231"/>
                    <a:pt x="1733351" y="1556050"/>
                    <a:pt x="1353947" y="1778974"/>
                  </a:cubicBezTo>
                  <a:cubicBezTo>
                    <a:pt x="1250080" y="1855218"/>
                    <a:pt x="1037749" y="1915097"/>
                    <a:pt x="982333" y="1780833"/>
                  </a:cubicBezTo>
                  <a:cubicBezTo>
                    <a:pt x="968480" y="1736637"/>
                    <a:pt x="963386" y="1699601"/>
                    <a:pt x="966756" y="1667407"/>
                  </a:cubicBezTo>
                  <a:cubicBezTo>
                    <a:pt x="976866" y="1570822"/>
                    <a:pt x="1063141" y="1517802"/>
                    <a:pt x="1217540" y="1445700"/>
                  </a:cubicBezTo>
                  <a:cubicBezTo>
                    <a:pt x="1465851" y="1348519"/>
                    <a:pt x="1674601" y="1308942"/>
                    <a:pt x="1858846" y="1306247"/>
                  </a:cubicBezTo>
                  <a:close/>
                  <a:moveTo>
                    <a:pt x="1828129" y="650059"/>
                  </a:moveTo>
                  <a:cubicBezTo>
                    <a:pt x="2445754" y="646836"/>
                    <a:pt x="2937662" y="894034"/>
                    <a:pt x="3108200" y="1008980"/>
                  </a:cubicBezTo>
                  <a:cubicBezTo>
                    <a:pt x="3228810" y="1075858"/>
                    <a:pt x="3343409" y="1171509"/>
                    <a:pt x="3258155" y="1319033"/>
                  </a:cubicBezTo>
                  <a:cubicBezTo>
                    <a:pt x="3134282" y="1435449"/>
                    <a:pt x="3057301" y="1393031"/>
                    <a:pt x="2937692" y="1304637"/>
                  </a:cubicBezTo>
                  <a:cubicBezTo>
                    <a:pt x="2647778" y="1191783"/>
                    <a:pt x="2008321" y="619142"/>
                    <a:pt x="763561" y="1325535"/>
                  </a:cubicBezTo>
                  <a:cubicBezTo>
                    <a:pt x="621636" y="1425852"/>
                    <a:pt x="511304" y="1376178"/>
                    <a:pt x="464412" y="1278813"/>
                  </a:cubicBezTo>
                  <a:cubicBezTo>
                    <a:pt x="452398" y="1252494"/>
                    <a:pt x="448110" y="1227223"/>
                    <a:pt x="450482" y="1202928"/>
                  </a:cubicBezTo>
                  <a:cubicBezTo>
                    <a:pt x="457599" y="1130049"/>
                    <a:pt x="524660" y="1065987"/>
                    <a:pt x="622892" y="1008979"/>
                  </a:cubicBezTo>
                  <a:cubicBezTo>
                    <a:pt x="1041721" y="744082"/>
                    <a:pt x="1457554" y="651995"/>
                    <a:pt x="1828129" y="650059"/>
                  </a:cubicBezTo>
                  <a:close/>
                  <a:moveTo>
                    <a:pt x="1764313" y="591"/>
                  </a:moveTo>
                  <a:cubicBezTo>
                    <a:pt x="2430887" y="-13278"/>
                    <a:pt x="3056659" y="218017"/>
                    <a:pt x="3559697" y="547180"/>
                  </a:cubicBezTo>
                  <a:cubicBezTo>
                    <a:pt x="3671781" y="597338"/>
                    <a:pt x="3794905" y="759863"/>
                    <a:pt x="3709650" y="882310"/>
                  </a:cubicBezTo>
                  <a:cubicBezTo>
                    <a:pt x="3594303" y="984791"/>
                    <a:pt x="3449118" y="907547"/>
                    <a:pt x="3367875" y="834477"/>
                  </a:cubicBezTo>
                  <a:cubicBezTo>
                    <a:pt x="3193985" y="725799"/>
                    <a:pt x="1920315" y="-235561"/>
                    <a:pt x="318417" y="884635"/>
                  </a:cubicBezTo>
                  <a:cubicBezTo>
                    <a:pt x="189280" y="993311"/>
                    <a:pt x="70419" y="922739"/>
                    <a:pt x="19267" y="846272"/>
                  </a:cubicBezTo>
                  <a:cubicBezTo>
                    <a:pt x="4410" y="817516"/>
                    <a:pt x="-1388" y="788500"/>
                    <a:pt x="275" y="760137"/>
                  </a:cubicBezTo>
                  <a:cubicBezTo>
                    <a:pt x="5260" y="675044"/>
                    <a:pt x="77384" y="595829"/>
                    <a:pt x="173484" y="547180"/>
                  </a:cubicBezTo>
                  <a:cubicBezTo>
                    <a:pt x="702741" y="170471"/>
                    <a:pt x="1245868" y="11376"/>
                    <a:pt x="1764313" y="591"/>
                  </a:cubicBezTo>
                  <a:close/>
                </a:path>
              </a:pathLst>
            </a:custGeom>
            <a:solidFill>
              <a:srgbClr val="FBA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295" name="Connector: Elbow 294">
              <a:extLst>
                <a:ext uri="{FF2B5EF4-FFF2-40B4-BE49-F238E27FC236}">
                  <a16:creationId xmlns:a16="http://schemas.microsoft.com/office/drawing/2014/main" id="{DAC6A73F-EEC7-493F-B195-86CB513F1AF0}"/>
                </a:ext>
              </a:extLst>
            </p:cNvPr>
            <p:cNvCxnSpPr>
              <a:cxnSpLocks/>
              <a:stCxn id="292" idx="2"/>
              <a:endCxn id="286" idx="0"/>
            </p:cNvCxnSpPr>
            <p:nvPr/>
          </p:nvCxnSpPr>
          <p:spPr>
            <a:xfrm rot="10800000" flipV="1">
              <a:off x="1861411" y="1440953"/>
              <a:ext cx="3842287" cy="2250168"/>
            </a:xfrm>
            <a:prstGeom prst="bentConnector2">
              <a:avLst/>
            </a:prstGeom>
            <a:ln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05BAC64-12F7-41F3-88B6-9CDACD37E421}"/>
              </a:ext>
            </a:extLst>
          </p:cNvPr>
          <p:cNvGrpSpPr/>
          <p:nvPr/>
        </p:nvGrpSpPr>
        <p:grpSpPr>
          <a:xfrm>
            <a:off x="7684249" y="172333"/>
            <a:ext cx="1525065" cy="1307989"/>
            <a:chOff x="588057" y="489291"/>
            <a:chExt cx="7010876" cy="5895657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42F3DD82-ECED-4E7D-BFCB-E4E859CF4220}"/>
                </a:ext>
              </a:extLst>
            </p:cNvPr>
            <p:cNvGrpSpPr/>
            <p:nvPr/>
          </p:nvGrpSpPr>
          <p:grpSpPr>
            <a:xfrm>
              <a:off x="588057" y="489291"/>
              <a:ext cx="7010876" cy="5895657"/>
              <a:chOff x="588057" y="489291"/>
              <a:chExt cx="7010876" cy="5895657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5EAB80BF-9F3D-4AD9-94D2-B2B6ABF61E1C}"/>
                  </a:ext>
                </a:extLst>
              </p:cNvPr>
              <p:cNvSpPr/>
              <p:nvPr/>
            </p:nvSpPr>
            <p:spPr>
              <a:xfrm>
                <a:off x="588057" y="489291"/>
                <a:ext cx="5731815" cy="5895657"/>
              </a:xfrm>
              <a:custGeom>
                <a:avLst/>
                <a:gdLst>
                  <a:gd name="connsiteX0" fmla="*/ 2900635 w 5731815"/>
                  <a:gd name="connsiteY0" fmla="*/ 0 h 5895657"/>
                  <a:gd name="connsiteX1" fmla="*/ 2939708 w 5731815"/>
                  <a:gd name="connsiteY1" fmla="*/ 611 h 5895657"/>
                  <a:gd name="connsiteX2" fmla="*/ 2939708 w 5731815"/>
                  <a:gd name="connsiteY2" fmla="*/ 1068227 h 5895657"/>
                  <a:gd name="connsiteX3" fmla="*/ 2919437 w 5731815"/>
                  <a:gd name="connsiteY3" fmla="*/ 1067354 h 5895657"/>
                  <a:gd name="connsiteX4" fmla="*/ 1061610 w 5731815"/>
                  <a:gd name="connsiteY4" fmla="*/ 2959366 h 5895657"/>
                  <a:gd name="connsiteX5" fmla="*/ 2950199 w 5731815"/>
                  <a:gd name="connsiteY5" fmla="*/ 4818902 h 5895657"/>
                  <a:gd name="connsiteX6" fmla="*/ 4729170 w 5731815"/>
                  <a:gd name="connsiteY6" fmla="*/ 3499518 h 5895657"/>
                  <a:gd name="connsiteX7" fmla="*/ 4747685 w 5731815"/>
                  <a:gd name="connsiteY7" fmla="*/ 3425483 h 5895657"/>
                  <a:gd name="connsiteX8" fmla="*/ 5338746 w 5731815"/>
                  <a:gd name="connsiteY8" fmla="*/ 3425483 h 5895657"/>
                  <a:gd name="connsiteX9" fmla="*/ 5303677 w 5731815"/>
                  <a:gd name="connsiteY9" fmla="*/ 3583197 h 5895657"/>
                  <a:gd name="connsiteX10" fmla="*/ 5334442 w 5731815"/>
                  <a:gd name="connsiteY10" fmla="*/ 3636182 h 5895657"/>
                  <a:gd name="connsiteX11" fmla="*/ 5717289 w 5731815"/>
                  <a:gd name="connsiteY11" fmla="*/ 3848114 h 5895657"/>
                  <a:gd name="connsiteX12" fmla="*/ 5727544 w 5731815"/>
                  <a:gd name="connsiteY12" fmla="*/ 3889135 h 5895657"/>
                  <a:gd name="connsiteX13" fmla="*/ 5609612 w 5731815"/>
                  <a:gd name="connsiteY13" fmla="*/ 4186524 h 5895657"/>
                  <a:gd name="connsiteX14" fmla="*/ 5568594 w 5731815"/>
                  <a:gd name="connsiteY14" fmla="*/ 4207032 h 5895657"/>
                  <a:gd name="connsiteX15" fmla="*/ 5238730 w 5731815"/>
                  <a:gd name="connsiteY15" fmla="*/ 4140376 h 5895657"/>
                  <a:gd name="connsiteX16" fmla="*/ 5143018 w 5731815"/>
                  <a:gd name="connsiteY16" fmla="*/ 4094230 h 5895657"/>
                  <a:gd name="connsiteX17" fmla="*/ 5095163 w 5731815"/>
                  <a:gd name="connsiteY17" fmla="*/ 4107904 h 5895657"/>
                  <a:gd name="connsiteX18" fmla="*/ 4879813 w 5731815"/>
                  <a:gd name="connsiteY18" fmla="*/ 4441183 h 5895657"/>
                  <a:gd name="connsiteX19" fmla="*/ 4886650 w 5731815"/>
                  <a:gd name="connsiteY19" fmla="*/ 4499293 h 5895657"/>
                  <a:gd name="connsiteX20" fmla="*/ 5084908 w 5731815"/>
                  <a:gd name="connsiteY20" fmla="*/ 4736863 h 5895657"/>
                  <a:gd name="connsiteX21" fmla="*/ 5119092 w 5731815"/>
                  <a:gd name="connsiteY21" fmla="*/ 4786430 h 5895657"/>
                  <a:gd name="connsiteX22" fmla="*/ 5110546 w 5731815"/>
                  <a:gd name="connsiteY22" fmla="*/ 4935125 h 5895657"/>
                  <a:gd name="connsiteX23" fmla="*/ 4939632 w 5731815"/>
                  <a:gd name="connsiteY23" fmla="*/ 5109454 h 5895657"/>
                  <a:gd name="connsiteX24" fmla="*/ 4876394 w 5731815"/>
                  <a:gd name="connsiteY24" fmla="*/ 5114582 h 5895657"/>
                  <a:gd name="connsiteX25" fmla="*/ 4616605 w 5731815"/>
                  <a:gd name="connsiteY25" fmla="*/ 4941958 h 5895657"/>
                  <a:gd name="connsiteX26" fmla="*/ 4537988 w 5731815"/>
                  <a:gd name="connsiteY26" fmla="*/ 4858214 h 5895657"/>
                  <a:gd name="connsiteX27" fmla="*/ 4481584 w 5731815"/>
                  <a:gd name="connsiteY27" fmla="*/ 4851377 h 5895657"/>
                  <a:gd name="connsiteX28" fmla="*/ 4155141 w 5731815"/>
                  <a:gd name="connsiteY28" fmla="*/ 5076982 h 5895657"/>
                  <a:gd name="connsiteX29" fmla="*/ 4136340 w 5731815"/>
                  <a:gd name="connsiteY29" fmla="*/ 5116291 h 5895657"/>
                  <a:gd name="connsiteX30" fmla="*/ 4254269 w 5731815"/>
                  <a:gd name="connsiteY30" fmla="*/ 5505974 h 5895657"/>
                  <a:gd name="connsiteX31" fmla="*/ 4202996 w 5731815"/>
                  <a:gd name="connsiteY31" fmla="*/ 5608523 h 5895657"/>
                  <a:gd name="connsiteX32" fmla="*/ 3960298 w 5731815"/>
                  <a:gd name="connsiteY32" fmla="*/ 5712778 h 5895657"/>
                  <a:gd name="connsiteX33" fmla="*/ 3903898 w 5731815"/>
                  <a:gd name="connsiteY33" fmla="*/ 5695689 h 5895657"/>
                  <a:gd name="connsiteX34" fmla="*/ 3727856 w 5731815"/>
                  <a:gd name="connsiteY34" fmla="*/ 5432481 h 5895657"/>
                  <a:gd name="connsiteX35" fmla="*/ 3686838 w 5731815"/>
                  <a:gd name="connsiteY35" fmla="*/ 5321389 h 5895657"/>
                  <a:gd name="connsiteX36" fmla="*/ 3642399 w 5731815"/>
                  <a:gd name="connsiteY36" fmla="*/ 5297460 h 5895657"/>
                  <a:gd name="connsiteX37" fmla="*/ 3245882 w 5731815"/>
                  <a:gd name="connsiteY37" fmla="*/ 5381208 h 5895657"/>
                  <a:gd name="connsiteX38" fmla="*/ 3220244 w 5731815"/>
                  <a:gd name="connsiteY38" fmla="*/ 5415389 h 5895657"/>
                  <a:gd name="connsiteX39" fmla="*/ 3172390 w 5731815"/>
                  <a:gd name="connsiteY39" fmla="*/ 5854639 h 5895657"/>
                  <a:gd name="connsiteX40" fmla="*/ 3133078 w 5731815"/>
                  <a:gd name="connsiteY40" fmla="*/ 5888820 h 5895657"/>
                  <a:gd name="connsiteX41" fmla="*/ 2967291 w 5731815"/>
                  <a:gd name="connsiteY41" fmla="*/ 5895657 h 5895657"/>
                  <a:gd name="connsiteX42" fmla="*/ 2963873 w 5731815"/>
                  <a:gd name="connsiteY42" fmla="*/ 5881983 h 5895657"/>
                  <a:gd name="connsiteX43" fmla="*/ 2823724 w 5731815"/>
                  <a:gd name="connsiteY43" fmla="*/ 5881983 h 5895657"/>
                  <a:gd name="connsiteX44" fmla="*/ 2780997 w 5731815"/>
                  <a:gd name="connsiteY44" fmla="*/ 5846093 h 5895657"/>
                  <a:gd name="connsiteX45" fmla="*/ 2716051 w 5731815"/>
                  <a:gd name="connsiteY45" fmla="*/ 5519647 h 5895657"/>
                  <a:gd name="connsiteX46" fmla="*/ 2722888 w 5731815"/>
                  <a:gd name="connsiteY46" fmla="*/ 5422226 h 5895657"/>
                  <a:gd name="connsiteX47" fmla="*/ 2688703 w 5731815"/>
                  <a:gd name="connsiteY47" fmla="*/ 5377790 h 5895657"/>
                  <a:gd name="connsiteX48" fmla="*/ 2302439 w 5731815"/>
                  <a:gd name="connsiteY48" fmla="*/ 5306006 h 5895657"/>
                  <a:gd name="connsiteX49" fmla="*/ 2252875 w 5731815"/>
                  <a:gd name="connsiteY49" fmla="*/ 5335060 h 5895657"/>
                  <a:gd name="connsiteX50" fmla="*/ 2037522 w 5731815"/>
                  <a:gd name="connsiteY50" fmla="*/ 5721324 h 5895657"/>
                  <a:gd name="connsiteX51" fmla="*/ 1999922 w 5731815"/>
                  <a:gd name="connsiteY51" fmla="*/ 5731579 h 5895657"/>
                  <a:gd name="connsiteX52" fmla="*/ 1699115 w 5731815"/>
                  <a:gd name="connsiteY52" fmla="*/ 5611941 h 5895657"/>
                  <a:gd name="connsiteX53" fmla="*/ 1680314 w 5731815"/>
                  <a:gd name="connsiteY53" fmla="*/ 5570920 h 5895657"/>
                  <a:gd name="connsiteX54" fmla="*/ 1746969 w 5731815"/>
                  <a:gd name="connsiteY54" fmla="*/ 5244478 h 5895657"/>
                  <a:gd name="connsiteX55" fmla="*/ 1794827 w 5731815"/>
                  <a:gd name="connsiteY55" fmla="*/ 5143638 h 5895657"/>
                  <a:gd name="connsiteX56" fmla="*/ 1781153 w 5731815"/>
                  <a:gd name="connsiteY56" fmla="*/ 5099199 h 5895657"/>
                  <a:gd name="connsiteX57" fmla="*/ 1441038 w 5731815"/>
                  <a:gd name="connsiteY57" fmla="*/ 4878721 h 5895657"/>
                  <a:gd name="connsiteX58" fmla="*/ 1393180 w 5731815"/>
                  <a:gd name="connsiteY58" fmla="*/ 4885558 h 5895657"/>
                  <a:gd name="connsiteX59" fmla="*/ 1044518 w 5731815"/>
                  <a:gd name="connsiteY59" fmla="*/ 5164149 h 5895657"/>
                  <a:gd name="connsiteX60" fmla="*/ 1003497 w 5731815"/>
                  <a:gd name="connsiteY60" fmla="*/ 5159021 h 5895657"/>
                  <a:gd name="connsiteX61" fmla="*/ 774473 w 5731815"/>
                  <a:gd name="connsiteY61" fmla="*/ 4936834 h 5895657"/>
                  <a:gd name="connsiteX62" fmla="*/ 771054 w 5731815"/>
                  <a:gd name="connsiteY62" fmla="*/ 4892394 h 5895657"/>
                  <a:gd name="connsiteX63" fmla="*/ 957351 w 5731815"/>
                  <a:gd name="connsiteY63" fmla="*/ 4615516 h 5895657"/>
                  <a:gd name="connsiteX64" fmla="*/ 1035972 w 5731815"/>
                  <a:gd name="connsiteY64" fmla="*/ 4543732 h 5895657"/>
                  <a:gd name="connsiteX65" fmla="*/ 1042808 w 5731815"/>
                  <a:gd name="connsiteY65" fmla="*/ 4490750 h 5895657"/>
                  <a:gd name="connsiteX66" fmla="*/ 815494 w 5731815"/>
                  <a:gd name="connsiteY66" fmla="*/ 4159177 h 5895657"/>
                  <a:gd name="connsiteX67" fmla="*/ 764217 w 5731815"/>
                  <a:gd name="connsiteY67" fmla="*/ 4150631 h 5895657"/>
                  <a:gd name="connsiteX68" fmla="*/ 340354 w 5731815"/>
                  <a:gd name="connsiteY68" fmla="*/ 4271978 h 5895657"/>
                  <a:gd name="connsiteX69" fmla="*/ 304464 w 5731815"/>
                  <a:gd name="connsiteY69" fmla="*/ 4249762 h 5895657"/>
                  <a:gd name="connsiteX70" fmla="*/ 177985 w 5731815"/>
                  <a:gd name="connsiteY70" fmla="*/ 3955791 h 5895657"/>
                  <a:gd name="connsiteX71" fmla="*/ 193368 w 5731815"/>
                  <a:gd name="connsiteY71" fmla="*/ 3913061 h 5895657"/>
                  <a:gd name="connsiteX72" fmla="*/ 471956 w 5731815"/>
                  <a:gd name="connsiteY72" fmla="*/ 3728476 h 5895657"/>
                  <a:gd name="connsiteX73" fmla="*/ 576214 w 5731815"/>
                  <a:gd name="connsiteY73" fmla="*/ 3690874 h 5895657"/>
                  <a:gd name="connsiteX74" fmla="*/ 598434 w 5731815"/>
                  <a:gd name="connsiteY74" fmla="*/ 3649856 h 5895657"/>
                  <a:gd name="connsiteX75" fmla="*/ 512977 w 5731815"/>
                  <a:gd name="connsiteY75" fmla="*/ 3249918 h 5895657"/>
                  <a:gd name="connsiteX76" fmla="*/ 477084 w 5731815"/>
                  <a:gd name="connsiteY76" fmla="*/ 3224280 h 5895657"/>
                  <a:gd name="connsiteX77" fmla="*/ 34418 w 5731815"/>
                  <a:gd name="connsiteY77" fmla="*/ 3174716 h 5895657"/>
                  <a:gd name="connsiteX78" fmla="*/ 7071 w 5731815"/>
                  <a:gd name="connsiteY78" fmla="*/ 3142241 h 5895657"/>
                  <a:gd name="connsiteX79" fmla="*/ 1947 w 5731815"/>
                  <a:gd name="connsiteY79" fmla="*/ 2817508 h 5895657"/>
                  <a:gd name="connsiteX80" fmla="*/ 34418 w 5731815"/>
                  <a:gd name="connsiteY80" fmla="*/ 2785033 h 5895657"/>
                  <a:gd name="connsiteX81" fmla="*/ 365992 w 5731815"/>
                  <a:gd name="connsiteY81" fmla="*/ 2718377 h 5895657"/>
                  <a:gd name="connsiteX82" fmla="*/ 463410 w 5731815"/>
                  <a:gd name="connsiteY82" fmla="*/ 2725214 h 5895657"/>
                  <a:gd name="connsiteX83" fmla="*/ 507849 w 5731815"/>
                  <a:gd name="connsiteY83" fmla="*/ 2689321 h 5895657"/>
                  <a:gd name="connsiteX84" fmla="*/ 577924 w 5731815"/>
                  <a:gd name="connsiteY84" fmla="*/ 2308184 h 5895657"/>
                  <a:gd name="connsiteX85" fmla="*/ 543739 w 5731815"/>
                  <a:gd name="connsiteY85" fmla="*/ 2253492 h 5895657"/>
                  <a:gd name="connsiteX86" fmla="*/ 162606 w 5731815"/>
                  <a:gd name="connsiteY86" fmla="*/ 2039851 h 5895657"/>
                  <a:gd name="connsiteX87" fmla="*/ 152347 w 5731815"/>
                  <a:gd name="connsiteY87" fmla="*/ 2007376 h 5895657"/>
                  <a:gd name="connsiteX88" fmla="*/ 273698 w 5731815"/>
                  <a:gd name="connsiteY88" fmla="*/ 1701441 h 5895657"/>
                  <a:gd name="connsiteX89" fmla="*/ 311297 w 5731815"/>
                  <a:gd name="connsiteY89" fmla="*/ 1684352 h 5895657"/>
                  <a:gd name="connsiteX90" fmla="*/ 742001 w 5731815"/>
                  <a:gd name="connsiteY90" fmla="*/ 1798863 h 5895657"/>
                  <a:gd name="connsiteX91" fmla="*/ 784728 w 5731815"/>
                  <a:gd name="connsiteY91" fmla="*/ 1785189 h 5895657"/>
                  <a:gd name="connsiteX92" fmla="*/ 1001787 w 5731815"/>
                  <a:gd name="connsiteY92" fmla="*/ 1448491 h 5895657"/>
                  <a:gd name="connsiteX93" fmla="*/ 1003497 w 5731815"/>
                  <a:gd name="connsiteY93" fmla="*/ 1402343 h 5895657"/>
                  <a:gd name="connsiteX94" fmla="*/ 789856 w 5731815"/>
                  <a:gd name="connsiteY94" fmla="*/ 1149393 h 5895657"/>
                  <a:gd name="connsiteX95" fmla="*/ 757384 w 5731815"/>
                  <a:gd name="connsiteY95" fmla="*/ 1103245 h 5895657"/>
                  <a:gd name="connsiteX96" fmla="*/ 764217 w 5731815"/>
                  <a:gd name="connsiteY96" fmla="*/ 961387 h 5895657"/>
                  <a:gd name="connsiteX97" fmla="*/ 940259 w 5731815"/>
                  <a:gd name="connsiteY97" fmla="*/ 781930 h 5895657"/>
                  <a:gd name="connsiteX98" fmla="*/ 994951 w 5731815"/>
                  <a:gd name="connsiteY98" fmla="*/ 776802 h 5895657"/>
                  <a:gd name="connsiteX99" fmla="*/ 1261577 w 5731815"/>
                  <a:gd name="connsiteY99" fmla="*/ 954550 h 5895657"/>
                  <a:gd name="connsiteX100" fmla="*/ 1335070 w 5731815"/>
                  <a:gd name="connsiteY100" fmla="*/ 1031461 h 5895657"/>
                  <a:gd name="connsiteX101" fmla="*/ 1398307 w 5731815"/>
                  <a:gd name="connsiteY101" fmla="*/ 1040007 h 5895657"/>
                  <a:gd name="connsiteX102" fmla="*/ 1721335 w 5731815"/>
                  <a:gd name="connsiteY102" fmla="*/ 817820 h 5895657"/>
                  <a:gd name="connsiteX103" fmla="*/ 1738423 w 5731815"/>
                  <a:gd name="connsiteY103" fmla="*/ 775093 h 5895657"/>
                  <a:gd name="connsiteX104" fmla="*/ 1630750 w 5731815"/>
                  <a:gd name="connsiteY104" fmla="*/ 423009 h 5895657"/>
                  <a:gd name="connsiteX105" fmla="*/ 1704242 w 5731815"/>
                  <a:gd name="connsiteY105" fmla="*/ 272606 h 5895657"/>
                  <a:gd name="connsiteX106" fmla="*/ 1916174 w 5731815"/>
                  <a:gd name="connsiteY106" fmla="*/ 183733 h 5895657"/>
                  <a:gd name="connsiteX107" fmla="*/ 1972575 w 5731815"/>
                  <a:gd name="connsiteY107" fmla="*/ 199113 h 5895657"/>
                  <a:gd name="connsiteX108" fmla="*/ 2148617 w 5731815"/>
                  <a:gd name="connsiteY108" fmla="*/ 462321 h 5895657"/>
                  <a:gd name="connsiteX109" fmla="*/ 2189638 w 5731815"/>
                  <a:gd name="connsiteY109" fmla="*/ 569995 h 5895657"/>
                  <a:gd name="connsiteX110" fmla="*/ 2237492 w 5731815"/>
                  <a:gd name="connsiteY110" fmla="*/ 597342 h 5895657"/>
                  <a:gd name="connsiteX111" fmla="*/ 2625466 w 5731815"/>
                  <a:gd name="connsiteY111" fmla="*/ 515303 h 5895657"/>
                  <a:gd name="connsiteX112" fmla="*/ 2656228 w 5731815"/>
                  <a:gd name="connsiteY112" fmla="*/ 475995 h 5895657"/>
                  <a:gd name="connsiteX113" fmla="*/ 2705795 w 5731815"/>
                  <a:gd name="connsiteY113" fmla="*/ 36748 h 5895657"/>
                  <a:gd name="connsiteX114" fmla="*/ 2736558 w 5731815"/>
                  <a:gd name="connsiteY114" fmla="*/ 7692 h 5895657"/>
                  <a:gd name="connsiteX115" fmla="*/ 2900635 w 5731815"/>
                  <a:gd name="connsiteY115" fmla="*/ 0 h 589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5731815" h="5895657">
                    <a:moveTo>
                      <a:pt x="2900635" y="0"/>
                    </a:moveTo>
                    <a:lnTo>
                      <a:pt x="2939708" y="611"/>
                    </a:lnTo>
                    <a:lnTo>
                      <a:pt x="2939708" y="1068227"/>
                    </a:lnTo>
                    <a:lnTo>
                      <a:pt x="2919437" y="1067354"/>
                    </a:lnTo>
                    <a:cubicBezTo>
                      <a:pt x="1893958" y="1074191"/>
                      <a:pt x="1054770" y="1891157"/>
                      <a:pt x="1061610" y="2959366"/>
                    </a:cubicBezTo>
                    <a:cubicBezTo>
                      <a:pt x="1070152" y="3983135"/>
                      <a:pt x="1885412" y="4810356"/>
                      <a:pt x="2950199" y="4818902"/>
                    </a:cubicBezTo>
                    <a:cubicBezTo>
                      <a:pt x="3780626" y="4805015"/>
                      <a:pt x="4493709" y="4273241"/>
                      <a:pt x="4729170" y="3499518"/>
                    </a:cubicBezTo>
                    <a:lnTo>
                      <a:pt x="4747685" y="3425483"/>
                    </a:lnTo>
                    <a:lnTo>
                      <a:pt x="5338746" y="3425483"/>
                    </a:lnTo>
                    <a:lnTo>
                      <a:pt x="5303677" y="3583197"/>
                    </a:lnTo>
                    <a:cubicBezTo>
                      <a:pt x="5295131" y="3613963"/>
                      <a:pt x="5305386" y="3629345"/>
                      <a:pt x="5334442" y="3636182"/>
                    </a:cubicBezTo>
                    <a:cubicBezTo>
                      <a:pt x="5481428" y="3672072"/>
                      <a:pt x="5589105" y="3778040"/>
                      <a:pt x="5717289" y="3848114"/>
                    </a:cubicBezTo>
                    <a:cubicBezTo>
                      <a:pt x="5734381" y="3858369"/>
                      <a:pt x="5734381" y="3872043"/>
                      <a:pt x="5727544" y="3889135"/>
                    </a:cubicBezTo>
                    <a:cubicBezTo>
                      <a:pt x="5693360" y="3989972"/>
                      <a:pt x="5652342" y="4089103"/>
                      <a:pt x="5609612" y="4186524"/>
                    </a:cubicBezTo>
                    <a:cubicBezTo>
                      <a:pt x="5601066" y="4205322"/>
                      <a:pt x="5589105" y="4212159"/>
                      <a:pt x="5568594" y="4207032"/>
                    </a:cubicBezTo>
                    <a:cubicBezTo>
                      <a:pt x="5459208" y="4184815"/>
                      <a:pt x="5348116" y="4164305"/>
                      <a:pt x="5238730" y="4140376"/>
                    </a:cubicBezTo>
                    <a:cubicBezTo>
                      <a:pt x="5204549" y="4131830"/>
                      <a:pt x="5173783" y="4111322"/>
                      <a:pt x="5143018" y="4094230"/>
                    </a:cubicBezTo>
                    <a:cubicBezTo>
                      <a:pt x="5120801" y="4082266"/>
                      <a:pt x="5108837" y="4083975"/>
                      <a:pt x="5095163" y="4107904"/>
                    </a:cubicBezTo>
                    <a:cubicBezTo>
                      <a:pt x="5031926" y="4224124"/>
                      <a:pt x="4961852" y="4336928"/>
                      <a:pt x="4879813" y="4441183"/>
                    </a:cubicBezTo>
                    <a:cubicBezTo>
                      <a:pt x="4861012" y="4465112"/>
                      <a:pt x="4857593" y="4480495"/>
                      <a:pt x="4886650" y="4499293"/>
                    </a:cubicBezTo>
                    <a:cubicBezTo>
                      <a:pt x="4977234" y="4557406"/>
                      <a:pt x="5021670" y="4654824"/>
                      <a:pt x="5084908" y="4736863"/>
                    </a:cubicBezTo>
                    <a:cubicBezTo>
                      <a:pt x="5096872" y="4752246"/>
                      <a:pt x="5107128" y="4769338"/>
                      <a:pt x="5119092" y="4786430"/>
                    </a:cubicBezTo>
                    <a:cubicBezTo>
                      <a:pt x="5187457" y="4885558"/>
                      <a:pt x="5184039" y="4851377"/>
                      <a:pt x="5110546" y="4935125"/>
                    </a:cubicBezTo>
                    <a:cubicBezTo>
                      <a:pt x="5057564" y="4996653"/>
                      <a:pt x="4996032" y="5051344"/>
                      <a:pt x="4939632" y="5109454"/>
                    </a:cubicBezTo>
                    <a:cubicBezTo>
                      <a:pt x="4919121" y="5131674"/>
                      <a:pt x="4902033" y="5131674"/>
                      <a:pt x="4876394" y="5114582"/>
                    </a:cubicBezTo>
                    <a:cubicBezTo>
                      <a:pt x="4790937" y="5056472"/>
                      <a:pt x="4703771" y="4998362"/>
                      <a:pt x="4616605" y="4941958"/>
                    </a:cubicBezTo>
                    <a:cubicBezTo>
                      <a:pt x="4584133" y="4919742"/>
                      <a:pt x="4561913" y="4887267"/>
                      <a:pt x="4537988" y="4858214"/>
                    </a:cubicBezTo>
                    <a:cubicBezTo>
                      <a:pt x="4519186" y="4835994"/>
                      <a:pt x="4503803" y="4832575"/>
                      <a:pt x="4481584" y="4851377"/>
                    </a:cubicBezTo>
                    <a:cubicBezTo>
                      <a:pt x="4379035" y="4935125"/>
                      <a:pt x="4269652" y="5010326"/>
                      <a:pt x="4155141" y="5076982"/>
                    </a:cubicBezTo>
                    <a:cubicBezTo>
                      <a:pt x="4139759" y="5085528"/>
                      <a:pt x="4122666" y="5094074"/>
                      <a:pt x="4136340" y="5116291"/>
                    </a:cubicBezTo>
                    <a:cubicBezTo>
                      <a:pt x="4214961" y="5234223"/>
                      <a:pt x="4220088" y="5374371"/>
                      <a:pt x="4254269" y="5505974"/>
                    </a:cubicBezTo>
                    <a:cubicBezTo>
                      <a:pt x="4274779" y="5582885"/>
                      <a:pt x="4279907" y="5572630"/>
                      <a:pt x="4202996" y="5608523"/>
                    </a:cubicBezTo>
                    <a:cubicBezTo>
                      <a:pt x="4122666" y="5646122"/>
                      <a:pt x="4040628" y="5678597"/>
                      <a:pt x="3960298" y="5712778"/>
                    </a:cubicBezTo>
                    <a:cubicBezTo>
                      <a:pt x="3934660" y="5723033"/>
                      <a:pt x="3919281" y="5719615"/>
                      <a:pt x="3903898" y="5695689"/>
                    </a:cubicBezTo>
                    <a:cubicBezTo>
                      <a:pt x="3845788" y="5606814"/>
                      <a:pt x="3785969" y="5521357"/>
                      <a:pt x="3727856" y="5432481"/>
                    </a:cubicBezTo>
                    <a:cubicBezTo>
                      <a:pt x="3705639" y="5398300"/>
                      <a:pt x="3697093" y="5358988"/>
                      <a:pt x="3686838" y="5321389"/>
                    </a:cubicBezTo>
                    <a:cubicBezTo>
                      <a:pt x="3680001" y="5297460"/>
                      <a:pt x="3668037" y="5290623"/>
                      <a:pt x="3642399" y="5297460"/>
                    </a:cubicBezTo>
                    <a:cubicBezTo>
                      <a:pt x="3512505" y="5336769"/>
                      <a:pt x="3380903" y="5364116"/>
                      <a:pt x="3245882" y="5381208"/>
                    </a:cubicBezTo>
                    <a:cubicBezTo>
                      <a:pt x="3223662" y="5384627"/>
                      <a:pt x="3216826" y="5394879"/>
                      <a:pt x="3220244" y="5415389"/>
                    </a:cubicBezTo>
                    <a:cubicBezTo>
                      <a:pt x="3244173" y="5565793"/>
                      <a:pt x="3189479" y="5707650"/>
                      <a:pt x="3172390" y="5854639"/>
                    </a:cubicBezTo>
                    <a:cubicBezTo>
                      <a:pt x="3168971" y="5880274"/>
                      <a:pt x="3155297" y="5888820"/>
                      <a:pt x="3133078" y="5888820"/>
                    </a:cubicBezTo>
                    <a:cubicBezTo>
                      <a:pt x="3078387" y="5890529"/>
                      <a:pt x="3021986" y="5893948"/>
                      <a:pt x="2967291" y="5895657"/>
                    </a:cubicBezTo>
                    <a:cubicBezTo>
                      <a:pt x="2963873" y="5883692"/>
                      <a:pt x="2963873" y="5883692"/>
                      <a:pt x="2963873" y="5881983"/>
                    </a:cubicBezTo>
                    <a:cubicBezTo>
                      <a:pt x="2917728" y="5881983"/>
                      <a:pt x="2869870" y="5881983"/>
                      <a:pt x="2823724" y="5881983"/>
                    </a:cubicBezTo>
                    <a:cubicBezTo>
                      <a:pt x="2798086" y="5881983"/>
                      <a:pt x="2784416" y="5871728"/>
                      <a:pt x="2780997" y="5846093"/>
                    </a:cubicBezTo>
                    <a:cubicBezTo>
                      <a:pt x="2760487" y="5736707"/>
                      <a:pt x="2736558" y="5629030"/>
                      <a:pt x="2716051" y="5519647"/>
                    </a:cubicBezTo>
                    <a:cubicBezTo>
                      <a:pt x="2709214" y="5487172"/>
                      <a:pt x="2719469" y="5454701"/>
                      <a:pt x="2722888" y="5422226"/>
                    </a:cubicBezTo>
                    <a:cubicBezTo>
                      <a:pt x="2726306" y="5394879"/>
                      <a:pt x="2719469" y="5381208"/>
                      <a:pt x="2688703" y="5377790"/>
                    </a:cubicBezTo>
                    <a:cubicBezTo>
                      <a:pt x="2558810" y="5364116"/>
                      <a:pt x="2428914" y="5340187"/>
                      <a:pt x="2302439" y="5306006"/>
                    </a:cubicBezTo>
                    <a:cubicBezTo>
                      <a:pt x="2275091" y="5299169"/>
                      <a:pt x="2259712" y="5307715"/>
                      <a:pt x="2252875" y="5335060"/>
                    </a:cubicBezTo>
                    <a:cubicBezTo>
                      <a:pt x="2216982" y="5483754"/>
                      <a:pt x="2109308" y="5591431"/>
                      <a:pt x="2037522" y="5721324"/>
                    </a:cubicBezTo>
                    <a:cubicBezTo>
                      <a:pt x="2028979" y="5736707"/>
                      <a:pt x="2015305" y="5736707"/>
                      <a:pt x="1999922" y="5731579"/>
                    </a:cubicBezTo>
                    <a:cubicBezTo>
                      <a:pt x="1897376" y="5697398"/>
                      <a:pt x="1796536" y="5656377"/>
                      <a:pt x="1699115" y="5611941"/>
                    </a:cubicBezTo>
                    <a:cubicBezTo>
                      <a:pt x="1678604" y="5603395"/>
                      <a:pt x="1676895" y="5588012"/>
                      <a:pt x="1680314" y="5570920"/>
                    </a:cubicBezTo>
                    <a:cubicBezTo>
                      <a:pt x="1702533" y="5461538"/>
                      <a:pt x="1721335" y="5352152"/>
                      <a:pt x="1746969" y="5244478"/>
                    </a:cubicBezTo>
                    <a:cubicBezTo>
                      <a:pt x="1755515" y="5208585"/>
                      <a:pt x="1776026" y="5176110"/>
                      <a:pt x="1794827" y="5143638"/>
                    </a:cubicBezTo>
                    <a:cubicBezTo>
                      <a:pt x="1806792" y="5123128"/>
                      <a:pt x="1803373" y="5111163"/>
                      <a:pt x="1781153" y="5099199"/>
                    </a:cubicBezTo>
                    <a:cubicBezTo>
                      <a:pt x="1661512" y="5035961"/>
                      <a:pt x="1548711" y="4960759"/>
                      <a:pt x="1441038" y="4878721"/>
                    </a:cubicBezTo>
                    <a:cubicBezTo>
                      <a:pt x="1422236" y="4863341"/>
                      <a:pt x="1408563" y="4863341"/>
                      <a:pt x="1393180" y="4885558"/>
                    </a:cubicBezTo>
                    <a:cubicBezTo>
                      <a:pt x="1304304" y="5010326"/>
                      <a:pt x="1162446" y="5071855"/>
                      <a:pt x="1044518" y="5164149"/>
                    </a:cubicBezTo>
                    <a:cubicBezTo>
                      <a:pt x="1029135" y="5176110"/>
                      <a:pt x="1017170" y="5170985"/>
                      <a:pt x="1003497" y="5159021"/>
                    </a:cubicBezTo>
                    <a:cubicBezTo>
                      <a:pt x="923167" y="5088947"/>
                      <a:pt x="847965" y="5012036"/>
                      <a:pt x="774473" y="4936834"/>
                    </a:cubicBezTo>
                    <a:cubicBezTo>
                      <a:pt x="760802" y="4921451"/>
                      <a:pt x="759090" y="4909486"/>
                      <a:pt x="771054" y="4892394"/>
                    </a:cubicBezTo>
                    <a:cubicBezTo>
                      <a:pt x="832582" y="4800100"/>
                      <a:pt x="894114" y="4707810"/>
                      <a:pt x="957351" y="4615516"/>
                    </a:cubicBezTo>
                    <a:cubicBezTo>
                      <a:pt x="977859" y="4586459"/>
                      <a:pt x="1008624" y="4567658"/>
                      <a:pt x="1035972" y="4543732"/>
                    </a:cubicBezTo>
                    <a:cubicBezTo>
                      <a:pt x="1056482" y="4526640"/>
                      <a:pt x="1059901" y="4511257"/>
                      <a:pt x="1042808" y="4490750"/>
                    </a:cubicBezTo>
                    <a:cubicBezTo>
                      <a:pt x="959061" y="4386492"/>
                      <a:pt x="882150" y="4277106"/>
                      <a:pt x="815494" y="4159177"/>
                    </a:cubicBezTo>
                    <a:cubicBezTo>
                      <a:pt x="800111" y="4131830"/>
                      <a:pt x="784728" y="4136957"/>
                      <a:pt x="764217" y="4150631"/>
                    </a:cubicBezTo>
                    <a:cubicBezTo>
                      <a:pt x="634324" y="4230960"/>
                      <a:pt x="482211" y="4232670"/>
                      <a:pt x="340354" y="4271978"/>
                    </a:cubicBezTo>
                    <a:cubicBezTo>
                      <a:pt x="321552" y="4277106"/>
                      <a:pt x="311297" y="4266851"/>
                      <a:pt x="304464" y="4249762"/>
                    </a:cubicBezTo>
                    <a:cubicBezTo>
                      <a:pt x="258315" y="4154049"/>
                      <a:pt x="215588" y="4054919"/>
                      <a:pt x="177985" y="3955791"/>
                    </a:cubicBezTo>
                    <a:cubicBezTo>
                      <a:pt x="171148" y="3935281"/>
                      <a:pt x="176276" y="3923316"/>
                      <a:pt x="193368" y="3913061"/>
                    </a:cubicBezTo>
                    <a:cubicBezTo>
                      <a:pt x="285662" y="3851533"/>
                      <a:pt x="376247" y="3788295"/>
                      <a:pt x="471956" y="3728476"/>
                    </a:cubicBezTo>
                    <a:cubicBezTo>
                      <a:pt x="502722" y="3709675"/>
                      <a:pt x="540321" y="3701129"/>
                      <a:pt x="576214" y="3690874"/>
                    </a:cubicBezTo>
                    <a:cubicBezTo>
                      <a:pt x="598434" y="3684037"/>
                      <a:pt x="605268" y="3673782"/>
                      <a:pt x="598434" y="3649856"/>
                    </a:cubicBezTo>
                    <a:cubicBezTo>
                      <a:pt x="559122" y="3518250"/>
                      <a:pt x="531778" y="3384939"/>
                      <a:pt x="512977" y="3249918"/>
                    </a:cubicBezTo>
                    <a:cubicBezTo>
                      <a:pt x="509559" y="3227698"/>
                      <a:pt x="499303" y="3220861"/>
                      <a:pt x="477084" y="3224280"/>
                    </a:cubicBezTo>
                    <a:cubicBezTo>
                      <a:pt x="324971" y="3249918"/>
                      <a:pt x="181404" y="3191808"/>
                      <a:pt x="34418" y="3174716"/>
                    </a:cubicBezTo>
                    <a:cubicBezTo>
                      <a:pt x="15617" y="3173007"/>
                      <a:pt x="8784" y="3161042"/>
                      <a:pt x="7071" y="3142241"/>
                    </a:cubicBezTo>
                    <a:cubicBezTo>
                      <a:pt x="-3181" y="3034567"/>
                      <a:pt x="238" y="2926891"/>
                      <a:pt x="1947" y="2817508"/>
                    </a:cubicBezTo>
                    <a:cubicBezTo>
                      <a:pt x="1947" y="2796997"/>
                      <a:pt x="15617" y="2788451"/>
                      <a:pt x="34418" y="2785033"/>
                    </a:cubicBezTo>
                    <a:cubicBezTo>
                      <a:pt x="145514" y="2762813"/>
                      <a:pt x="254896" y="2740597"/>
                      <a:pt x="365992" y="2718377"/>
                    </a:cubicBezTo>
                    <a:cubicBezTo>
                      <a:pt x="398463" y="2711540"/>
                      <a:pt x="430938" y="2721795"/>
                      <a:pt x="463410" y="2725214"/>
                    </a:cubicBezTo>
                    <a:cubicBezTo>
                      <a:pt x="490757" y="2728633"/>
                      <a:pt x="504431" y="2718377"/>
                      <a:pt x="507849" y="2689321"/>
                    </a:cubicBezTo>
                    <a:cubicBezTo>
                      <a:pt x="521523" y="2561136"/>
                      <a:pt x="545449" y="2432952"/>
                      <a:pt x="577924" y="2308184"/>
                    </a:cubicBezTo>
                    <a:cubicBezTo>
                      <a:pt x="586470" y="2275712"/>
                      <a:pt x="574505" y="2260329"/>
                      <a:pt x="543739" y="2253492"/>
                    </a:cubicBezTo>
                    <a:cubicBezTo>
                      <a:pt x="398463" y="2215893"/>
                      <a:pt x="289081" y="2109925"/>
                      <a:pt x="162606" y="2039851"/>
                    </a:cubicBezTo>
                    <a:cubicBezTo>
                      <a:pt x="148929" y="2033014"/>
                      <a:pt x="148929" y="2021050"/>
                      <a:pt x="152347" y="2007376"/>
                    </a:cubicBezTo>
                    <a:cubicBezTo>
                      <a:pt x="186531" y="1903121"/>
                      <a:pt x="229258" y="1802281"/>
                      <a:pt x="273698" y="1701441"/>
                    </a:cubicBezTo>
                    <a:cubicBezTo>
                      <a:pt x="282244" y="1682643"/>
                      <a:pt x="295917" y="1679225"/>
                      <a:pt x="311297" y="1684352"/>
                    </a:cubicBezTo>
                    <a:cubicBezTo>
                      <a:pt x="454867" y="1721952"/>
                      <a:pt x="608689" y="1718533"/>
                      <a:pt x="742001" y="1798863"/>
                    </a:cubicBezTo>
                    <a:cubicBezTo>
                      <a:pt x="764217" y="1812536"/>
                      <a:pt x="774473" y="1803990"/>
                      <a:pt x="784728" y="1785189"/>
                    </a:cubicBezTo>
                    <a:cubicBezTo>
                      <a:pt x="847965" y="1667260"/>
                      <a:pt x="921458" y="1554456"/>
                      <a:pt x="1001787" y="1448491"/>
                    </a:cubicBezTo>
                    <a:cubicBezTo>
                      <a:pt x="1012043" y="1434818"/>
                      <a:pt x="1029135" y="1419435"/>
                      <a:pt x="1003497" y="1402343"/>
                    </a:cubicBezTo>
                    <a:cubicBezTo>
                      <a:pt x="906078" y="1339105"/>
                      <a:pt x="856511" y="1238269"/>
                      <a:pt x="789856" y="1149393"/>
                    </a:cubicBezTo>
                    <a:cubicBezTo>
                      <a:pt x="777891" y="1134010"/>
                      <a:pt x="769348" y="1118627"/>
                      <a:pt x="757384" y="1103245"/>
                    </a:cubicBezTo>
                    <a:cubicBezTo>
                      <a:pt x="704398" y="1028043"/>
                      <a:pt x="702689" y="1026333"/>
                      <a:pt x="764217" y="961387"/>
                    </a:cubicBezTo>
                    <a:cubicBezTo>
                      <a:pt x="822331" y="899859"/>
                      <a:pt x="882150" y="841749"/>
                      <a:pt x="940259" y="781930"/>
                    </a:cubicBezTo>
                    <a:cubicBezTo>
                      <a:pt x="959061" y="763129"/>
                      <a:pt x="974443" y="761419"/>
                      <a:pt x="994951" y="776802"/>
                    </a:cubicBezTo>
                    <a:cubicBezTo>
                      <a:pt x="1083826" y="836621"/>
                      <a:pt x="1172702" y="894731"/>
                      <a:pt x="1261577" y="954550"/>
                    </a:cubicBezTo>
                    <a:cubicBezTo>
                      <a:pt x="1292340" y="975061"/>
                      <a:pt x="1312850" y="1004117"/>
                      <a:pt x="1335070" y="1031461"/>
                    </a:cubicBezTo>
                    <a:cubicBezTo>
                      <a:pt x="1353871" y="1057099"/>
                      <a:pt x="1370960" y="1062227"/>
                      <a:pt x="1398307" y="1040007"/>
                    </a:cubicBezTo>
                    <a:cubicBezTo>
                      <a:pt x="1499147" y="956259"/>
                      <a:pt x="1608530" y="882767"/>
                      <a:pt x="1721335" y="817820"/>
                    </a:cubicBezTo>
                    <a:cubicBezTo>
                      <a:pt x="1738423" y="807565"/>
                      <a:pt x="1753806" y="797310"/>
                      <a:pt x="1738423" y="775093"/>
                    </a:cubicBezTo>
                    <a:cubicBezTo>
                      <a:pt x="1664931" y="669125"/>
                      <a:pt x="1659806" y="542651"/>
                      <a:pt x="1630750" y="423009"/>
                    </a:cubicBezTo>
                    <a:cubicBezTo>
                      <a:pt x="1605112" y="318754"/>
                      <a:pt x="1608530" y="320464"/>
                      <a:pt x="1704242" y="272606"/>
                    </a:cubicBezTo>
                    <a:cubicBezTo>
                      <a:pt x="1772607" y="238425"/>
                      <a:pt x="1846100" y="212787"/>
                      <a:pt x="1916174" y="183733"/>
                    </a:cubicBezTo>
                    <a:cubicBezTo>
                      <a:pt x="1941812" y="173478"/>
                      <a:pt x="1957195" y="175187"/>
                      <a:pt x="1972575" y="199113"/>
                    </a:cubicBezTo>
                    <a:cubicBezTo>
                      <a:pt x="2030688" y="287989"/>
                      <a:pt x="2088798" y="375155"/>
                      <a:pt x="2148617" y="462321"/>
                    </a:cubicBezTo>
                    <a:cubicBezTo>
                      <a:pt x="2170836" y="494793"/>
                      <a:pt x="2177673" y="532395"/>
                      <a:pt x="2189638" y="569995"/>
                    </a:cubicBezTo>
                    <a:cubicBezTo>
                      <a:pt x="2198180" y="597342"/>
                      <a:pt x="2210145" y="605888"/>
                      <a:pt x="2237492" y="597342"/>
                    </a:cubicBezTo>
                    <a:cubicBezTo>
                      <a:pt x="2363967" y="559743"/>
                      <a:pt x="2493861" y="532395"/>
                      <a:pt x="2625466" y="515303"/>
                    </a:cubicBezTo>
                    <a:cubicBezTo>
                      <a:pt x="2651101" y="511885"/>
                      <a:pt x="2659647" y="501630"/>
                      <a:pt x="2656228" y="475995"/>
                    </a:cubicBezTo>
                    <a:cubicBezTo>
                      <a:pt x="2634012" y="325591"/>
                      <a:pt x="2688703" y="183733"/>
                      <a:pt x="2705795" y="36748"/>
                    </a:cubicBezTo>
                    <a:cubicBezTo>
                      <a:pt x="2707505" y="19656"/>
                      <a:pt x="2717760" y="9401"/>
                      <a:pt x="2736558" y="7692"/>
                    </a:cubicBezTo>
                    <a:cubicBezTo>
                      <a:pt x="2791251" y="1709"/>
                      <a:pt x="2845943" y="0"/>
                      <a:pt x="2900635" y="0"/>
                    </a:cubicBezTo>
                    <a:close/>
                  </a:path>
                </a:pathLst>
              </a:custGeom>
              <a:solidFill>
                <a:srgbClr val="07A398"/>
              </a:solidFill>
              <a:ln w="515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ECC98EC1-998E-438B-9583-9431D9AD0E70}"/>
                  </a:ext>
                </a:extLst>
              </p:cNvPr>
              <p:cNvSpPr/>
              <p:nvPr/>
            </p:nvSpPr>
            <p:spPr>
              <a:xfrm flipH="1">
                <a:off x="1632994" y="1010814"/>
                <a:ext cx="5965939" cy="2873062"/>
              </a:xfrm>
              <a:custGeom>
                <a:avLst/>
                <a:gdLst>
                  <a:gd name="connsiteX0" fmla="*/ 5965877 w 5965940"/>
                  <a:gd name="connsiteY0" fmla="*/ 2951052 h 2951634"/>
                  <a:gd name="connsiteX1" fmla="*/ 5965874 w 5965940"/>
                  <a:gd name="connsiteY1" fmla="*/ 2951052 h 2951634"/>
                  <a:gd name="connsiteX2" fmla="*/ 5965877 w 5965940"/>
                  <a:gd name="connsiteY2" fmla="*/ 2951634 h 2951634"/>
                  <a:gd name="connsiteX3" fmla="*/ 2224803 w 5965940"/>
                  <a:gd name="connsiteY3" fmla="*/ 1672633 h 2951634"/>
                  <a:gd name="connsiteX4" fmla="*/ 2252320 w 5965940"/>
                  <a:gd name="connsiteY4" fmla="*/ 1702545 h 2951634"/>
                  <a:gd name="connsiteX5" fmla="*/ 2252320 w 5965940"/>
                  <a:gd name="connsiteY5" fmla="*/ 1866318 h 2951634"/>
                  <a:gd name="connsiteX6" fmla="*/ 2193129 w 5965940"/>
                  <a:gd name="connsiteY6" fmla="*/ 1866318 h 2951634"/>
                  <a:gd name="connsiteX7" fmla="*/ 2193695 w 5965940"/>
                  <a:gd name="connsiteY7" fmla="*/ 1701348 h 2951634"/>
                  <a:gd name="connsiteX8" fmla="*/ 2224803 w 5965940"/>
                  <a:gd name="connsiteY8" fmla="*/ 1672633 h 2951634"/>
                  <a:gd name="connsiteX9" fmla="*/ 2547842 w 5965940"/>
                  <a:gd name="connsiteY9" fmla="*/ 1574524 h 2951634"/>
                  <a:gd name="connsiteX10" fmla="*/ 2572969 w 5965940"/>
                  <a:gd name="connsiteY10" fmla="*/ 1600847 h 2951634"/>
                  <a:gd name="connsiteX11" fmla="*/ 2572969 w 5965940"/>
                  <a:gd name="connsiteY11" fmla="*/ 1671436 h 2951634"/>
                  <a:gd name="connsiteX12" fmla="*/ 2574165 w 5965940"/>
                  <a:gd name="connsiteY12" fmla="*/ 1671436 h 2951634"/>
                  <a:gd name="connsiteX13" fmla="*/ 2574165 w 5965940"/>
                  <a:gd name="connsiteY13" fmla="*/ 1738437 h 2951634"/>
                  <a:gd name="connsiteX14" fmla="*/ 2614844 w 5965940"/>
                  <a:gd name="connsiteY14" fmla="*/ 1777919 h 2951634"/>
                  <a:gd name="connsiteX15" fmla="*/ 2700989 w 5965940"/>
                  <a:gd name="connsiteY15" fmla="*/ 1777919 h 2951634"/>
                  <a:gd name="connsiteX16" fmla="*/ 2727310 w 5965940"/>
                  <a:gd name="connsiteY16" fmla="*/ 1801849 h 2951634"/>
                  <a:gd name="connsiteX17" fmla="*/ 2691417 w 5965940"/>
                  <a:gd name="connsiteY17" fmla="*/ 1856885 h 2951634"/>
                  <a:gd name="connsiteX18" fmla="*/ 2680232 w 5965940"/>
                  <a:gd name="connsiteY18" fmla="*/ 1866318 h 2951634"/>
                  <a:gd name="connsiteX19" fmla="*/ 2525808 w 5965940"/>
                  <a:gd name="connsiteY19" fmla="*/ 1866318 h 2951634"/>
                  <a:gd name="connsiteX20" fmla="*/ 2525112 w 5965940"/>
                  <a:gd name="connsiteY20" fmla="*/ 1599648 h 2951634"/>
                  <a:gd name="connsiteX21" fmla="*/ 2547842 w 5965940"/>
                  <a:gd name="connsiteY21" fmla="*/ 1574524 h 2951634"/>
                  <a:gd name="connsiteX22" fmla="*/ 2607665 w 5965940"/>
                  <a:gd name="connsiteY22" fmla="*/ 1231144 h 2951634"/>
                  <a:gd name="connsiteX23" fmla="*/ 2639969 w 5965940"/>
                  <a:gd name="connsiteY23" fmla="*/ 1264645 h 2951634"/>
                  <a:gd name="connsiteX24" fmla="*/ 2639969 w 5965940"/>
                  <a:gd name="connsiteY24" fmla="*/ 1429754 h 2951634"/>
                  <a:gd name="connsiteX25" fmla="*/ 2641166 w 5965940"/>
                  <a:gd name="connsiteY25" fmla="*/ 1429754 h 2951634"/>
                  <a:gd name="connsiteX26" fmla="*/ 2641166 w 5965940"/>
                  <a:gd name="connsiteY26" fmla="*/ 1592472 h 2951634"/>
                  <a:gd name="connsiteX27" fmla="*/ 2690220 w 5965940"/>
                  <a:gd name="connsiteY27" fmla="*/ 1642722 h 2951634"/>
                  <a:gd name="connsiteX28" fmla="*/ 2727310 w 5965940"/>
                  <a:gd name="connsiteY28" fmla="*/ 1706132 h 2951634"/>
                  <a:gd name="connsiteX29" fmla="*/ 2684237 w 5965940"/>
                  <a:gd name="connsiteY29" fmla="*/ 1731258 h 2951634"/>
                  <a:gd name="connsiteX30" fmla="*/ 2674666 w 5965940"/>
                  <a:gd name="connsiteY30" fmla="*/ 1730063 h 2951634"/>
                  <a:gd name="connsiteX31" fmla="*/ 2619628 w 5965940"/>
                  <a:gd name="connsiteY31" fmla="*/ 1670240 h 2951634"/>
                  <a:gd name="connsiteX32" fmla="*/ 2620827 w 5965940"/>
                  <a:gd name="connsiteY32" fmla="*/ 1556577 h 2951634"/>
                  <a:gd name="connsiteX33" fmla="*/ 2599290 w 5965940"/>
                  <a:gd name="connsiteY33" fmla="*/ 1531453 h 2951634"/>
                  <a:gd name="connsiteX34" fmla="*/ 2583736 w 5965940"/>
                  <a:gd name="connsiteY34" fmla="*/ 1530255 h 2951634"/>
                  <a:gd name="connsiteX35" fmla="*/ 2526306 w 5965940"/>
                  <a:gd name="connsiteY35" fmla="*/ 1468040 h 2951634"/>
                  <a:gd name="connsiteX36" fmla="*/ 2432984 w 5965940"/>
                  <a:gd name="connsiteY36" fmla="*/ 1308912 h 2951634"/>
                  <a:gd name="connsiteX37" fmla="*/ 2417431 w 5965940"/>
                  <a:gd name="connsiteY37" fmla="*/ 1246697 h 2951634"/>
                  <a:gd name="connsiteX38" fmla="*/ 2448538 w 5965940"/>
                  <a:gd name="connsiteY38" fmla="*/ 1231144 h 2951634"/>
                  <a:gd name="connsiteX39" fmla="*/ 2607665 w 5965940"/>
                  <a:gd name="connsiteY39" fmla="*/ 1231144 h 2951634"/>
                  <a:gd name="connsiteX40" fmla="*/ 1542988 w 5965940"/>
                  <a:gd name="connsiteY40" fmla="*/ 1125838 h 2951634"/>
                  <a:gd name="connsiteX41" fmla="*/ 1542988 w 5965940"/>
                  <a:gd name="connsiteY41" fmla="*/ 1264073 h 2951634"/>
                  <a:gd name="connsiteX42" fmla="*/ 1489378 w 5965940"/>
                  <a:gd name="connsiteY42" fmla="*/ 1274897 h 2951634"/>
                  <a:gd name="connsiteX43" fmla="*/ 1383569 w 5965940"/>
                  <a:gd name="connsiteY43" fmla="*/ 1434522 h 2951634"/>
                  <a:gd name="connsiteX44" fmla="*/ 1383569 w 5965940"/>
                  <a:gd name="connsiteY44" fmla="*/ 1866318 h 2951634"/>
                  <a:gd name="connsiteX45" fmla="*/ 1323073 w 5965940"/>
                  <a:gd name="connsiteY45" fmla="*/ 1866318 h 2951634"/>
                  <a:gd name="connsiteX46" fmla="*/ 1323073 w 5965940"/>
                  <a:gd name="connsiteY46" fmla="*/ 1125838 h 2951634"/>
                  <a:gd name="connsiteX47" fmla="*/ 2002911 w 5965940"/>
                  <a:gd name="connsiteY47" fmla="*/ 1125838 h 2951634"/>
                  <a:gd name="connsiteX48" fmla="*/ 2002911 w 5965940"/>
                  <a:gd name="connsiteY48" fmla="*/ 1263591 h 2951634"/>
                  <a:gd name="connsiteX49" fmla="*/ 1947459 w 5965940"/>
                  <a:gd name="connsiteY49" fmla="*/ 1274786 h 2951634"/>
                  <a:gd name="connsiteX50" fmla="*/ 1841653 w 5965940"/>
                  <a:gd name="connsiteY50" fmla="*/ 1434414 h 2951634"/>
                  <a:gd name="connsiteX51" fmla="*/ 1841653 w 5965940"/>
                  <a:gd name="connsiteY51" fmla="*/ 1866318 h 2951634"/>
                  <a:gd name="connsiteX52" fmla="*/ 1730051 w 5965940"/>
                  <a:gd name="connsiteY52" fmla="*/ 1866318 h 2951634"/>
                  <a:gd name="connsiteX53" fmla="*/ 1730052 w 5965940"/>
                  <a:gd name="connsiteY53" fmla="*/ 1434522 h 2951634"/>
                  <a:gd name="connsiteX54" fmla="*/ 1730051 w 5965940"/>
                  <a:gd name="connsiteY54" fmla="*/ 1434519 h 2951634"/>
                  <a:gd name="connsiteX55" fmla="*/ 1730051 w 5965940"/>
                  <a:gd name="connsiteY55" fmla="*/ 1420568 h 2951634"/>
                  <a:gd name="connsiteX56" fmla="*/ 1727234 w 5965940"/>
                  <a:gd name="connsiteY56" fmla="*/ 1420568 h 2951634"/>
                  <a:gd name="connsiteX57" fmla="*/ 1716437 w 5965940"/>
                  <a:gd name="connsiteY57" fmla="*/ 1367090 h 2951634"/>
                  <a:gd name="connsiteX58" fmla="*/ 1608327 w 5965940"/>
                  <a:gd name="connsiteY58" fmla="*/ 1269071 h 2951634"/>
                  <a:gd name="connsiteX59" fmla="*/ 1586325 w 5965940"/>
                  <a:gd name="connsiteY59" fmla="*/ 1265744 h 2951634"/>
                  <a:gd name="connsiteX60" fmla="*/ 1586325 w 5965940"/>
                  <a:gd name="connsiteY60" fmla="*/ 1125838 h 2951634"/>
                  <a:gd name="connsiteX61" fmla="*/ 3907006 w 5965940"/>
                  <a:gd name="connsiteY61" fmla="*/ 0 h 2951634"/>
                  <a:gd name="connsiteX62" fmla="*/ 3732325 w 5965940"/>
                  <a:gd name="connsiteY62" fmla="*/ 0 h 2951634"/>
                  <a:gd name="connsiteX63" fmla="*/ 3654557 w 5965940"/>
                  <a:gd name="connsiteY63" fmla="*/ 1648703 h 2951634"/>
                  <a:gd name="connsiteX64" fmla="*/ 3552858 w 5965940"/>
                  <a:gd name="connsiteY64" fmla="*/ 1652295 h 2951634"/>
                  <a:gd name="connsiteX65" fmla="*/ 3472697 w 5965940"/>
                  <a:gd name="connsiteY65" fmla="*/ 338595 h 2951634"/>
                  <a:gd name="connsiteX66" fmla="*/ 3294425 w 5965940"/>
                  <a:gd name="connsiteY66" fmla="*/ 338595 h 2951634"/>
                  <a:gd name="connsiteX67" fmla="*/ 3217853 w 5965940"/>
                  <a:gd name="connsiteY67" fmla="*/ 1658274 h 2951634"/>
                  <a:gd name="connsiteX68" fmla="*/ 3071887 w 5965940"/>
                  <a:gd name="connsiteY68" fmla="*/ 1665454 h 2951634"/>
                  <a:gd name="connsiteX69" fmla="*/ 3071887 w 5965940"/>
                  <a:gd name="connsiteY69" fmla="*/ 1448897 h 2951634"/>
                  <a:gd name="connsiteX70" fmla="*/ 2998904 w 5965940"/>
                  <a:gd name="connsiteY70" fmla="*/ 1319681 h 2951634"/>
                  <a:gd name="connsiteX71" fmla="*/ 2979760 w 5965940"/>
                  <a:gd name="connsiteY71" fmla="*/ 1301735 h 2951634"/>
                  <a:gd name="connsiteX72" fmla="*/ 2896009 w 5965940"/>
                  <a:gd name="connsiteY72" fmla="*/ 1293360 h 2951634"/>
                  <a:gd name="connsiteX73" fmla="*/ 2854133 w 5965940"/>
                  <a:gd name="connsiteY73" fmla="*/ 1331645 h 2951634"/>
                  <a:gd name="connsiteX74" fmla="*/ 2800293 w 5965940"/>
                  <a:gd name="connsiteY74" fmla="*/ 1433343 h 2951634"/>
                  <a:gd name="connsiteX75" fmla="*/ 2762007 w 5965940"/>
                  <a:gd name="connsiteY75" fmla="*/ 1468040 h 2951634"/>
                  <a:gd name="connsiteX76" fmla="*/ 2726114 w 5965940"/>
                  <a:gd name="connsiteY76" fmla="*/ 1503935 h 2951634"/>
                  <a:gd name="connsiteX77" fmla="*/ 2726114 w 5965940"/>
                  <a:gd name="connsiteY77" fmla="*/ 1562559 h 2951634"/>
                  <a:gd name="connsiteX78" fmla="*/ 2715346 w 5965940"/>
                  <a:gd name="connsiteY78" fmla="*/ 1581703 h 2951634"/>
                  <a:gd name="connsiteX79" fmla="*/ 2702184 w 5965940"/>
                  <a:gd name="connsiteY79" fmla="*/ 1561362 h 2951634"/>
                  <a:gd name="connsiteX80" fmla="*/ 2698595 w 5965940"/>
                  <a:gd name="connsiteY80" fmla="*/ 1466843 h 2951634"/>
                  <a:gd name="connsiteX81" fmla="*/ 2698595 w 5965940"/>
                  <a:gd name="connsiteY81" fmla="*/ 1215590 h 2951634"/>
                  <a:gd name="connsiteX82" fmla="*/ 2661505 w 5965940"/>
                  <a:gd name="connsiteY82" fmla="*/ 1173716 h 2951634"/>
                  <a:gd name="connsiteX83" fmla="*/ 2388716 w 5965940"/>
                  <a:gd name="connsiteY83" fmla="*/ 1173716 h 2951634"/>
                  <a:gd name="connsiteX84" fmla="*/ 2356411 w 5965940"/>
                  <a:gd name="connsiteY84" fmla="*/ 1208411 h 2951634"/>
                  <a:gd name="connsiteX85" fmla="*/ 2357608 w 5965940"/>
                  <a:gd name="connsiteY85" fmla="*/ 1273020 h 2951634"/>
                  <a:gd name="connsiteX86" fmla="*/ 2328893 w 5965940"/>
                  <a:gd name="connsiteY86" fmla="*/ 1319681 h 2951634"/>
                  <a:gd name="connsiteX87" fmla="*/ 2253518 w 5965940"/>
                  <a:gd name="connsiteY87" fmla="*/ 1439325 h 2951634"/>
                  <a:gd name="connsiteX88" fmla="*/ 2253518 w 5965940"/>
                  <a:gd name="connsiteY88" fmla="*/ 1555380 h 2951634"/>
                  <a:gd name="connsiteX89" fmla="*/ 2192497 w 5965940"/>
                  <a:gd name="connsiteY89" fmla="*/ 1615203 h 2951634"/>
                  <a:gd name="connsiteX90" fmla="*/ 2188133 w 5965940"/>
                  <a:gd name="connsiteY90" fmla="*/ 1615952 h 2951634"/>
                  <a:gd name="connsiteX91" fmla="*/ 2188133 w 5965940"/>
                  <a:gd name="connsiteY91" fmla="*/ 1434414 h 2951634"/>
                  <a:gd name="connsiteX92" fmla="*/ 2188133 w 5965940"/>
                  <a:gd name="connsiteY92" fmla="*/ 1434408 h 2951634"/>
                  <a:gd name="connsiteX93" fmla="*/ 2188133 w 5965940"/>
                  <a:gd name="connsiteY93" fmla="*/ 1420459 h 2951634"/>
                  <a:gd name="connsiteX94" fmla="*/ 2186024 w 5965940"/>
                  <a:gd name="connsiteY94" fmla="*/ 1420459 h 2951634"/>
                  <a:gd name="connsiteX95" fmla="*/ 2180346 w 5965940"/>
                  <a:gd name="connsiteY95" fmla="*/ 1382898 h 2951634"/>
                  <a:gd name="connsiteX96" fmla="*/ 2082327 w 5965940"/>
                  <a:gd name="connsiteY96" fmla="*/ 1274786 h 2951634"/>
                  <a:gd name="connsiteX97" fmla="*/ 2046247 w 5965940"/>
                  <a:gd name="connsiteY97" fmla="*/ 1267503 h 2951634"/>
                  <a:gd name="connsiteX98" fmla="*/ 2046247 w 5965940"/>
                  <a:gd name="connsiteY98" fmla="*/ 1060383 h 2951634"/>
                  <a:gd name="connsiteX99" fmla="*/ 2002911 w 5965940"/>
                  <a:gd name="connsiteY99" fmla="*/ 1060383 h 2951634"/>
                  <a:gd name="connsiteX100" fmla="*/ 2002911 w 5965940"/>
                  <a:gd name="connsiteY100" fmla="*/ 1060832 h 2951634"/>
                  <a:gd name="connsiteX101" fmla="*/ 1323073 w 5965940"/>
                  <a:gd name="connsiteY101" fmla="*/ 1060832 h 2951634"/>
                  <a:gd name="connsiteX102" fmla="*/ 1323073 w 5965940"/>
                  <a:gd name="connsiteY102" fmla="*/ 974326 h 2951634"/>
                  <a:gd name="connsiteX103" fmla="*/ 1323073 w 5965940"/>
                  <a:gd name="connsiteY103" fmla="*/ 938000 h 2951634"/>
                  <a:gd name="connsiteX104" fmla="*/ 1323073 w 5965940"/>
                  <a:gd name="connsiteY104" fmla="*/ 937995 h 2951634"/>
                  <a:gd name="connsiteX105" fmla="*/ 1323073 w 5965940"/>
                  <a:gd name="connsiteY105" fmla="*/ 781004 h 2951634"/>
                  <a:gd name="connsiteX106" fmla="*/ 1323073 w 5965940"/>
                  <a:gd name="connsiteY106" fmla="*/ 781003 h 2951634"/>
                  <a:gd name="connsiteX107" fmla="*/ 1217309 w 5965940"/>
                  <a:gd name="connsiteY107" fmla="*/ 781003 h 2951634"/>
                  <a:gd name="connsiteX108" fmla="*/ 1217309 w 5965940"/>
                  <a:gd name="connsiteY108" fmla="*/ 781004 h 2951634"/>
                  <a:gd name="connsiteX109" fmla="*/ 1121686 w 5965940"/>
                  <a:gd name="connsiteY109" fmla="*/ 781004 h 2951634"/>
                  <a:gd name="connsiteX110" fmla="*/ 1121686 w 5965940"/>
                  <a:gd name="connsiteY110" fmla="*/ 938000 h 2951634"/>
                  <a:gd name="connsiteX111" fmla="*/ 1121686 w 5965940"/>
                  <a:gd name="connsiteY111" fmla="*/ 974326 h 2951634"/>
                  <a:gd name="connsiteX112" fmla="*/ 1121686 w 5965940"/>
                  <a:gd name="connsiteY112" fmla="*/ 1866318 h 2951634"/>
                  <a:gd name="connsiteX113" fmla="*/ 1025040 w 5965940"/>
                  <a:gd name="connsiteY113" fmla="*/ 1866318 h 2951634"/>
                  <a:gd name="connsiteX114" fmla="*/ 1025040 w 5965940"/>
                  <a:gd name="connsiteY114" fmla="*/ 1777911 h 2951634"/>
                  <a:gd name="connsiteX115" fmla="*/ 1025040 w 5965940"/>
                  <a:gd name="connsiteY115" fmla="*/ 1776407 h 2951634"/>
                  <a:gd name="connsiteX116" fmla="*/ 904032 w 5965940"/>
                  <a:gd name="connsiteY116" fmla="*/ 1776407 h 2951634"/>
                  <a:gd name="connsiteX117" fmla="*/ 904032 w 5965940"/>
                  <a:gd name="connsiteY117" fmla="*/ 1132629 h 2951634"/>
                  <a:gd name="connsiteX118" fmla="*/ 904032 w 5965940"/>
                  <a:gd name="connsiteY118" fmla="*/ 1132626 h 2951634"/>
                  <a:gd name="connsiteX119" fmla="*/ 904031 w 5965940"/>
                  <a:gd name="connsiteY119" fmla="*/ 1132626 h 2951634"/>
                  <a:gd name="connsiteX120" fmla="*/ 904031 w 5965940"/>
                  <a:gd name="connsiteY120" fmla="*/ 974323 h 2951634"/>
                  <a:gd name="connsiteX121" fmla="*/ 904030 w 5965940"/>
                  <a:gd name="connsiteY121" fmla="*/ 974323 h 2951634"/>
                  <a:gd name="connsiteX122" fmla="*/ 752351 w 5965940"/>
                  <a:gd name="connsiteY122" fmla="*/ 974323 h 2951634"/>
                  <a:gd name="connsiteX123" fmla="*/ 600673 w 5965940"/>
                  <a:gd name="connsiteY123" fmla="*/ 974323 h 2951634"/>
                  <a:gd name="connsiteX124" fmla="*/ 600673 w 5965940"/>
                  <a:gd name="connsiteY124" fmla="*/ 1147341 h 2951634"/>
                  <a:gd name="connsiteX125" fmla="*/ 600674 w 5965940"/>
                  <a:gd name="connsiteY125" fmla="*/ 1147341 h 2951634"/>
                  <a:gd name="connsiteX126" fmla="*/ 600674 w 5965940"/>
                  <a:gd name="connsiteY126" fmla="*/ 1778187 h 2951634"/>
                  <a:gd name="connsiteX127" fmla="*/ 505978 w 5965940"/>
                  <a:gd name="connsiteY127" fmla="*/ 1778187 h 2951634"/>
                  <a:gd name="connsiteX128" fmla="*/ 505978 w 5965940"/>
                  <a:gd name="connsiteY128" fmla="*/ 1775522 h 2951634"/>
                  <a:gd name="connsiteX129" fmla="*/ 505978 w 5965940"/>
                  <a:gd name="connsiteY129" fmla="*/ 1450932 h 2951634"/>
                  <a:gd name="connsiteX130" fmla="*/ 0 w 5965940"/>
                  <a:gd name="connsiteY130" fmla="*/ 1750841 h 2951634"/>
                  <a:gd name="connsiteX131" fmla="*/ 0 w 5965940"/>
                  <a:gd name="connsiteY131" fmla="*/ 2951634 h 2951634"/>
                  <a:gd name="connsiteX132" fmla="*/ 505978 w 5965940"/>
                  <a:gd name="connsiteY132" fmla="*/ 2951634 h 2951634"/>
                  <a:gd name="connsiteX133" fmla="*/ 1339431 w 5965940"/>
                  <a:gd name="connsiteY133" fmla="*/ 2951634 h 2951634"/>
                  <a:gd name="connsiteX134" fmla="*/ 3384619 w 5965940"/>
                  <a:gd name="connsiteY134" fmla="*/ 2951634 h 2951634"/>
                  <a:gd name="connsiteX135" fmla="*/ 4172617 w 5965940"/>
                  <a:gd name="connsiteY135" fmla="*/ 2951634 h 2951634"/>
                  <a:gd name="connsiteX136" fmla="*/ 4172620 w 5965940"/>
                  <a:gd name="connsiteY136" fmla="*/ 2951052 h 2951634"/>
                  <a:gd name="connsiteX137" fmla="*/ 5965874 w 5965940"/>
                  <a:gd name="connsiteY137" fmla="*/ 2951052 h 2951634"/>
                  <a:gd name="connsiteX138" fmla="*/ 5965208 w 5965940"/>
                  <a:gd name="connsiteY138" fmla="*/ 2865948 h 2951634"/>
                  <a:gd name="connsiteX139" fmla="*/ 5965877 w 5965940"/>
                  <a:gd name="connsiteY139" fmla="*/ 2857204 h 2951634"/>
                  <a:gd name="connsiteX140" fmla="*/ 5965877 w 5965940"/>
                  <a:gd name="connsiteY140" fmla="*/ 2309858 h 2951634"/>
                  <a:gd name="connsiteX141" fmla="*/ 5965877 w 5965940"/>
                  <a:gd name="connsiteY141" fmla="*/ 2302863 h 2951634"/>
                  <a:gd name="connsiteX142" fmla="*/ 5953806 w 5965940"/>
                  <a:gd name="connsiteY142" fmla="*/ 2292370 h 2951634"/>
                  <a:gd name="connsiteX143" fmla="*/ 5924966 w 5965940"/>
                  <a:gd name="connsiteY143" fmla="*/ 2291786 h 2951634"/>
                  <a:gd name="connsiteX144" fmla="*/ 5924295 w 5965940"/>
                  <a:gd name="connsiteY144" fmla="*/ 2167629 h 2951634"/>
                  <a:gd name="connsiteX145" fmla="*/ 5890762 w 5965940"/>
                  <a:gd name="connsiteY145" fmla="*/ 2132072 h 2951634"/>
                  <a:gd name="connsiteX146" fmla="*/ 5879361 w 5965940"/>
                  <a:gd name="connsiteY146" fmla="*/ 2127993 h 2951634"/>
                  <a:gd name="connsiteX147" fmla="*/ 5849180 w 5965940"/>
                  <a:gd name="connsiteY147" fmla="*/ 2055714 h 2951634"/>
                  <a:gd name="connsiteX148" fmla="*/ 5363604 w 5965940"/>
                  <a:gd name="connsiteY148" fmla="*/ 1753185 h 2951634"/>
                  <a:gd name="connsiteX149" fmla="*/ 5137584 w 5965940"/>
                  <a:gd name="connsiteY149" fmla="*/ 1770090 h 2951634"/>
                  <a:gd name="connsiteX150" fmla="*/ 5126181 w 5965940"/>
                  <a:gd name="connsiteY150" fmla="*/ 1763096 h 2951634"/>
                  <a:gd name="connsiteX151" fmla="*/ 5126181 w 5965940"/>
                  <a:gd name="connsiteY151" fmla="*/ 1746774 h 2951634"/>
                  <a:gd name="connsiteX152" fmla="*/ 5126181 w 5965940"/>
                  <a:gd name="connsiteY152" fmla="*/ 1209917 h 2951634"/>
                  <a:gd name="connsiteX153" fmla="*/ 4964547 w 5965940"/>
                  <a:gd name="connsiteY153" fmla="*/ 1075267 h 2951634"/>
                  <a:gd name="connsiteX154" fmla="*/ 4935706 w 5965940"/>
                  <a:gd name="connsiteY154" fmla="*/ 1075848 h 2951634"/>
                  <a:gd name="connsiteX155" fmla="*/ 4798887 w 5965940"/>
                  <a:gd name="connsiteY155" fmla="*/ 1216330 h 2951634"/>
                  <a:gd name="connsiteX156" fmla="*/ 4798887 w 5965940"/>
                  <a:gd name="connsiteY156" fmla="*/ 1364968 h 2951634"/>
                  <a:gd name="connsiteX157" fmla="*/ 4798887 w 5965940"/>
                  <a:gd name="connsiteY157" fmla="*/ 1968276 h 2951634"/>
                  <a:gd name="connsiteX158" fmla="*/ 4788156 w 5965940"/>
                  <a:gd name="connsiteY158" fmla="*/ 2002086 h 2951634"/>
                  <a:gd name="connsiteX159" fmla="*/ 4745232 w 5965940"/>
                  <a:gd name="connsiteY159" fmla="*/ 2077280 h 2951634"/>
                  <a:gd name="connsiteX160" fmla="*/ 4738526 w 5965940"/>
                  <a:gd name="connsiteY160" fmla="*/ 2056877 h 2951634"/>
                  <a:gd name="connsiteX161" fmla="*/ 4738526 w 5965940"/>
                  <a:gd name="connsiteY161" fmla="*/ 1648846 h 2951634"/>
                  <a:gd name="connsiteX162" fmla="*/ 4738526 w 5965940"/>
                  <a:gd name="connsiteY162" fmla="*/ 1210501 h 2951634"/>
                  <a:gd name="connsiteX163" fmla="*/ 4576891 w 5965940"/>
                  <a:gd name="connsiteY163" fmla="*/ 1075848 h 2951634"/>
                  <a:gd name="connsiteX164" fmla="*/ 4411904 w 5965940"/>
                  <a:gd name="connsiteY164" fmla="*/ 1200591 h 2951634"/>
                  <a:gd name="connsiteX165" fmla="*/ 4410563 w 5965940"/>
                  <a:gd name="connsiteY165" fmla="*/ 1211083 h 2951634"/>
                  <a:gd name="connsiteX166" fmla="*/ 4410563 w 5965940"/>
                  <a:gd name="connsiteY166" fmla="*/ 1786995 h 2951634"/>
                  <a:gd name="connsiteX167" fmla="*/ 4411231 w 5965940"/>
                  <a:gd name="connsiteY167" fmla="*/ 1787577 h 2951634"/>
                  <a:gd name="connsiteX168" fmla="*/ 4408550 w 5965940"/>
                  <a:gd name="connsiteY168" fmla="*/ 1787577 h 2951634"/>
                  <a:gd name="connsiteX169" fmla="*/ 4409220 w 5965940"/>
                  <a:gd name="connsiteY169" fmla="*/ 1762513 h 2951634"/>
                  <a:gd name="connsiteX170" fmla="*/ 4409220 w 5965940"/>
                  <a:gd name="connsiteY170" fmla="*/ 1225656 h 2951634"/>
                  <a:gd name="connsiteX171" fmla="*/ 4408550 w 5965940"/>
                  <a:gd name="connsiteY171" fmla="*/ 1200591 h 2951634"/>
                  <a:gd name="connsiteX172" fmla="*/ 4405197 w 5965940"/>
                  <a:gd name="connsiteY172" fmla="*/ 1221575 h 2951634"/>
                  <a:gd name="connsiteX173" fmla="*/ 4405197 w 5965940"/>
                  <a:gd name="connsiteY173" fmla="*/ 1423843 h 2951634"/>
                  <a:gd name="connsiteX174" fmla="*/ 4405197 w 5965940"/>
                  <a:gd name="connsiteY174" fmla="*/ 1767758 h 2951634"/>
                  <a:gd name="connsiteX175" fmla="*/ 4387758 w 5965940"/>
                  <a:gd name="connsiteY175" fmla="*/ 1785246 h 2951634"/>
                  <a:gd name="connsiteX176" fmla="*/ 4176908 w 5965940"/>
                  <a:gd name="connsiteY176" fmla="*/ 1785246 h 2951634"/>
                  <a:gd name="connsiteX177" fmla="*/ 4177402 w 5965940"/>
                  <a:gd name="connsiteY177" fmla="*/ 1651098 h 2951634"/>
                  <a:gd name="connsiteX178" fmla="*/ 3987168 w 5965940"/>
                  <a:gd name="connsiteY178" fmla="*/ 1647507 h 295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5965940" h="2951634">
                    <a:moveTo>
                      <a:pt x="5965877" y="2951052"/>
                    </a:moveTo>
                    <a:lnTo>
                      <a:pt x="5965874" y="2951052"/>
                    </a:lnTo>
                    <a:lnTo>
                      <a:pt x="5965877" y="2951634"/>
                    </a:lnTo>
                    <a:close/>
                    <a:moveTo>
                      <a:pt x="2224803" y="1672633"/>
                    </a:moveTo>
                    <a:cubicBezTo>
                      <a:pt x="2247536" y="1672633"/>
                      <a:pt x="2252320" y="1682204"/>
                      <a:pt x="2252320" y="1702545"/>
                    </a:cubicBezTo>
                    <a:lnTo>
                      <a:pt x="2252320" y="1866318"/>
                    </a:lnTo>
                    <a:lnTo>
                      <a:pt x="2193129" y="1866318"/>
                    </a:lnTo>
                    <a:lnTo>
                      <a:pt x="2193695" y="1701348"/>
                    </a:lnTo>
                    <a:cubicBezTo>
                      <a:pt x="2193695" y="1677417"/>
                      <a:pt x="2204464" y="1672633"/>
                      <a:pt x="2224803" y="1672633"/>
                    </a:cubicBezTo>
                    <a:close/>
                    <a:moveTo>
                      <a:pt x="2547842" y="1574524"/>
                    </a:moveTo>
                    <a:cubicBezTo>
                      <a:pt x="2566986" y="1574524"/>
                      <a:pt x="2572969" y="1582900"/>
                      <a:pt x="2572969" y="1600847"/>
                    </a:cubicBezTo>
                    <a:cubicBezTo>
                      <a:pt x="2572969" y="1624774"/>
                      <a:pt x="2572969" y="1647507"/>
                      <a:pt x="2572969" y="1671436"/>
                    </a:cubicBezTo>
                    <a:cubicBezTo>
                      <a:pt x="2572969" y="1671436"/>
                      <a:pt x="2572969" y="1671436"/>
                      <a:pt x="2574165" y="1671436"/>
                    </a:cubicBezTo>
                    <a:cubicBezTo>
                      <a:pt x="2574165" y="1694169"/>
                      <a:pt x="2574165" y="1716902"/>
                      <a:pt x="2574165" y="1738437"/>
                    </a:cubicBezTo>
                    <a:cubicBezTo>
                      <a:pt x="2574165" y="1765955"/>
                      <a:pt x="2586129" y="1779116"/>
                      <a:pt x="2614844" y="1777919"/>
                    </a:cubicBezTo>
                    <a:cubicBezTo>
                      <a:pt x="2643559" y="1776723"/>
                      <a:pt x="2672274" y="1777919"/>
                      <a:pt x="2700989" y="1777919"/>
                    </a:cubicBezTo>
                    <a:cubicBezTo>
                      <a:pt x="2718935" y="1777919"/>
                      <a:pt x="2727310" y="1782706"/>
                      <a:pt x="2727310" y="1801849"/>
                    </a:cubicBezTo>
                    <a:cubicBezTo>
                      <a:pt x="2726114" y="1826974"/>
                      <a:pt x="2734488" y="1856885"/>
                      <a:pt x="2691417" y="1856885"/>
                    </a:cubicBezTo>
                    <a:lnTo>
                      <a:pt x="2680232" y="1866318"/>
                    </a:lnTo>
                    <a:lnTo>
                      <a:pt x="2525808" y="1866318"/>
                    </a:lnTo>
                    <a:lnTo>
                      <a:pt x="2525112" y="1599648"/>
                    </a:lnTo>
                    <a:cubicBezTo>
                      <a:pt x="2525112" y="1584095"/>
                      <a:pt x="2529896" y="1574524"/>
                      <a:pt x="2547842" y="1574524"/>
                    </a:cubicBezTo>
                    <a:close/>
                    <a:moveTo>
                      <a:pt x="2607665" y="1231144"/>
                    </a:moveTo>
                    <a:cubicBezTo>
                      <a:pt x="2633987" y="1229947"/>
                      <a:pt x="2641166" y="1240715"/>
                      <a:pt x="2639969" y="1264645"/>
                    </a:cubicBezTo>
                    <a:cubicBezTo>
                      <a:pt x="2638772" y="1319681"/>
                      <a:pt x="2639969" y="1374719"/>
                      <a:pt x="2639969" y="1429754"/>
                    </a:cubicBezTo>
                    <a:cubicBezTo>
                      <a:pt x="2639969" y="1429754"/>
                      <a:pt x="2639969" y="1429754"/>
                      <a:pt x="2641166" y="1429754"/>
                    </a:cubicBezTo>
                    <a:cubicBezTo>
                      <a:pt x="2641166" y="1483594"/>
                      <a:pt x="2641166" y="1537435"/>
                      <a:pt x="2641166" y="1592472"/>
                    </a:cubicBezTo>
                    <a:cubicBezTo>
                      <a:pt x="2641166" y="1631954"/>
                      <a:pt x="2650739" y="1640328"/>
                      <a:pt x="2690220" y="1642722"/>
                    </a:cubicBezTo>
                    <a:cubicBezTo>
                      <a:pt x="2729702" y="1643918"/>
                      <a:pt x="2729702" y="1647507"/>
                      <a:pt x="2727310" y="1706132"/>
                    </a:cubicBezTo>
                    <a:cubicBezTo>
                      <a:pt x="2726114" y="1739634"/>
                      <a:pt x="2704578" y="1732455"/>
                      <a:pt x="2684237" y="1731258"/>
                    </a:cubicBezTo>
                    <a:cubicBezTo>
                      <a:pt x="2680648" y="1731258"/>
                      <a:pt x="2678257" y="1730063"/>
                      <a:pt x="2674666" y="1730063"/>
                    </a:cubicBezTo>
                    <a:cubicBezTo>
                      <a:pt x="2619628" y="1727669"/>
                      <a:pt x="2619628" y="1727669"/>
                      <a:pt x="2619628" y="1670240"/>
                    </a:cubicBezTo>
                    <a:cubicBezTo>
                      <a:pt x="2619628" y="1631954"/>
                      <a:pt x="2617236" y="1594865"/>
                      <a:pt x="2620827" y="1556577"/>
                    </a:cubicBezTo>
                    <a:cubicBezTo>
                      <a:pt x="2622024" y="1537435"/>
                      <a:pt x="2612451" y="1533844"/>
                      <a:pt x="2599290" y="1531453"/>
                    </a:cubicBezTo>
                    <a:cubicBezTo>
                      <a:pt x="2594506" y="1530255"/>
                      <a:pt x="2589718" y="1530255"/>
                      <a:pt x="2583736" y="1530255"/>
                    </a:cubicBezTo>
                    <a:cubicBezTo>
                      <a:pt x="2521521" y="1530255"/>
                      <a:pt x="2525112" y="1536238"/>
                      <a:pt x="2526306" y="1468040"/>
                    </a:cubicBezTo>
                    <a:cubicBezTo>
                      <a:pt x="2528699" y="1395057"/>
                      <a:pt x="2503576" y="1338824"/>
                      <a:pt x="2432984" y="1308912"/>
                    </a:cubicBezTo>
                    <a:cubicBezTo>
                      <a:pt x="2401878" y="1295753"/>
                      <a:pt x="2417431" y="1268233"/>
                      <a:pt x="2417431" y="1246697"/>
                    </a:cubicBezTo>
                    <a:cubicBezTo>
                      <a:pt x="2417431" y="1227553"/>
                      <a:pt x="2435376" y="1231144"/>
                      <a:pt x="2448538" y="1231144"/>
                    </a:cubicBezTo>
                    <a:cubicBezTo>
                      <a:pt x="2501182" y="1231144"/>
                      <a:pt x="2555021" y="1232341"/>
                      <a:pt x="2607665" y="1231144"/>
                    </a:cubicBezTo>
                    <a:close/>
                    <a:moveTo>
                      <a:pt x="1542988" y="1125838"/>
                    </a:moveTo>
                    <a:lnTo>
                      <a:pt x="1542988" y="1264073"/>
                    </a:lnTo>
                    <a:lnTo>
                      <a:pt x="1489378" y="1274897"/>
                    </a:lnTo>
                    <a:cubicBezTo>
                      <a:pt x="1427198" y="1301196"/>
                      <a:pt x="1383569" y="1362765"/>
                      <a:pt x="1383569" y="1434522"/>
                    </a:cubicBezTo>
                    <a:lnTo>
                      <a:pt x="1383569" y="1866318"/>
                    </a:lnTo>
                    <a:lnTo>
                      <a:pt x="1323073" y="1866318"/>
                    </a:lnTo>
                    <a:lnTo>
                      <a:pt x="1323073" y="1125838"/>
                    </a:lnTo>
                    <a:close/>
                    <a:moveTo>
                      <a:pt x="2002911" y="1125838"/>
                    </a:moveTo>
                    <a:lnTo>
                      <a:pt x="2002911" y="1263591"/>
                    </a:lnTo>
                    <a:lnTo>
                      <a:pt x="1947459" y="1274786"/>
                    </a:lnTo>
                    <a:cubicBezTo>
                      <a:pt x="1885280" y="1301086"/>
                      <a:pt x="1841653" y="1362655"/>
                      <a:pt x="1841653" y="1434414"/>
                    </a:cubicBezTo>
                    <a:lnTo>
                      <a:pt x="1841653" y="1866318"/>
                    </a:lnTo>
                    <a:lnTo>
                      <a:pt x="1730051" y="1866318"/>
                    </a:lnTo>
                    <a:lnTo>
                      <a:pt x="1730052" y="1434522"/>
                    </a:lnTo>
                    <a:lnTo>
                      <a:pt x="1730051" y="1434519"/>
                    </a:lnTo>
                    <a:lnTo>
                      <a:pt x="1730051" y="1420568"/>
                    </a:lnTo>
                    <a:lnTo>
                      <a:pt x="1727234" y="1420568"/>
                    </a:lnTo>
                    <a:lnTo>
                      <a:pt x="1716437" y="1367090"/>
                    </a:lnTo>
                    <a:cubicBezTo>
                      <a:pt x="1696714" y="1320455"/>
                      <a:pt x="1657149" y="1284256"/>
                      <a:pt x="1608327" y="1269071"/>
                    </a:cubicBezTo>
                    <a:lnTo>
                      <a:pt x="1586325" y="1265744"/>
                    </a:lnTo>
                    <a:lnTo>
                      <a:pt x="1586325" y="1125838"/>
                    </a:lnTo>
                    <a:close/>
                    <a:moveTo>
                      <a:pt x="3907006" y="0"/>
                    </a:moveTo>
                    <a:lnTo>
                      <a:pt x="3732325" y="0"/>
                    </a:lnTo>
                    <a:lnTo>
                      <a:pt x="3654557" y="1648703"/>
                    </a:lnTo>
                    <a:lnTo>
                      <a:pt x="3552858" y="1652295"/>
                    </a:lnTo>
                    <a:lnTo>
                      <a:pt x="3472697" y="338595"/>
                    </a:lnTo>
                    <a:lnTo>
                      <a:pt x="3294425" y="338595"/>
                    </a:lnTo>
                    <a:lnTo>
                      <a:pt x="3217853" y="1658274"/>
                    </a:lnTo>
                    <a:lnTo>
                      <a:pt x="3071887" y="1665454"/>
                    </a:lnTo>
                    <a:cubicBezTo>
                      <a:pt x="3071887" y="1593668"/>
                      <a:pt x="3071887" y="1520683"/>
                      <a:pt x="3071887" y="1448897"/>
                    </a:cubicBezTo>
                    <a:cubicBezTo>
                      <a:pt x="3071887" y="1392664"/>
                      <a:pt x="3049154" y="1348396"/>
                      <a:pt x="2998904" y="1319681"/>
                    </a:cubicBezTo>
                    <a:cubicBezTo>
                      <a:pt x="2990528" y="1314896"/>
                      <a:pt x="2984548" y="1310109"/>
                      <a:pt x="2979760" y="1301735"/>
                    </a:cubicBezTo>
                    <a:cubicBezTo>
                      <a:pt x="2968992" y="1281394"/>
                      <a:pt x="2906777" y="1274218"/>
                      <a:pt x="2896009" y="1293360"/>
                    </a:cubicBezTo>
                    <a:cubicBezTo>
                      <a:pt x="2885241" y="1312501"/>
                      <a:pt x="2868490" y="1319681"/>
                      <a:pt x="2854133" y="1331645"/>
                    </a:cubicBezTo>
                    <a:cubicBezTo>
                      <a:pt x="2820633" y="1357968"/>
                      <a:pt x="2800293" y="1391467"/>
                      <a:pt x="2800293" y="1433343"/>
                    </a:cubicBezTo>
                    <a:cubicBezTo>
                      <a:pt x="2800293" y="1463256"/>
                      <a:pt x="2788329" y="1471630"/>
                      <a:pt x="2762007" y="1468040"/>
                    </a:cubicBezTo>
                    <a:cubicBezTo>
                      <a:pt x="2735686" y="1464451"/>
                      <a:pt x="2724917" y="1478808"/>
                      <a:pt x="2726114" y="1503935"/>
                    </a:cubicBezTo>
                    <a:cubicBezTo>
                      <a:pt x="2727310" y="1523079"/>
                      <a:pt x="2726114" y="1542221"/>
                      <a:pt x="2726114" y="1562559"/>
                    </a:cubicBezTo>
                    <a:cubicBezTo>
                      <a:pt x="2726114" y="1570933"/>
                      <a:pt x="2727310" y="1580506"/>
                      <a:pt x="2715346" y="1581703"/>
                    </a:cubicBezTo>
                    <a:cubicBezTo>
                      <a:pt x="2702184" y="1582900"/>
                      <a:pt x="2702184" y="1570933"/>
                      <a:pt x="2702184" y="1561362"/>
                    </a:cubicBezTo>
                    <a:cubicBezTo>
                      <a:pt x="2700989" y="1530255"/>
                      <a:pt x="2698595" y="1497950"/>
                      <a:pt x="2698595" y="1466843"/>
                    </a:cubicBezTo>
                    <a:cubicBezTo>
                      <a:pt x="2697399" y="1383093"/>
                      <a:pt x="2697399" y="1299341"/>
                      <a:pt x="2698595" y="1215590"/>
                    </a:cubicBezTo>
                    <a:cubicBezTo>
                      <a:pt x="2698595" y="1190464"/>
                      <a:pt x="2690220" y="1173716"/>
                      <a:pt x="2661505" y="1173716"/>
                    </a:cubicBezTo>
                    <a:cubicBezTo>
                      <a:pt x="2570575" y="1173716"/>
                      <a:pt x="2479646" y="1173716"/>
                      <a:pt x="2388716" y="1173716"/>
                    </a:cubicBezTo>
                    <a:cubicBezTo>
                      <a:pt x="2365983" y="1173716"/>
                      <a:pt x="2355216" y="1185679"/>
                      <a:pt x="2356411" y="1208411"/>
                    </a:cubicBezTo>
                    <a:cubicBezTo>
                      <a:pt x="2356411" y="1229947"/>
                      <a:pt x="2355216" y="1251485"/>
                      <a:pt x="2357608" y="1273020"/>
                    </a:cubicBezTo>
                    <a:cubicBezTo>
                      <a:pt x="2360001" y="1296948"/>
                      <a:pt x="2351626" y="1310109"/>
                      <a:pt x="2328893" y="1319681"/>
                    </a:cubicBezTo>
                    <a:cubicBezTo>
                      <a:pt x="2278642" y="1342413"/>
                      <a:pt x="2254715" y="1384290"/>
                      <a:pt x="2253518" y="1439325"/>
                    </a:cubicBezTo>
                    <a:cubicBezTo>
                      <a:pt x="2253518" y="1477612"/>
                      <a:pt x="2253518" y="1517094"/>
                      <a:pt x="2253518" y="1555380"/>
                    </a:cubicBezTo>
                    <a:cubicBezTo>
                      <a:pt x="2253518" y="1623580"/>
                      <a:pt x="2260697" y="1615203"/>
                      <a:pt x="2192497" y="1615203"/>
                    </a:cubicBezTo>
                    <a:lnTo>
                      <a:pt x="2188133" y="1615952"/>
                    </a:lnTo>
                    <a:lnTo>
                      <a:pt x="2188133" y="1434414"/>
                    </a:lnTo>
                    <a:lnTo>
                      <a:pt x="2188133" y="1434408"/>
                    </a:lnTo>
                    <a:lnTo>
                      <a:pt x="2188133" y="1420459"/>
                    </a:lnTo>
                    <a:lnTo>
                      <a:pt x="2186024" y="1420459"/>
                    </a:lnTo>
                    <a:lnTo>
                      <a:pt x="2180346" y="1382898"/>
                    </a:lnTo>
                    <a:cubicBezTo>
                      <a:pt x="2165160" y="1334076"/>
                      <a:pt x="2128961" y="1294511"/>
                      <a:pt x="2082327" y="1274786"/>
                    </a:cubicBezTo>
                    <a:lnTo>
                      <a:pt x="2046247" y="1267503"/>
                    </a:lnTo>
                    <a:lnTo>
                      <a:pt x="2046247" y="1060383"/>
                    </a:lnTo>
                    <a:lnTo>
                      <a:pt x="2002911" y="1060383"/>
                    </a:lnTo>
                    <a:lnTo>
                      <a:pt x="2002911" y="1060832"/>
                    </a:lnTo>
                    <a:lnTo>
                      <a:pt x="1323073" y="1060832"/>
                    </a:lnTo>
                    <a:lnTo>
                      <a:pt x="1323073" y="974326"/>
                    </a:lnTo>
                    <a:lnTo>
                      <a:pt x="1323073" y="938000"/>
                    </a:lnTo>
                    <a:lnTo>
                      <a:pt x="1323073" y="937995"/>
                    </a:lnTo>
                    <a:lnTo>
                      <a:pt x="1323073" y="781004"/>
                    </a:lnTo>
                    <a:lnTo>
                      <a:pt x="1323073" y="781003"/>
                    </a:lnTo>
                    <a:lnTo>
                      <a:pt x="1217309" y="781003"/>
                    </a:lnTo>
                    <a:lnTo>
                      <a:pt x="1217309" y="781004"/>
                    </a:lnTo>
                    <a:lnTo>
                      <a:pt x="1121686" y="781004"/>
                    </a:lnTo>
                    <a:lnTo>
                      <a:pt x="1121686" y="938000"/>
                    </a:lnTo>
                    <a:lnTo>
                      <a:pt x="1121686" y="974326"/>
                    </a:lnTo>
                    <a:lnTo>
                      <a:pt x="1121686" y="1866318"/>
                    </a:lnTo>
                    <a:lnTo>
                      <a:pt x="1025040" y="1866318"/>
                    </a:lnTo>
                    <a:lnTo>
                      <a:pt x="1025040" y="1777911"/>
                    </a:lnTo>
                    <a:lnTo>
                      <a:pt x="1025040" y="1776407"/>
                    </a:lnTo>
                    <a:lnTo>
                      <a:pt x="904032" y="1776407"/>
                    </a:lnTo>
                    <a:lnTo>
                      <a:pt x="904032" y="1132629"/>
                    </a:lnTo>
                    <a:lnTo>
                      <a:pt x="904032" y="1132626"/>
                    </a:lnTo>
                    <a:lnTo>
                      <a:pt x="904031" y="1132626"/>
                    </a:lnTo>
                    <a:lnTo>
                      <a:pt x="904031" y="974323"/>
                    </a:lnTo>
                    <a:lnTo>
                      <a:pt x="904030" y="974323"/>
                    </a:lnTo>
                    <a:lnTo>
                      <a:pt x="752351" y="974323"/>
                    </a:lnTo>
                    <a:lnTo>
                      <a:pt x="600673" y="974323"/>
                    </a:lnTo>
                    <a:lnTo>
                      <a:pt x="600673" y="1147341"/>
                    </a:lnTo>
                    <a:lnTo>
                      <a:pt x="600674" y="1147341"/>
                    </a:lnTo>
                    <a:lnTo>
                      <a:pt x="600674" y="1778187"/>
                    </a:lnTo>
                    <a:lnTo>
                      <a:pt x="505978" y="1778187"/>
                    </a:lnTo>
                    <a:lnTo>
                      <a:pt x="505978" y="1775522"/>
                    </a:lnTo>
                    <a:lnTo>
                      <a:pt x="505978" y="1450932"/>
                    </a:lnTo>
                    <a:lnTo>
                      <a:pt x="0" y="1750841"/>
                    </a:lnTo>
                    <a:lnTo>
                      <a:pt x="0" y="2951634"/>
                    </a:lnTo>
                    <a:lnTo>
                      <a:pt x="505978" y="2951634"/>
                    </a:lnTo>
                    <a:lnTo>
                      <a:pt x="1339431" y="2951634"/>
                    </a:lnTo>
                    <a:lnTo>
                      <a:pt x="3384619" y="2951634"/>
                    </a:lnTo>
                    <a:lnTo>
                      <a:pt x="4172617" y="2951634"/>
                    </a:lnTo>
                    <a:lnTo>
                      <a:pt x="4172620" y="2951052"/>
                    </a:lnTo>
                    <a:lnTo>
                      <a:pt x="5965874" y="2951052"/>
                    </a:lnTo>
                    <a:lnTo>
                      <a:pt x="5965208" y="2865948"/>
                    </a:lnTo>
                    <a:cubicBezTo>
                      <a:pt x="5965208" y="2863033"/>
                      <a:pt x="5965877" y="2860118"/>
                      <a:pt x="5965877" y="2857204"/>
                    </a:cubicBezTo>
                    <a:cubicBezTo>
                      <a:pt x="5965877" y="2674754"/>
                      <a:pt x="5965877" y="2492307"/>
                      <a:pt x="5965877" y="2309858"/>
                    </a:cubicBezTo>
                    <a:cubicBezTo>
                      <a:pt x="5965877" y="2307526"/>
                      <a:pt x="5965877" y="2305193"/>
                      <a:pt x="5965877" y="2302863"/>
                    </a:cubicBezTo>
                    <a:cubicBezTo>
                      <a:pt x="5966548" y="2295285"/>
                      <a:pt x="5961854" y="2292370"/>
                      <a:pt x="5953806" y="2292370"/>
                    </a:cubicBezTo>
                    <a:cubicBezTo>
                      <a:pt x="5944417" y="2292370"/>
                      <a:pt x="5934356" y="2292370"/>
                      <a:pt x="5924966" y="2291786"/>
                    </a:cubicBezTo>
                    <a:cubicBezTo>
                      <a:pt x="5924966" y="2250402"/>
                      <a:pt x="5924966" y="2209015"/>
                      <a:pt x="5924295" y="2167629"/>
                    </a:cubicBezTo>
                    <a:cubicBezTo>
                      <a:pt x="5924295" y="2146062"/>
                      <a:pt x="5914908" y="2136735"/>
                      <a:pt x="5890762" y="2132072"/>
                    </a:cubicBezTo>
                    <a:cubicBezTo>
                      <a:pt x="5886739" y="2131489"/>
                      <a:pt x="5883385" y="2129742"/>
                      <a:pt x="5879361" y="2127993"/>
                    </a:cubicBezTo>
                    <a:cubicBezTo>
                      <a:pt x="5873324" y="2102928"/>
                      <a:pt x="5861923" y="2079028"/>
                      <a:pt x="5849180" y="2055714"/>
                    </a:cubicBezTo>
                    <a:cubicBezTo>
                      <a:pt x="5749920" y="1879092"/>
                      <a:pt x="5587613" y="1777669"/>
                      <a:pt x="5363604" y="1753185"/>
                    </a:cubicBezTo>
                    <a:cubicBezTo>
                      <a:pt x="5287817" y="1745025"/>
                      <a:pt x="5211359" y="1750270"/>
                      <a:pt x="5137584" y="1770090"/>
                    </a:cubicBezTo>
                    <a:cubicBezTo>
                      <a:pt x="5132217" y="1770090"/>
                      <a:pt x="5126181" y="1769506"/>
                      <a:pt x="5126181" y="1763096"/>
                    </a:cubicBezTo>
                    <a:cubicBezTo>
                      <a:pt x="5126181" y="1757848"/>
                      <a:pt x="5126181" y="1752602"/>
                      <a:pt x="5126181" y="1746774"/>
                    </a:cubicBezTo>
                    <a:cubicBezTo>
                      <a:pt x="5126181" y="1567822"/>
                      <a:pt x="5125511" y="1388867"/>
                      <a:pt x="5126181" y="1209917"/>
                    </a:cubicBezTo>
                    <a:cubicBezTo>
                      <a:pt x="5126181" y="1141136"/>
                      <a:pt x="5052407" y="1071769"/>
                      <a:pt x="4964547" y="1075267"/>
                    </a:cubicBezTo>
                    <a:cubicBezTo>
                      <a:pt x="4955158" y="1074101"/>
                      <a:pt x="4945097" y="1074101"/>
                      <a:pt x="4935706" y="1075848"/>
                    </a:cubicBezTo>
                    <a:cubicBezTo>
                      <a:pt x="4847177" y="1090422"/>
                      <a:pt x="4796875" y="1155707"/>
                      <a:pt x="4798887" y="1216330"/>
                    </a:cubicBezTo>
                    <a:cubicBezTo>
                      <a:pt x="4800230" y="1265875"/>
                      <a:pt x="4798887" y="1315421"/>
                      <a:pt x="4798887" y="1364968"/>
                    </a:cubicBezTo>
                    <a:cubicBezTo>
                      <a:pt x="4798887" y="1566074"/>
                      <a:pt x="4798887" y="1767175"/>
                      <a:pt x="4798887" y="1968276"/>
                    </a:cubicBezTo>
                    <a:cubicBezTo>
                      <a:pt x="4798887" y="1980517"/>
                      <a:pt x="4796205" y="1991009"/>
                      <a:pt x="4788156" y="2002086"/>
                    </a:cubicBezTo>
                    <a:cubicBezTo>
                      <a:pt x="4771389" y="2025985"/>
                      <a:pt x="4755963" y="2050466"/>
                      <a:pt x="4745232" y="2077280"/>
                    </a:cubicBezTo>
                    <a:cubicBezTo>
                      <a:pt x="4733832" y="2072617"/>
                      <a:pt x="4738526" y="2063873"/>
                      <a:pt x="4738526" y="2056877"/>
                    </a:cubicBezTo>
                    <a:cubicBezTo>
                      <a:pt x="4738526" y="1921062"/>
                      <a:pt x="4738526" y="1784662"/>
                      <a:pt x="4738526" y="1648846"/>
                    </a:cubicBezTo>
                    <a:cubicBezTo>
                      <a:pt x="4738526" y="1502537"/>
                      <a:pt x="4737856" y="1356226"/>
                      <a:pt x="4738526" y="1210501"/>
                    </a:cubicBezTo>
                    <a:cubicBezTo>
                      <a:pt x="4739197" y="1139970"/>
                      <a:pt x="4661398" y="1071186"/>
                      <a:pt x="4576891" y="1075848"/>
                    </a:cubicBezTo>
                    <a:cubicBezTo>
                      <a:pt x="4511835" y="1070020"/>
                      <a:pt x="4422634" y="1116652"/>
                      <a:pt x="4411904" y="1200591"/>
                    </a:cubicBezTo>
                    <a:cubicBezTo>
                      <a:pt x="4409890" y="1204087"/>
                      <a:pt x="4410563" y="1207586"/>
                      <a:pt x="4410563" y="1211083"/>
                    </a:cubicBezTo>
                    <a:cubicBezTo>
                      <a:pt x="4410563" y="1402859"/>
                      <a:pt x="4410563" y="1595219"/>
                      <a:pt x="4410563" y="1786995"/>
                    </a:cubicBezTo>
                    <a:cubicBezTo>
                      <a:pt x="4410563" y="1786995"/>
                      <a:pt x="4411231" y="1787577"/>
                      <a:pt x="4411231" y="1787577"/>
                    </a:cubicBezTo>
                    <a:cubicBezTo>
                      <a:pt x="4410563" y="1787577"/>
                      <a:pt x="4409220" y="1787577"/>
                      <a:pt x="4408550" y="1787577"/>
                    </a:cubicBezTo>
                    <a:cubicBezTo>
                      <a:pt x="4408550" y="1779416"/>
                      <a:pt x="4409220" y="1770673"/>
                      <a:pt x="4409220" y="1762513"/>
                    </a:cubicBezTo>
                    <a:cubicBezTo>
                      <a:pt x="4409220" y="1583562"/>
                      <a:pt x="4409220" y="1404606"/>
                      <a:pt x="4409220" y="1225656"/>
                    </a:cubicBezTo>
                    <a:cubicBezTo>
                      <a:pt x="4409220" y="1217494"/>
                      <a:pt x="4409220" y="1208751"/>
                      <a:pt x="4408550" y="1200591"/>
                    </a:cubicBezTo>
                    <a:cubicBezTo>
                      <a:pt x="4402512" y="1207002"/>
                      <a:pt x="4405197" y="1214579"/>
                      <a:pt x="4405197" y="1221575"/>
                    </a:cubicBezTo>
                    <a:cubicBezTo>
                      <a:pt x="4405197" y="1289192"/>
                      <a:pt x="4405197" y="1356226"/>
                      <a:pt x="4405197" y="1423843"/>
                    </a:cubicBezTo>
                    <a:cubicBezTo>
                      <a:pt x="4405197" y="1538679"/>
                      <a:pt x="4405197" y="1652926"/>
                      <a:pt x="4405197" y="1767758"/>
                    </a:cubicBezTo>
                    <a:cubicBezTo>
                      <a:pt x="4405197" y="1784662"/>
                      <a:pt x="4405197" y="1785246"/>
                      <a:pt x="4387758" y="1785246"/>
                    </a:cubicBezTo>
                    <a:lnTo>
                      <a:pt x="4176908" y="1785246"/>
                    </a:lnTo>
                    <a:lnTo>
                      <a:pt x="4177402" y="1651098"/>
                    </a:lnTo>
                    <a:lnTo>
                      <a:pt x="3987168" y="1647507"/>
                    </a:lnTo>
                    <a:close/>
                  </a:path>
                </a:pathLst>
              </a:custGeom>
              <a:solidFill>
                <a:srgbClr val="07A398"/>
              </a:solidFill>
              <a:ln w="365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1" dirty="0">
                  <a:solidFill>
                    <a:schemeClr val="bg1"/>
                  </a:solidFill>
                  <a:latin typeface="Arial"/>
                  <a:cs typeface="Arial" pitchFamily="34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100" b="1" dirty="0">
                  <a:solidFill>
                    <a:schemeClr val="bg1"/>
                  </a:solidFill>
                  <a:latin typeface="Arial"/>
                  <a:cs typeface="Arial" pitchFamily="34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 dirty="0">
                    <a:solidFill>
                      <a:schemeClr val="bg1"/>
                    </a:solidFill>
                    <a:latin typeface="Arial"/>
                    <a:cs typeface="Arial" pitchFamily="34" charset="0"/>
                  </a:rPr>
                  <a:t>PROCUREMENT</a:t>
                </a:r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2794DC29-7ED8-4A3E-B39C-01673FC52037}"/>
                </a:ext>
              </a:extLst>
            </p:cNvPr>
            <p:cNvGrpSpPr/>
            <p:nvPr/>
          </p:nvGrpSpPr>
          <p:grpSpPr>
            <a:xfrm>
              <a:off x="3702492" y="4093021"/>
              <a:ext cx="845491" cy="843860"/>
              <a:chOff x="7167947" y="1624190"/>
              <a:chExt cx="2677920" cy="2672764"/>
            </a:xfrm>
            <a:solidFill>
              <a:sysClr val="window" lastClr="FFFFFF"/>
            </a:solidFill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FC66326D-7D3C-48BF-8681-CF05E3CD334F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0" cy="2672764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solidFill>
                <a:srgbClr val="07A39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61E7EA8-8732-411A-963C-873FFBB376F6}"/>
                  </a:ext>
                </a:extLst>
              </p:cNvPr>
              <p:cNvSpPr/>
              <p:nvPr/>
            </p:nvSpPr>
            <p:spPr>
              <a:xfrm>
                <a:off x="7628244" y="2084297"/>
                <a:ext cx="1757326" cy="1752551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solidFill>
                <a:srgbClr val="07A39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281" name="Picture 280">
            <a:extLst>
              <a:ext uri="{FF2B5EF4-FFF2-40B4-BE49-F238E27FC236}">
                <a16:creationId xmlns:a16="http://schemas.microsoft.com/office/drawing/2014/main" id="{5F044D04-A80B-4E43-8BDC-B229DBCA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268" y="5023441"/>
            <a:ext cx="921624" cy="966580"/>
          </a:xfrm>
          <a:prstGeom prst="rect">
            <a:avLst/>
          </a:prstGeom>
        </p:spPr>
      </p:pic>
      <p:sp>
        <p:nvSpPr>
          <p:cNvPr id="282" name="Text Placeholder 30">
            <a:extLst>
              <a:ext uri="{FF2B5EF4-FFF2-40B4-BE49-F238E27FC236}">
                <a16:creationId xmlns:a16="http://schemas.microsoft.com/office/drawing/2014/main" id="{49B30C67-B819-4D7A-A64B-82CC66491144}"/>
              </a:ext>
            </a:extLst>
          </p:cNvPr>
          <p:cNvSpPr txBox="1">
            <a:spLocks/>
          </p:cNvSpPr>
          <p:nvPr/>
        </p:nvSpPr>
        <p:spPr>
          <a:xfrm>
            <a:off x="6420755" y="6093694"/>
            <a:ext cx="2804650" cy="27720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>
                <a:solidFill>
                  <a:schemeClr val="bg1"/>
                </a:solidFill>
                <a:latin typeface="Arial"/>
                <a:cs typeface="Arial" pitchFamily="34" charset="0"/>
              </a:rPr>
              <a:t>Management</a:t>
            </a:r>
            <a:endParaRPr lang="ko-KR" altLang="en-US" sz="1600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pic>
        <p:nvPicPr>
          <p:cNvPr id="1026" name="Picture 2" descr="Action plan - Free files and folders icons">
            <a:extLst>
              <a:ext uri="{FF2B5EF4-FFF2-40B4-BE49-F238E27FC236}">
                <a16:creationId xmlns:a16="http://schemas.microsoft.com/office/drawing/2014/main" id="{90208B1E-2692-4B08-ADC1-B22DB1740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033" y="4889129"/>
            <a:ext cx="1166803" cy="116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" name="Text Placeholder 30">
            <a:extLst>
              <a:ext uri="{FF2B5EF4-FFF2-40B4-BE49-F238E27FC236}">
                <a16:creationId xmlns:a16="http://schemas.microsoft.com/office/drawing/2014/main" id="{E352665B-A751-4AFA-98F8-8729A44A9D66}"/>
              </a:ext>
            </a:extLst>
          </p:cNvPr>
          <p:cNvSpPr txBox="1">
            <a:spLocks/>
          </p:cNvSpPr>
          <p:nvPr/>
        </p:nvSpPr>
        <p:spPr>
          <a:xfrm>
            <a:off x="2491566" y="6136119"/>
            <a:ext cx="2804650" cy="27720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>
                <a:solidFill>
                  <a:schemeClr val="bg1"/>
                </a:solidFill>
                <a:latin typeface="Arial"/>
                <a:cs typeface="Arial" pitchFamily="34" charset="0"/>
              </a:rPr>
              <a:t>Plan</a:t>
            </a:r>
            <a:endParaRPr lang="ko-KR" altLang="en-US" sz="1600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pic>
        <p:nvPicPr>
          <p:cNvPr id="1028" name="Picture 4" descr="Distribution - Free transport icons">
            <a:extLst>
              <a:ext uri="{FF2B5EF4-FFF2-40B4-BE49-F238E27FC236}">
                <a16:creationId xmlns:a16="http://schemas.microsoft.com/office/drawing/2014/main" id="{1E96CBAD-1FA7-4EFC-A742-4D9DA7F2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16" y="3135108"/>
            <a:ext cx="1131182" cy="113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9" name="Text Placeholder 30">
            <a:extLst>
              <a:ext uri="{FF2B5EF4-FFF2-40B4-BE49-F238E27FC236}">
                <a16:creationId xmlns:a16="http://schemas.microsoft.com/office/drawing/2014/main" id="{B33957BA-54EC-464B-8FC7-EA2800FD14CF}"/>
              </a:ext>
            </a:extLst>
          </p:cNvPr>
          <p:cNvSpPr txBox="1">
            <a:spLocks/>
          </p:cNvSpPr>
          <p:nvPr/>
        </p:nvSpPr>
        <p:spPr>
          <a:xfrm>
            <a:off x="157320" y="4240490"/>
            <a:ext cx="2804650" cy="27720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>
                <a:solidFill>
                  <a:schemeClr val="bg1"/>
                </a:solidFill>
                <a:latin typeface="Arial"/>
                <a:cs typeface="Arial" pitchFamily="34" charset="0"/>
              </a:rPr>
              <a:t>Distribution</a:t>
            </a:r>
            <a:endParaRPr lang="ko-KR" altLang="en-US" sz="1600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sp>
        <p:nvSpPr>
          <p:cNvPr id="291" name="Text Placeholder 30">
            <a:extLst>
              <a:ext uri="{FF2B5EF4-FFF2-40B4-BE49-F238E27FC236}">
                <a16:creationId xmlns:a16="http://schemas.microsoft.com/office/drawing/2014/main" id="{DFBB5488-5D1E-4322-8B5A-25C23751CB18}"/>
              </a:ext>
            </a:extLst>
          </p:cNvPr>
          <p:cNvSpPr txBox="1">
            <a:spLocks/>
          </p:cNvSpPr>
          <p:nvPr/>
        </p:nvSpPr>
        <p:spPr>
          <a:xfrm>
            <a:off x="7014408" y="1488560"/>
            <a:ext cx="2804650" cy="27720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>
                <a:solidFill>
                  <a:schemeClr val="bg1"/>
                </a:solidFill>
                <a:latin typeface="Arial"/>
                <a:cs typeface="Arial" pitchFamily="34" charset="0"/>
              </a:rPr>
              <a:t>Development</a:t>
            </a:r>
            <a:endParaRPr lang="ko-KR" altLang="en-US" sz="1600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sp>
        <p:nvSpPr>
          <p:cNvPr id="297" name="Text Placeholder 30">
            <a:extLst>
              <a:ext uri="{FF2B5EF4-FFF2-40B4-BE49-F238E27FC236}">
                <a16:creationId xmlns:a16="http://schemas.microsoft.com/office/drawing/2014/main" id="{2CBC144D-40DE-4EEB-827E-C85DD1A81FC5}"/>
              </a:ext>
            </a:extLst>
          </p:cNvPr>
          <p:cNvSpPr txBox="1">
            <a:spLocks/>
          </p:cNvSpPr>
          <p:nvPr/>
        </p:nvSpPr>
        <p:spPr>
          <a:xfrm>
            <a:off x="4722531" y="4435511"/>
            <a:ext cx="2804650" cy="27720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>
                <a:solidFill>
                  <a:schemeClr val="bg1"/>
                </a:solidFill>
                <a:latin typeface="Arial"/>
                <a:cs typeface="Arial" pitchFamily="34" charset="0"/>
              </a:rPr>
              <a:t>Manufacturing</a:t>
            </a:r>
            <a:endParaRPr lang="ko-KR" altLang="en-US" sz="1600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pic>
        <p:nvPicPr>
          <p:cNvPr id="1030" name="Picture 6" descr="Customer service - Free communications icons">
            <a:extLst>
              <a:ext uri="{FF2B5EF4-FFF2-40B4-BE49-F238E27FC236}">
                <a16:creationId xmlns:a16="http://schemas.microsoft.com/office/drawing/2014/main" id="{BC706FDF-050C-4E1D-A9DC-874CED124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338" y="539899"/>
            <a:ext cx="1306254" cy="130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Text Placeholder 30">
            <a:extLst>
              <a:ext uri="{FF2B5EF4-FFF2-40B4-BE49-F238E27FC236}">
                <a16:creationId xmlns:a16="http://schemas.microsoft.com/office/drawing/2014/main" id="{7B09D46D-BD80-41F1-8FB5-AC4B571C85D2}"/>
              </a:ext>
            </a:extLst>
          </p:cNvPr>
          <p:cNvSpPr txBox="1">
            <a:spLocks/>
          </p:cNvSpPr>
          <p:nvPr/>
        </p:nvSpPr>
        <p:spPr>
          <a:xfrm>
            <a:off x="1292547" y="1876465"/>
            <a:ext cx="2804650" cy="27720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>
                <a:solidFill>
                  <a:schemeClr val="bg1"/>
                </a:solidFill>
                <a:latin typeface="Arial"/>
                <a:cs typeface="Arial" pitchFamily="34" charset="0"/>
              </a:rPr>
              <a:t>Customer satisfaction</a:t>
            </a:r>
            <a:endParaRPr lang="ko-KR" altLang="en-US" sz="1600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304" name="그룹 9">
            <a:extLst>
              <a:ext uri="{FF2B5EF4-FFF2-40B4-BE49-F238E27FC236}">
                <a16:creationId xmlns:a16="http://schemas.microsoft.com/office/drawing/2014/main" id="{E4617C49-2E15-48EA-B0D3-54F8EA5A07DF}"/>
              </a:ext>
            </a:extLst>
          </p:cNvPr>
          <p:cNvGrpSpPr/>
          <p:nvPr/>
        </p:nvGrpSpPr>
        <p:grpSpPr>
          <a:xfrm>
            <a:off x="9936964" y="1062507"/>
            <a:ext cx="1152000" cy="1152000"/>
            <a:chOff x="3517627" y="3101123"/>
            <a:chExt cx="1152000" cy="1152000"/>
          </a:xfrm>
        </p:grpSpPr>
        <p:sp>
          <p:nvSpPr>
            <p:cNvPr id="305" name="Oval 10">
              <a:extLst>
                <a:ext uri="{FF2B5EF4-FFF2-40B4-BE49-F238E27FC236}">
                  <a16:creationId xmlns:a16="http://schemas.microsoft.com/office/drawing/2014/main" id="{7A24258D-0105-461A-94B4-1844620B8993}"/>
                </a:ext>
              </a:extLst>
            </p:cNvPr>
            <p:cNvSpPr/>
            <p:nvPr/>
          </p:nvSpPr>
          <p:spPr>
            <a:xfrm rot="10800000">
              <a:off x="3589627" y="3173123"/>
              <a:ext cx="1008000" cy="1008000"/>
            </a:xfrm>
            <a:prstGeom prst="ellipse">
              <a:avLst/>
            </a:prstGeom>
            <a:solidFill>
              <a:srgbClr val="90C221">
                <a:alpha val="80000"/>
              </a:srgbClr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M" sz="27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6" name="타원 58">
              <a:extLst>
                <a:ext uri="{FF2B5EF4-FFF2-40B4-BE49-F238E27FC236}">
                  <a16:creationId xmlns:a16="http://schemas.microsoft.com/office/drawing/2014/main" id="{DDE8283D-5F89-4B70-83B6-1CEACC950426}"/>
                </a:ext>
              </a:extLst>
            </p:cNvPr>
            <p:cNvSpPr/>
            <p:nvPr/>
          </p:nvSpPr>
          <p:spPr>
            <a:xfrm rot="10800000">
              <a:off x="3517627" y="3101123"/>
              <a:ext cx="1152000" cy="1152000"/>
            </a:xfrm>
            <a:prstGeom prst="ellipse">
              <a:avLst/>
            </a:prstGeom>
            <a:noFill/>
            <a:ln w="1905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ysDot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07" name="Round Same Side Corner Rectangle 11">
            <a:extLst>
              <a:ext uri="{FF2B5EF4-FFF2-40B4-BE49-F238E27FC236}">
                <a16:creationId xmlns:a16="http://schemas.microsoft.com/office/drawing/2014/main" id="{0896B3F7-8DD8-4AEB-875B-DF2F78F5DAAF}"/>
              </a:ext>
            </a:extLst>
          </p:cNvPr>
          <p:cNvSpPr>
            <a:spLocks noChangeAspect="1"/>
          </p:cNvSpPr>
          <p:nvPr/>
        </p:nvSpPr>
        <p:spPr>
          <a:xfrm rot="9900000">
            <a:off x="10313661" y="1480985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8" name="Text Placeholder 30">
            <a:extLst>
              <a:ext uri="{FF2B5EF4-FFF2-40B4-BE49-F238E27FC236}">
                <a16:creationId xmlns:a16="http://schemas.microsoft.com/office/drawing/2014/main" id="{DA3C0C5A-AFAA-4D4B-BFA3-0644D7FC91E4}"/>
              </a:ext>
            </a:extLst>
          </p:cNvPr>
          <p:cNvSpPr txBox="1">
            <a:spLocks/>
          </p:cNvSpPr>
          <p:nvPr/>
        </p:nvSpPr>
        <p:spPr>
          <a:xfrm>
            <a:off x="9109336" y="2281996"/>
            <a:ext cx="2804650" cy="27720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>
                <a:solidFill>
                  <a:schemeClr val="bg1"/>
                </a:solidFill>
                <a:latin typeface="Arial"/>
                <a:cs typeface="Arial" pitchFamily="34" charset="0"/>
              </a:rPr>
              <a:t>Information access</a:t>
            </a:r>
            <a:endParaRPr lang="ko-KR" altLang="en-US" sz="1600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27D323-BD2E-44D2-BA58-DF42A964D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8817" y="3990378"/>
            <a:ext cx="1008000" cy="1008000"/>
          </a:xfrm>
          <a:prstGeom prst="rect">
            <a:avLst/>
          </a:prstGeom>
        </p:spPr>
      </p:pic>
      <p:sp>
        <p:nvSpPr>
          <p:cNvPr id="312" name="Text Placeholder 30">
            <a:extLst>
              <a:ext uri="{FF2B5EF4-FFF2-40B4-BE49-F238E27FC236}">
                <a16:creationId xmlns:a16="http://schemas.microsoft.com/office/drawing/2014/main" id="{A56A6ECC-0D87-4F22-88C7-5DD47159E1DF}"/>
              </a:ext>
            </a:extLst>
          </p:cNvPr>
          <p:cNvSpPr txBox="1">
            <a:spLocks/>
          </p:cNvSpPr>
          <p:nvPr/>
        </p:nvSpPr>
        <p:spPr>
          <a:xfrm>
            <a:off x="9092076" y="5028954"/>
            <a:ext cx="2804650" cy="27720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>
                <a:solidFill>
                  <a:schemeClr val="bg1"/>
                </a:solidFill>
                <a:latin typeface="Arial"/>
                <a:cs typeface="Arial" pitchFamily="34" charset="0"/>
              </a:rPr>
              <a:t>Competition for resources</a:t>
            </a:r>
            <a:endParaRPr lang="ko-KR" altLang="en-US" sz="1600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103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C8ABB26-FAFC-42BE-ADD3-E83D5BF4E428}"/>
              </a:ext>
            </a:extLst>
          </p:cNvPr>
          <p:cNvSpPr txBox="1"/>
          <p:nvPr/>
        </p:nvSpPr>
        <p:spPr>
          <a:xfrm>
            <a:off x="6601098" y="2785208"/>
            <a:ext cx="497973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Military Supply Chains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BBB2AC-6353-4A01-9B32-E2A9DF26087A}"/>
              </a:ext>
            </a:extLst>
          </p:cNvPr>
          <p:cNvGrpSpPr/>
          <p:nvPr/>
        </p:nvGrpSpPr>
        <p:grpSpPr>
          <a:xfrm>
            <a:off x="329168" y="0"/>
            <a:ext cx="7592151" cy="5571185"/>
            <a:chOff x="329168" y="0"/>
            <a:chExt cx="7592151" cy="55711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5821A9-27D4-413C-8464-D796A1BB9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05" y="1588137"/>
              <a:ext cx="1490193" cy="112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Best MRE Meals (Meals Ready to Eat)">
              <a:extLst>
                <a:ext uri="{FF2B5EF4-FFF2-40B4-BE49-F238E27FC236}">
                  <a16:creationId xmlns:a16="http://schemas.microsoft.com/office/drawing/2014/main" id="{E9CC3919-BFDE-40BF-A315-97AA3F8C0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68" y="4387983"/>
              <a:ext cx="1490194" cy="1183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75DE5B-0B76-405F-B9CB-86FF14AF1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61" t="14101" r="161" b="22683"/>
            <a:stretch/>
          </p:blipFill>
          <p:spPr>
            <a:xfrm>
              <a:off x="1866498" y="3144665"/>
              <a:ext cx="4552478" cy="242040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18441E-A9DC-4BD0-94FF-EE8BC1D9E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2223" y="1569379"/>
              <a:ext cx="4646753" cy="1569379"/>
            </a:xfrm>
            <a:prstGeom prst="rect">
              <a:avLst/>
            </a:prstGeom>
          </p:spPr>
        </p:pic>
        <p:pic>
          <p:nvPicPr>
            <p:cNvPr id="7" name="Picture 4" descr="ITALERI - M978 FUEL SERVICING TRUCK">
              <a:extLst>
                <a:ext uri="{FF2B5EF4-FFF2-40B4-BE49-F238E27FC236}">
                  <a16:creationId xmlns:a16="http://schemas.microsoft.com/office/drawing/2014/main" id="{A344DF58-5F18-44F8-AB83-FA3A024D70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642" y="0"/>
              <a:ext cx="2385315" cy="1569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Mâini de aur pentru tehnica militară - Agenția Media a Armatei">
              <a:extLst>
                <a:ext uri="{FF2B5EF4-FFF2-40B4-BE49-F238E27FC236}">
                  <a16:creationId xmlns:a16="http://schemas.microsoft.com/office/drawing/2014/main" id="{AA773359-AF8D-48E4-8A06-DC8073883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1794" y="14193"/>
              <a:ext cx="2831487" cy="1540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Romanian Camo Combat ACU RipStop uniform MAPN - Lecter Tactical | Police,  EMS &amp; Fire \ Fortele Terestre \ Clothing Articles militarysurplus.eu | Army  Navy Surplus - Tactical | Big variety -">
              <a:extLst>
                <a:ext uri="{FF2B5EF4-FFF2-40B4-BE49-F238E27FC236}">
                  <a16:creationId xmlns:a16="http://schemas.microsoft.com/office/drawing/2014/main" id="{13085F90-9599-4FF9-A883-0C9397DF3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68" y="2814017"/>
              <a:ext cx="1490193" cy="154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Romanian military to receive 1,107 ...">
              <a:extLst>
                <a:ext uri="{FF2B5EF4-FFF2-40B4-BE49-F238E27FC236}">
                  <a16:creationId xmlns:a16="http://schemas.microsoft.com/office/drawing/2014/main" id="{3936D89C-48DD-4618-BD93-08CBA77A4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5618" y="0"/>
              <a:ext cx="2315701" cy="1540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682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91F6F26-825F-4414-B042-56B4700D6F5F}"/>
              </a:ext>
            </a:extLst>
          </p:cNvPr>
          <p:cNvGrpSpPr/>
          <p:nvPr/>
        </p:nvGrpSpPr>
        <p:grpSpPr>
          <a:xfrm>
            <a:off x="1915006" y="564596"/>
            <a:ext cx="7652441" cy="5228650"/>
            <a:chOff x="1915006" y="564596"/>
            <a:chExt cx="7183179" cy="5182265"/>
          </a:xfrm>
        </p:grpSpPr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96DF3A77-113D-4C63-86E1-1A5178AEF0FE}"/>
                </a:ext>
              </a:extLst>
            </p:cNvPr>
            <p:cNvGrpSpPr/>
            <p:nvPr/>
          </p:nvGrpSpPr>
          <p:grpSpPr>
            <a:xfrm>
              <a:off x="7037050" y="3209094"/>
              <a:ext cx="2044459" cy="2537767"/>
              <a:chOff x="6961100" y="3645025"/>
              <a:chExt cx="1719112" cy="2059831"/>
            </a:xfrm>
          </p:grpSpPr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CB66F05A-5314-48C6-82D5-AB4FEFFA9110}"/>
                  </a:ext>
                </a:extLst>
              </p:cNvPr>
              <p:cNvSpPr/>
              <p:nvPr/>
            </p:nvSpPr>
            <p:spPr>
              <a:xfrm>
                <a:off x="6961100" y="3645025"/>
                <a:ext cx="1719112" cy="2059831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FE9DDA76-5E37-4C1E-B641-C5282E4F5A4E}"/>
                  </a:ext>
                </a:extLst>
              </p:cNvPr>
              <p:cNvSpPr/>
              <p:nvPr/>
            </p:nvSpPr>
            <p:spPr>
              <a:xfrm>
                <a:off x="6964975" y="3645025"/>
                <a:ext cx="115441" cy="2059831"/>
              </a:xfrm>
              <a:prstGeom prst="rect">
                <a:avLst/>
              </a:prstGeom>
              <a:solidFill>
                <a:srgbClr val="26262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622281C8-3A7F-4FE4-82C1-A270C44B7A46}"/>
                </a:ext>
              </a:extLst>
            </p:cNvPr>
            <p:cNvGrpSpPr/>
            <p:nvPr/>
          </p:nvGrpSpPr>
          <p:grpSpPr>
            <a:xfrm>
              <a:off x="1915006" y="564596"/>
              <a:ext cx="7183179" cy="5182265"/>
              <a:chOff x="1878184" y="736430"/>
              <a:chExt cx="7183179" cy="5182265"/>
            </a:xfrm>
          </p:grpSpPr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B5552ACE-3E6C-4B5D-ADE8-48D6904211B9}"/>
                  </a:ext>
                </a:extLst>
              </p:cNvPr>
              <p:cNvGrpSpPr/>
              <p:nvPr/>
            </p:nvGrpSpPr>
            <p:grpSpPr>
              <a:xfrm>
                <a:off x="1878184" y="736430"/>
                <a:ext cx="7183179" cy="5182265"/>
                <a:chOff x="2387548" y="1108076"/>
                <a:chExt cx="5971230" cy="4246372"/>
              </a:xfrm>
            </p:grpSpPr>
            <p:grpSp>
              <p:nvGrpSpPr>
                <p:cNvPr id="243" name="Group 242">
                  <a:extLst>
                    <a:ext uri="{FF2B5EF4-FFF2-40B4-BE49-F238E27FC236}">
                      <a16:creationId xmlns:a16="http://schemas.microsoft.com/office/drawing/2014/main" id="{85CB9DC0-78EC-456A-B908-1AEDC4DD1A57}"/>
                    </a:ext>
                  </a:extLst>
                </p:cNvPr>
                <p:cNvGrpSpPr/>
                <p:nvPr/>
              </p:nvGrpSpPr>
              <p:grpSpPr>
                <a:xfrm>
                  <a:off x="4605300" y="3287368"/>
                  <a:ext cx="1987649" cy="2059831"/>
                  <a:chOff x="424111" y="3645025"/>
                  <a:chExt cx="1987649" cy="2059831"/>
                </a:xfrm>
              </p:grpSpPr>
              <p:sp>
                <p:nvSpPr>
                  <p:cNvPr id="244" name="Rectangle 3">
                    <a:extLst>
                      <a:ext uri="{FF2B5EF4-FFF2-40B4-BE49-F238E27FC236}">
                        <a16:creationId xmlns:a16="http://schemas.microsoft.com/office/drawing/2014/main" id="{BFCD9EC3-5E21-4F95-87B4-32D6E6F7F9F8}"/>
                      </a:ext>
                    </a:extLst>
                  </p:cNvPr>
                  <p:cNvSpPr/>
                  <p:nvPr/>
                </p:nvSpPr>
                <p:spPr>
                  <a:xfrm>
                    <a:off x="424111" y="3645025"/>
                    <a:ext cx="1987649" cy="2059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0220" h="1656184">
                        <a:moveTo>
                          <a:pt x="0" y="0"/>
                        </a:moveTo>
                        <a:lnTo>
                          <a:pt x="1656184" y="0"/>
                        </a:lnTo>
                        <a:lnTo>
                          <a:pt x="1656184" y="640151"/>
                        </a:lnTo>
                        <a:lnTo>
                          <a:pt x="1980220" y="828092"/>
                        </a:lnTo>
                        <a:lnTo>
                          <a:pt x="1656184" y="1016033"/>
                        </a:lnTo>
                        <a:lnTo>
                          <a:pt x="1656184" y="1656184"/>
                        </a:lnTo>
                        <a:lnTo>
                          <a:pt x="0" y="1656184"/>
                        </a:lnTo>
                        <a:close/>
                      </a:path>
                    </a:pathLst>
                  </a:custGeom>
                  <a:solidFill>
                    <a:sysClr val="window" lastClr="FFFFFF">
                      <a:lumMod val="9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45" name="Rectangle 244">
                    <a:extLst>
                      <a:ext uri="{FF2B5EF4-FFF2-40B4-BE49-F238E27FC236}">
                        <a16:creationId xmlns:a16="http://schemas.microsoft.com/office/drawing/2014/main" id="{126A6F5A-99F0-4A3C-917F-E33A669DC5EE}"/>
                      </a:ext>
                    </a:extLst>
                  </p:cNvPr>
                  <p:cNvSpPr/>
                  <p:nvPr/>
                </p:nvSpPr>
                <p:spPr>
                  <a:xfrm>
                    <a:off x="424111" y="3645025"/>
                    <a:ext cx="115441" cy="2059831"/>
                  </a:xfrm>
                  <a:prstGeom prst="rect">
                    <a:avLst/>
                  </a:prstGeom>
                  <a:solidFill>
                    <a:srgbClr val="FD2906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B0567F98-B336-44C2-8BDD-5605A1E84126}"/>
                    </a:ext>
                  </a:extLst>
                </p:cNvPr>
                <p:cNvGrpSpPr/>
                <p:nvPr/>
              </p:nvGrpSpPr>
              <p:grpSpPr>
                <a:xfrm>
                  <a:off x="2387548" y="1108076"/>
                  <a:ext cx="5971230" cy="4246372"/>
                  <a:chOff x="914689" y="1850643"/>
                  <a:chExt cx="5971230" cy="4246372"/>
                </a:xfrm>
              </p:grpSpPr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BC61A255-B0EA-4793-8239-07C3858AF74D}"/>
                      </a:ext>
                    </a:extLst>
                  </p:cNvPr>
                  <p:cNvSpPr/>
                  <p:nvPr/>
                </p:nvSpPr>
                <p:spPr>
                  <a:xfrm>
                    <a:off x="5361672" y="1850643"/>
                    <a:ext cx="1368153" cy="1368153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FE04CBB7-A786-4FE4-8828-5C34B527B695}"/>
                      </a:ext>
                    </a:extLst>
                  </p:cNvPr>
                  <p:cNvSpPr/>
                  <p:nvPr/>
                </p:nvSpPr>
                <p:spPr>
                  <a:xfrm>
                    <a:off x="5196532" y="4029936"/>
                    <a:ext cx="115441" cy="2059831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43" name="TextBox 142">
                    <a:extLst>
                      <a:ext uri="{FF2B5EF4-FFF2-40B4-BE49-F238E27FC236}">
                        <a16:creationId xmlns:a16="http://schemas.microsoft.com/office/drawing/2014/main" id="{1C2BDEC9-91B8-4812-B999-A8318074ED85}"/>
                      </a:ext>
                    </a:extLst>
                  </p:cNvPr>
                  <p:cNvSpPr txBox="1"/>
                  <p:nvPr/>
                </p:nvSpPr>
                <p:spPr>
                  <a:xfrm>
                    <a:off x="3018786" y="3410913"/>
                    <a:ext cx="1756263" cy="47916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Shortfalls</a:t>
                    </a:r>
                    <a:endParaRPr kumimoji="0" lang="ko-KR" alt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53AB8E1D-FE29-480C-A7FE-849411922425}"/>
                      </a:ext>
                    </a:extLst>
                  </p:cNvPr>
                  <p:cNvSpPr txBox="1"/>
                  <p:nvPr/>
                </p:nvSpPr>
                <p:spPr>
                  <a:xfrm>
                    <a:off x="5205575" y="3499180"/>
                    <a:ext cx="1680344" cy="30263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Possible effects</a:t>
                    </a:r>
                    <a:endParaRPr kumimoji="0" lang="ko-KR" altLang="en-US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grpSp>
                <p:nvGrpSpPr>
                  <p:cNvPr id="160" name="Group 159">
                    <a:extLst>
                      <a:ext uri="{FF2B5EF4-FFF2-40B4-BE49-F238E27FC236}">
                        <a16:creationId xmlns:a16="http://schemas.microsoft.com/office/drawing/2014/main" id="{FB62F0D5-EA9E-4E75-B43F-8B914671ED07}"/>
                      </a:ext>
                    </a:extLst>
                  </p:cNvPr>
                  <p:cNvGrpSpPr/>
                  <p:nvPr/>
                </p:nvGrpSpPr>
                <p:grpSpPr>
                  <a:xfrm>
                    <a:off x="5386189" y="4040343"/>
                    <a:ext cx="1488582" cy="832239"/>
                    <a:chOff x="605046" y="3473895"/>
                    <a:chExt cx="1488582" cy="832239"/>
                  </a:xfrm>
                </p:grpSpPr>
                <p:grpSp>
                  <p:nvGrpSpPr>
                    <p:cNvPr id="161" name="Group 160">
                      <a:extLst>
                        <a:ext uri="{FF2B5EF4-FFF2-40B4-BE49-F238E27FC236}">
                          <a16:creationId xmlns:a16="http://schemas.microsoft.com/office/drawing/2014/main" id="{0ACE43C0-CFDE-4873-BAB7-A2D060E9DD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5046" y="3550589"/>
                      <a:ext cx="206152" cy="206152"/>
                      <a:chOff x="2411760" y="3490554"/>
                      <a:chExt cx="206152" cy="206152"/>
                    </a:xfrm>
                  </p:grpSpPr>
                  <p:sp>
                    <p:nvSpPr>
                      <p:cNvPr id="163" name="Oval 162">
                        <a:extLst>
                          <a:ext uri="{FF2B5EF4-FFF2-40B4-BE49-F238E27FC236}">
                            <a16:creationId xmlns:a16="http://schemas.microsoft.com/office/drawing/2014/main" id="{C7B57FFE-C3B7-4742-82C2-74C932D48B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11760" y="3490554"/>
                        <a:ext cx="206152" cy="206152"/>
                      </a:xfrm>
                      <a:prstGeom prst="ellipse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164" name="Chevron 47">
                        <a:extLst>
                          <a:ext uri="{FF2B5EF4-FFF2-40B4-BE49-F238E27FC236}">
                            <a16:creationId xmlns:a16="http://schemas.microsoft.com/office/drawing/2014/main" id="{7C7E5E1C-51EA-4979-BC25-B601286C81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8361" y="3557630"/>
                        <a:ext cx="72000" cy="72000"/>
                      </a:xfrm>
                      <a:prstGeom prst="chevron">
                        <a:avLst>
                          <a:gd name="adj" fmla="val 65228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62" name="TextBox 161">
                      <a:extLst>
                        <a:ext uri="{FF2B5EF4-FFF2-40B4-BE49-F238E27FC236}">
                          <a16:creationId xmlns:a16="http://schemas.microsoft.com/office/drawing/2014/main" id="{244990AC-5861-4483-9963-9BF49CA6BD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2000" y="3473895"/>
                      <a:ext cx="1261628" cy="83223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Shortages of critical materials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Affected readiness</a:t>
                      </a:r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C1608D5E-ADC2-48AA-AFA1-89B388B65ADC}"/>
                      </a:ext>
                    </a:extLst>
                  </p:cNvPr>
                  <p:cNvGrpSpPr/>
                  <p:nvPr/>
                </p:nvGrpSpPr>
                <p:grpSpPr>
                  <a:xfrm>
                    <a:off x="5386189" y="4581504"/>
                    <a:ext cx="1467780" cy="831438"/>
                    <a:chOff x="605046" y="3651165"/>
                    <a:chExt cx="1467780" cy="831438"/>
                  </a:xfrm>
                </p:grpSpPr>
                <p:grpSp>
                  <p:nvGrpSpPr>
                    <p:cNvPr id="166" name="Group 165">
                      <a:extLst>
                        <a:ext uri="{FF2B5EF4-FFF2-40B4-BE49-F238E27FC236}">
                          <a16:creationId xmlns:a16="http://schemas.microsoft.com/office/drawing/2014/main" id="{22ED8AEA-4B96-4CEF-B4BA-6645AA6708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5046" y="3651165"/>
                      <a:ext cx="206152" cy="206152"/>
                      <a:chOff x="2411760" y="3591130"/>
                      <a:chExt cx="206152" cy="206152"/>
                    </a:xfrm>
                  </p:grpSpPr>
                  <p:sp>
                    <p:nvSpPr>
                      <p:cNvPr id="168" name="Oval 167">
                        <a:extLst>
                          <a:ext uri="{FF2B5EF4-FFF2-40B4-BE49-F238E27FC236}">
                            <a16:creationId xmlns:a16="http://schemas.microsoft.com/office/drawing/2014/main" id="{2CD5F2FC-27E8-4D06-B50E-D1A419019C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11760" y="3591130"/>
                        <a:ext cx="206152" cy="206152"/>
                      </a:xfrm>
                      <a:prstGeom prst="ellipse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169" name="Chevron 52">
                        <a:extLst>
                          <a:ext uri="{FF2B5EF4-FFF2-40B4-BE49-F238E27FC236}">
                            <a16:creationId xmlns:a16="http://schemas.microsoft.com/office/drawing/2014/main" id="{41768CAC-F7A7-4F55-B697-2242710112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8361" y="3658205"/>
                        <a:ext cx="72000" cy="72000"/>
                      </a:xfrm>
                      <a:prstGeom prst="chevron">
                        <a:avLst>
                          <a:gd name="adj" fmla="val 65228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67" name="TextBox 166">
                      <a:extLst>
                        <a:ext uri="{FF2B5EF4-FFF2-40B4-BE49-F238E27FC236}">
                          <a16:creationId xmlns:a16="http://schemas.microsoft.com/office/drawing/2014/main" id="{DF872DFF-BEE3-4DC2-B961-414A6E2F59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1198" y="3952996"/>
                      <a:ext cx="1261628" cy="52960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Wasted resources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Increased costs </a:t>
                      </a:r>
                    </a:p>
                  </p:txBody>
                </p:sp>
              </p:grp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B8C473B5-5C3E-46C0-AF43-48379A8E82C5}"/>
                      </a:ext>
                    </a:extLst>
                  </p:cNvPr>
                  <p:cNvGrpSpPr/>
                  <p:nvPr/>
                </p:nvGrpSpPr>
                <p:grpSpPr>
                  <a:xfrm>
                    <a:off x="5386189" y="5227583"/>
                    <a:ext cx="1485868" cy="657321"/>
                    <a:chOff x="605046" y="3701451"/>
                    <a:chExt cx="1485868" cy="657321"/>
                  </a:xfrm>
                </p:grpSpPr>
                <p:grpSp>
                  <p:nvGrpSpPr>
                    <p:cNvPr id="171" name="Group 170">
                      <a:extLst>
                        <a:ext uri="{FF2B5EF4-FFF2-40B4-BE49-F238E27FC236}">
                          <a16:creationId xmlns:a16="http://schemas.microsoft.com/office/drawing/2014/main" id="{3848D4F0-1444-4C2B-AAC6-876B3B3A4F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5046" y="3701451"/>
                      <a:ext cx="206152" cy="206152"/>
                      <a:chOff x="2411760" y="3641416"/>
                      <a:chExt cx="206152" cy="206152"/>
                    </a:xfrm>
                  </p:grpSpPr>
                  <p:sp>
                    <p:nvSpPr>
                      <p:cNvPr id="173" name="Oval 172">
                        <a:extLst>
                          <a:ext uri="{FF2B5EF4-FFF2-40B4-BE49-F238E27FC236}">
                            <a16:creationId xmlns:a16="http://schemas.microsoft.com/office/drawing/2014/main" id="{1161F57E-226B-4EF9-BE03-BA6412F772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11760" y="3641416"/>
                        <a:ext cx="206152" cy="206152"/>
                      </a:xfrm>
                      <a:prstGeom prst="ellipse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174" name="Chevron 57">
                        <a:extLst>
                          <a:ext uri="{FF2B5EF4-FFF2-40B4-BE49-F238E27FC236}">
                            <a16:creationId xmlns:a16="http://schemas.microsoft.com/office/drawing/2014/main" id="{9CEDB0C3-D2F1-4DE3-8389-70FE22541A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8361" y="3708493"/>
                        <a:ext cx="72000" cy="72000"/>
                      </a:xfrm>
                      <a:prstGeom prst="chevron">
                        <a:avLst>
                          <a:gd name="adj" fmla="val 65228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4991D69F-B42D-4EB6-B4AE-2083ABE318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9286" y="3980482"/>
                      <a:ext cx="1261628" cy="37829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Route obstructions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sp>
                <p:nvSpPr>
                  <p:cNvPr id="175" name="Chevron 92">
                    <a:extLst>
                      <a:ext uri="{FF2B5EF4-FFF2-40B4-BE49-F238E27FC236}">
                        <a16:creationId xmlns:a16="http://schemas.microsoft.com/office/drawing/2014/main" id="{6A96DAD7-5570-4B70-BA9F-650BCC81DD77}"/>
                      </a:ext>
                    </a:extLst>
                  </p:cNvPr>
                  <p:cNvSpPr/>
                  <p:nvPr/>
                </p:nvSpPr>
                <p:spPr>
                  <a:xfrm>
                    <a:off x="4861185" y="2320691"/>
                    <a:ext cx="182339" cy="428055"/>
                  </a:xfrm>
                  <a:prstGeom prst="chevron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7" name="Oval 2">
                    <a:extLst>
                      <a:ext uri="{FF2B5EF4-FFF2-40B4-BE49-F238E27FC236}">
                        <a16:creationId xmlns:a16="http://schemas.microsoft.com/office/drawing/2014/main" id="{2277D6E4-9DA1-4562-A372-414064657711}"/>
                      </a:ext>
                    </a:extLst>
                  </p:cNvPr>
                  <p:cNvSpPr/>
                  <p:nvPr/>
                </p:nvSpPr>
                <p:spPr>
                  <a:xfrm>
                    <a:off x="1074660" y="1850643"/>
                    <a:ext cx="1368153" cy="1368153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7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grpSp>
                <p:nvGrpSpPr>
                  <p:cNvPr id="178" name="Group 1">
                    <a:extLst>
                      <a:ext uri="{FF2B5EF4-FFF2-40B4-BE49-F238E27FC236}">
                        <a16:creationId xmlns:a16="http://schemas.microsoft.com/office/drawing/2014/main" id="{E8F6A851-9DB5-41CF-A10C-FF9E2F2EB3CE}"/>
                      </a:ext>
                    </a:extLst>
                  </p:cNvPr>
                  <p:cNvGrpSpPr/>
                  <p:nvPr/>
                </p:nvGrpSpPr>
                <p:grpSpPr>
                  <a:xfrm>
                    <a:off x="914689" y="4029935"/>
                    <a:ext cx="1987649" cy="2059831"/>
                    <a:chOff x="424111" y="3645025"/>
                    <a:chExt cx="1987649" cy="2059831"/>
                  </a:xfrm>
                </p:grpSpPr>
                <p:sp>
                  <p:nvSpPr>
                    <p:cNvPr id="179" name="Rectangle 3">
                      <a:extLst>
                        <a:ext uri="{FF2B5EF4-FFF2-40B4-BE49-F238E27FC236}">
                          <a16:creationId xmlns:a16="http://schemas.microsoft.com/office/drawing/2014/main" id="{3AF422AA-6DE6-41B3-B771-0B0E666876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4111" y="3645025"/>
                      <a:ext cx="1987649" cy="20598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80220" h="1656184">
                          <a:moveTo>
                            <a:pt x="0" y="0"/>
                          </a:moveTo>
                          <a:lnTo>
                            <a:pt x="1656184" y="0"/>
                          </a:lnTo>
                          <a:lnTo>
                            <a:pt x="1656184" y="640151"/>
                          </a:lnTo>
                          <a:lnTo>
                            <a:pt x="1980220" y="828092"/>
                          </a:lnTo>
                          <a:lnTo>
                            <a:pt x="1656184" y="1016033"/>
                          </a:lnTo>
                          <a:lnTo>
                            <a:pt x="1656184" y="1656184"/>
                          </a:lnTo>
                          <a:lnTo>
                            <a:pt x="0" y="1656184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180" name="Rectangle 9">
                      <a:extLst>
                        <a:ext uri="{FF2B5EF4-FFF2-40B4-BE49-F238E27FC236}">
                          <a16:creationId xmlns:a16="http://schemas.microsoft.com/office/drawing/2014/main" id="{371444C2-9E29-4114-98CD-178666662E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4111" y="3645025"/>
                      <a:ext cx="115441" cy="2059831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sp>
                <p:nvSpPr>
                  <p:cNvPr id="181" name="TextBox 180">
                    <a:extLst>
                      <a:ext uri="{FF2B5EF4-FFF2-40B4-BE49-F238E27FC236}">
                        <a16:creationId xmlns:a16="http://schemas.microsoft.com/office/drawing/2014/main" id="{E0C69E2A-9244-4E6A-BF50-C0E7B171AD01}"/>
                      </a:ext>
                    </a:extLst>
                  </p:cNvPr>
                  <p:cNvSpPr txBox="1"/>
                  <p:nvPr/>
                </p:nvSpPr>
                <p:spPr>
                  <a:xfrm>
                    <a:off x="918562" y="3499180"/>
                    <a:ext cx="1680344" cy="30263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Causes</a:t>
                    </a:r>
                    <a:endParaRPr kumimoji="0" lang="ko-KR" altLang="en-US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grpSp>
                <p:nvGrpSpPr>
                  <p:cNvPr id="182" name="Group 32">
                    <a:extLst>
                      <a:ext uri="{FF2B5EF4-FFF2-40B4-BE49-F238E27FC236}">
                        <a16:creationId xmlns:a16="http://schemas.microsoft.com/office/drawing/2014/main" id="{D8833ED0-1294-482D-AF8B-474D1A46B772}"/>
                      </a:ext>
                    </a:extLst>
                  </p:cNvPr>
                  <p:cNvGrpSpPr/>
                  <p:nvPr/>
                </p:nvGrpSpPr>
                <p:grpSpPr>
                  <a:xfrm>
                    <a:off x="1102138" y="4084050"/>
                    <a:ext cx="1483447" cy="378291"/>
                    <a:chOff x="605046" y="3527126"/>
                    <a:chExt cx="1483448" cy="378291"/>
                  </a:xfrm>
                </p:grpSpPr>
                <p:grpSp>
                  <p:nvGrpSpPr>
                    <p:cNvPr id="183" name="Group 28">
                      <a:extLst>
                        <a:ext uri="{FF2B5EF4-FFF2-40B4-BE49-F238E27FC236}">
                          <a16:creationId xmlns:a16="http://schemas.microsoft.com/office/drawing/2014/main" id="{815656C2-5AB2-40E1-8336-EF9A1AA113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5046" y="3590817"/>
                      <a:ext cx="206152" cy="206152"/>
                      <a:chOff x="2411760" y="3530782"/>
                      <a:chExt cx="206152" cy="206152"/>
                    </a:xfrm>
                  </p:grpSpPr>
                  <p:sp>
                    <p:nvSpPr>
                      <p:cNvPr id="185" name="Oval 29">
                        <a:extLst>
                          <a:ext uri="{FF2B5EF4-FFF2-40B4-BE49-F238E27FC236}">
                            <a16:creationId xmlns:a16="http://schemas.microsoft.com/office/drawing/2014/main" id="{68861089-84D2-4685-85B8-8ACEC34C18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11760" y="3530782"/>
                        <a:ext cx="206152" cy="206152"/>
                      </a:xfrm>
                      <a:prstGeom prst="ellipse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186" name="Chevron 30">
                        <a:extLst>
                          <a:ext uri="{FF2B5EF4-FFF2-40B4-BE49-F238E27FC236}">
                            <a16:creationId xmlns:a16="http://schemas.microsoft.com/office/drawing/2014/main" id="{1761FDA6-9B5C-4C4D-819F-EC283E2778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8361" y="3597862"/>
                        <a:ext cx="72000" cy="72000"/>
                      </a:xfrm>
                      <a:prstGeom prst="chevron">
                        <a:avLst>
                          <a:gd name="adj" fmla="val 65228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84" name="TextBox 183">
                      <a:extLst>
                        <a:ext uri="{FF2B5EF4-FFF2-40B4-BE49-F238E27FC236}">
                          <a16:creationId xmlns:a16="http://schemas.microsoft.com/office/drawing/2014/main" id="{E0AAD979-F818-475C-8501-00B16BB93D2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6866" y="3527126"/>
                      <a:ext cx="1261628" cy="37829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Logistical challenges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7" name="Group 33">
                    <a:extLst>
                      <a:ext uri="{FF2B5EF4-FFF2-40B4-BE49-F238E27FC236}">
                        <a16:creationId xmlns:a16="http://schemas.microsoft.com/office/drawing/2014/main" id="{C6A15C16-AB22-498F-A6EB-AEE49F47922D}"/>
                      </a:ext>
                    </a:extLst>
                  </p:cNvPr>
                  <p:cNvGrpSpPr/>
                  <p:nvPr/>
                </p:nvGrpSpPr>
                <p:grpSpPr>
                  <a:xfrm>
                    <a:off x="1088270" y="4478063"/>
                    <a:ext cx="1587993" cy="378291"/>
                    <a:chOff x="591178" y="3557249"/>
                    <a:chExt cx="1587994" cy="378291"/>
                  </a:xfrm>
                </p:grpSpPr>
                <p:grpSp>
                  <p:nvGrpSpPr>
                    <p:cNvPr id="188" name="Group 34">
                      <a:extLst>
                        <a:ext uri="{FF2B5EF4-FFF2-40B4-BE49-F238E27FC236}">
                          <a16:creationId xmlns:a16="http://schemas.microsoft.com/office/drawing/2014/main" id="{C77A002B-9C4C-4CBB-BBDF-54319D995F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1178" y="3629937"/>
                      <a:ext cx="206152" cy="206152"/>
                      <a:chOff x="2397892" y="3569902"/>
                      <a:chExt cx="206152" cy="206152"/>
                    </a:xfrm>
                  </p:grpSpPr>
                  <p:sp>
                    <p:nvSpPr>
                      <p:cNvPr id="190" name="Oval 36">
                        <a:extLst>
                          <a:ext uri="{FF2B5EF4-FFF2-40B4-BE49-F238E27FC236}">
                            <a16:creationId xmlns:a16="http://schemas.microsoft.com/office/drawing/2014/main" id="{FF4C7BC9-6649-434C-A832-B7C0404B5F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97892" y="3569902"/>
                        <a:ext cx="206152" cy="206152"/>
                      </a:xfrm>
                      <a:prstGeom prst="ellipse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191" name="Chevron 37">
                        <a:extLst>
                          <a:ext uri="{FF2B5EF4-FFF2-40B4-BE49-F238E27FC236}">
                            <a16:creationId xmlns:a16="http://schemas.microsoft.com/office/drawing/2014/main" id="{B68D097C-C00F-49D6-90AD-55C6A3D578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4493" y="3636978"/>
                        <a:ext cx="72000" cy="72000"/>
                      </a:xfrm>
                      <a:prstGeom prst="chevron">
                        <a:avLst>
                          <a:gd name="adj" fmla="val 65228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89" name="TextBox 188">
                      <a:extLst>
                        <a:ext uri="{FF2B5EF4-FFF2-40B4-BE49-F238E27FC236}">
                          <a16:creationId xmlns:a16="http://schemas.microsoft.com/office/drawing/2014/main" id="{A5B7DAE8-156E-45A2-9DBE-0D5FF45290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2784" y="3557249"/>
                      <a:ext cx="1396388" cy="37829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Changing battlefield conditions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92" name="Group 38">
                    <a:extLst>
                      <a:ext uri="{FF2B5EF4-FFF2-40B4-BE49-F238E27FC236}">
                        <a16:creationId xmlns:a16="http://schemas.microsoft.com/office/drawing/2014/main" id="{041A3F66-1DFC-4AF3-8E35-F972DC3796A6}"/>
                      </a:ext>
                    </a:extLst>
                  </p:cNvPr>
                  <p:cNvGrpSpPr/>
                  <p:nvPr/>
                </p:nvGrpSpPr>
                <p:grpSpPr>
                  <a:xfrm>
                    <a:off x="1097036" y="4810829"/>
                    <a:ext cx="1502704" cy="1286186"/>
                    <a:chOff x="599944" y="3294222"/>
                    <a:chExt cx="1502705" cy="1286186"/>
                  </a:xfrm>
                </p:grpSpPr>
                <p:grpSp>
                  <p:nvGrpSpPr>
                    <p:cNvPr id="193" name="Group 39">
                      <a:extLst>
                        <a:ext uri="{FF2B5EF4-FFF2-40B4-BE49-F238E27FC236}">
                          <a16:creationId xmlns:a16="http://schemas.microsoft.com/office/drawing/2014/main" id="{64BD4CED-048C-4255-88A9-8A384573F9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944" y="3973001"/>
                      <a:ext cx="206152" cy="206152"/>
                      <a:chOff x="2406658" y="3912966"/>
                      <a:chExt cx="206152" cy="206152"/>
                    </a:xfrm>
                  </p:grpSpPr>
                  <p:sp>
                    <p:nvSpPr>
                      <p:cNvPr id="195" name="Oval 41">
                        <a:extLst>
                          <a:ext uri="{FF2B5EF4-FFF2-40B4-BE49-F238E27FC236}">
                            <a16:creationId xmlns:a16="http://schemas.microsoft.com/office/drawing/2014/main" id="{6C4C3396-8D86-4AAD-9789-7804932AF5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06658" y="3912966"/>
                        <a:ext cx="206152" cy="206152"/>
                      </a:xfrm>
                      <a:prstGeom prst="ellipse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  <p:sp>
                    <p:nvSpPr>
                      <p:cNvPr id="196" name="Chevron 42">
                        <a:extLst>
                          <a:ext uri="{FF2B5EF4-FFF2-40B4-BE49-F238E27FC236}">
                            <a16:creationId xmlns:a16="http://schemas.microsoft.com/office/drawing/2014/main" id="{42439583-0B0D-488E-ACAA-C1265A4409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3260" y="3980042"/>
                        <a:ext cx="72000" cy="72000"/>
                      </a:xfrm>
                      <a:prstGeom prst="chevron">
                        <a:avLst>
                          <a:gd name="adj" fmla="val 65228"/>
                        </a:avLst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ko-KR" alt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94" name="TextBox 193">
                      <a:extLst>
                        <a:ext uri="{FF2B5EF4-FFF2-40B4-BE49-F238E27FC236}">
                          <a16:creationId xmlns:a16="http://schemas.microsoft.com/office/drawing/2014/main" id="{01B9413E-33E5-4FDF-AF03-AE0630D4A66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2784" y="3294222"/>
                      <a:ext cx="1319865" cy="12861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Transportation &amp; distribution coordination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altLang="ko-K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Delayed</a:t>
                      </a:r>
                      <a:r>
                        <a:rPr kumimoji="0" lang="ro-RO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 </a:t>
                      </a:r>
                      <a:r>
                        <a:rPr kumimoji="0" lang="ro-RO" altLang="ko-K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information</a:t>
                      </a:r>
                      <a:r>
                        <a:rPr kumimoji="0" lang="ro-RO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 </a:t>
                      </a: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o-RO" altLang="ko-KR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Personnel</a:t>
                      </a:r>
                      <a:r>
                        <a:rPr kumimoji="0" lang="ro-RO" altLang="ko-K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 training</a:t>
                      </a:r>
                      <a:endParaRPr kumimoji="0" lang="ko-KR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sp>
                <p:nvSpPr>
                  <p:cNvPr id="198" name="Isosceles Triangle 51">
                    <a:extLst>
                      <a:ext uri="{FF2B5EF4-FFF2-40B4-BE49-F238E27FC236}">
                        <a16:creationId xmlns:a16="http://schemas.microsoft.com/office/drawing/2014/main" id="{1BFD192D-6613-4B95-92D5-5103E38FAD4F}"/>
                      </a:ext>
                    </a:extLst>
                  </p:cNvPr>
                  <p:cNvSpPr/>
                  <p:nvPr/>
                </p:nvSpPr>
                <p:spPr>
                  <a:xfrm>
                    <a:off x="5870233" y="2407850"/>
                    <a:ext cx="392009" cy="2874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0001" h="2375905">
                        <a:moveTo>
                          <a:pt x="1974640" y="1379575"/>
                        </a:moveTo>
                        <a:lnTo>
                          <a:pt x="3240001" y="2375905"/>
                        </a:lnTo>
                        <a:lnTo>
                          <a:pt x="1" y="2375905"/>
                        </a:lnTo>
                        <a:lnTo>
                          <a:pt x="1269863" y="1399042"/>
                        </a:lnTo>
                        <a:lnTo>
                          <a:pt x="1610574" y="1745545"/>
                        </a:lnTo>
                        <a:close/>
                        <a:moveTo>
                          <a:pt x="3240001" y="126952"/>
                        </a:moveTo>
                        <a:lnTo>
                          <a:pt x="3240001" y="2258912"/>
                        </a:lnTo>
                        <a:lnTo>
                          <a:pt x="2032457" y="1334195"/>
                        </a:lnTo>
                        <a:close/>
                        <a:moveTo>
                          <a:pt x="0" y="117525"/>
                        </a:moveTo>
                        <a:lnTo>
                          <a:pt x="1207545" y="1324768"/>
                        </a:lnTo>
                        <a:lnTo>
                          <a:pt x="0" y="2249485"/>
                        </a:lnTo>
                        <a:close/>
                        <a:moveTo>
                          <a:pt x="0" y="0"/>
                        </a:moveTo>
                        <a:lnTo>
                          <a:pt x="3240000" y="0"/>
                        </a:lnTo>
                        <a:lnTo>
                          <a:pt x="1610572" y="162051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00" name="자유형 176">
                    <a:extLst>
                      <a:ext uri="{FF2B5EF4-FFF2-40B4-BE49-F238E27FC236}">
                        <a16:creationId xmlns:a16="http://schemas.microsoft.com/office/drawing/2014/main" id="{B8C88DE0-FE10-4FC5-BD47-A086A32C425E}"/>
                      </a:ext>
                    </a:extLst>
                  </p:cNvPr>
                  <p:cNvSpPr/>
                  <p:nvPr/>
                </p:nvSpPr>
                <p:spPr>
                  <a:xfrm>
                    <a:off x="1519590" y="2276066"/>
                    <a:ext cx="478288" cy="501998"/>
                  </a:xfrm>
                  <a:custGeom>
                    <a:avLst/>
                    <a:gdLst>
                      <a:gd name="connsiteX0" fmla="*/ 1460984 w 2921968"/>
                      <a:gd name="connsiteY0" fmla="*/ 233294 h 3066808"/>
                      <a:gd name="connsiteX1" fmla="*/ 1320049 w 2921968"/>
                      <a:gd name="connsiteY1" fmla="*/ 374229 h 3066808"/>
                      <a:gd name="connsiteX2" fmla="*/ 1460984 w 2921968"/>
                      <a:gd name="connsiteY2" fmla="*/ 515164 h 3066808"/>
                      <a:gd name="connsiteX3" fmla="*/ 1601919 w 2921968"/>
                      <a:gd name="connsiteY3" fmla="*/ 374229 h 3066808"/>
                      <a:gd name="connsiteX4" fmla="*/ 1460984 w 2921968"/>
                      <a:gd name="connsiteY4" fmla="*/ 233294 h 3066808"/>
                      <a:gd name="connsiteX5" fmla="*/ 1460984 w 2921968"/>
                      <a:gd name="connsiteY5" fmla="*/ 0 h 3066808"/>
                      <a:gd name="connsiteX6" fmla="*/ 1835213 w 2921968"/>
                      <a:gd name="connsiteY6" fmla="*/ 374229 h 3066808"/>
                      <a:gd name="connsiteX7" fmla="*/ 1670219 w 2921968"/>
                      <a:gd name="connsiteY7" fmla="*/ 684545 h 3066808"/>
                      <a:gd name="connsiteX8" fmla="*/ 1626866 w 2921968"/>
                      <a:gd name="connsiteY8" fmla="*/ 708077 h 3066808"/>
                      <a:gd name="connsiteX9" fmla="*/ 1646248 w 2921968"/>
                      <a:gd name="connsiteY9" fmla="*/ 873151 h 3066808"/>
                      <a:gd name="connsiteX10" fmla="*/ 2235203 w 2921968"/>
                      <a:gd name="connsiteY10" fmla="*/ 873151 h 3066808"/>
                      <a:gd name="connsiteX11" fmla="*/ 2241832 w 2921968"/>
                      <a:gd name="connsiteY11" fmla="*/ 851796 h 3066808"/>
                      <a:gd name="connsiteX12" fmla="*/ 2430803 w 2921968"/>
                      <a:gd name="connsiteY12" fmla="*/ 726537 h 3066808"/>
                      <a:gd name="connsiteX13" fmla="*/ 2635891 w 2921968"/>
                      <a:gd name="connsiteY13" fmla="*/ 931625 h 3066808"/>
                      <a:gd name="connsiteX14" fmla="*/ 2430803 w 2921968"/>
                      <a:gd name="connsiteY14" fmla="*/ 1136713 h 3066808"/>
                      <a:gd name="connsiteX15" fmla="*/ 2241832 w 2921968"/>
                      <a:gd name="connsiteY15" fmla="*/ 1011455 h 3066808"/>
                      <a:gd name="connsiteX16" fmla="*/ 2233652 w 2921968"/>
                      <a:gd name="connsiteY16" fmla="*/ 985105 h 3066808"/>
                      <a:gd name="connsiteX17" fmla="*/ 1659393 w 2921968"/>
                      <a:gd name="connsiteY17" fmla="*/ 985105 h 3066808"/>
                      <a:gd name="connsiteX18" fmla="*/ 1835639 w 2921968"/>
                      <a:gd name="connsiteY18" fmla="*/ 2486125 h 3066808"/>
                      <a:gd name="connsiteX19" fmla="*/ 2605322 w 2921968"/>
                      <a:gd name="connsiteY19" fmla="*/ 1804902 h 3066808"/>
                      <a:gd name="connsiteX20" fmla="*/ 2437231 w 2921968"/>
                      <a:gd name="connsiteY20" fmla="*/ 1828663 h 3066808"/>
                      <a:gd name="connsiteX21" fmla="*/ 2679599 w 2921968"/>
                      <a:gd name="connsiteY21" fmla="*/ 1472350 h 3066808"/>
                      <a:gd name="connsiteX22" fmla="*/ 2921968 w 2921968"/>
                      <a:gd name="connsiteY22" fmla="*/ 1828663 h 3066808"/>
                      <a:gd name="connsiteX23" fmla="*/ 2749252 w 2921968"/>
                      <a:gd name="connsiteY23" fmla="*/ 1804848 h 3066808"/>
                      <a:gd name="connsiteX24" fmla="*/ 1665272 w 2921968"/>
                      <a:gd name="connsiteY24" fmla="*/ 2905483 h 3066808"/>
                      <a:gd name="connsiteX25" fmla="*/ 1462434 w 2921968"/>
                      <a:gd name="connsiteY25" fmla="*/ 3066808 h 3066808"/>
                      <a:gd name="connsiteX26" fmla="*/ 1265857 w 2921968"/>
                      <a:gd name="connsiteY26" fmla="*/ 2910631 h 3066808"/>
                      <a:gd name="connsiteX27" fmla="*/ 175466 w 2921968"/>
                      <a:gd name="connsiteY27" fmla="*/ 1804523 h 3066808"/>
                      <a:gd name="connsiteX28" fmla="*/ 0 w 2921968"/>
                      <a:gd name="connsiteY28" fmla="*/ 1828663 h 3066808"/>
                      <a:gd name="connsiteX29" fmla="*/ 242369 w 2921968"/>
                      <a:gd name="connsiteY29" fmla="*/ 1472350 h 3066808"/>
                      <a:gd name="connsiteX30" fmla="*/ 484739 w 2921968"/>
                      <a:gd name="connsiteY30" fmla="*/ 1828663 h 3066808"/>
                      <a:gd name="connsiteX31" fmla="*/ 319066 w 2921968"/>
                      <a:gd name="connsiteY31" fmla="*/ 1805271 h 3066808"/>
                      <a:gd name="connsiteX32" fmla="*/ 1095798 w 2921968"/>
                      <a:gd name="connsiteY32" fmla="*/ 2488933 h 3066808"/>
                      <a:gd name="connsiteX33" fmla="*/ 1266566 w 2921968"/>
                      <a:gd name="connsiteY33" fmla="*/ 985105 h 3066808"/>
                      <a:gd name="connsiteX34" fmla="*/ 728631 w 2921968"/>
                      <a:gd name="connsiteY34" fmla="*/ 985105 h 3066808"/>
                      <a:gd name="connsiteX35" fmla="*/ 727109 w 2921968"/>
                      <a:gd name="connsiteY35" fmla="*/ 987221 h 3066808"/>
                      <a:gd name="connsiteX36" fmla="*/ 719586 w 2921968"/>
                      <a:gd name="connsiteY36" fmla="*/ 1011455 h 3066808"/>
                      <a:gd name="connsiteX37" fmla="*/ 530615 w 2921968"/>
                      <a:gd name="connsiteY37" fmla="*/ 1136713 h 3066808"/>
                      <a:gd name="connsiteX38" fmla="*/ 325527 w 2921968"/>
                      <a:gd name="connsiteY38" fmla="*/ 931625 h 3066808"/>
                      <a:gd name="connsiteX39" fmla="*/ 530615 w 2921968"/>
                      <a:gd name="connsiteY39" fmla="*/ 726537 h 3066808"/>
                      <a:gd name="connsiteX40" fmla="*/ 719586 w 2921968"/>
                      <a:gd name="connsiteY40" fmla="*/ 851796 h 3066808"/>
                      <a:gd name="connsiteX41" fmla="*/ 724380 w 2921968"/>
                      <a:gd name="connsiteY41" fmla="*/ 867240 h 3066808"/>
                      <a:gd name="connsiteX42" fmla="*/ 728634 w 2921968"/>
                      <a:gd name="connsiteY42" fmla="*/ 873151 h 3066808"/>
                      <a:gd name="connsiteX43" fmla="*/ 1279279 w 2921968"/>
                      <a:gd name="connsiteY43" fmla="*/ 873151 h 3066808"/>
                      <a:gd name="connsiteX44" fmla="*/ 1297855 w 2921968"/>
                      <a:gd name="connsiteY44" fmla="*/ 709571 h 3066808"/>
                      <a:gd name="connsiteX45" fmla="*/ 1251749 w 2921968"/>
                      <a:gd name="connsiteY45" fmla="*/ 684545 h 3066808"/>
                      <a:gd name="connsiteX46" fmla="*/ 1086755 w 2921968"/>
                      <a:gd name="connsiteY46" fmla="*/ 374229 h 3066808"/>
                      <a:gd name="connsiteX47" fmla="*/ 1460984 w 2921968"/>
                      <a:gd name="connsiteY47" fmla="*/ 0 h 3066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2921968" h="3066808">
                        <a:moveTo>
                          <a:pt x="1460984" y="233294"/>
                        </a:moveTo>
                        <a:cubicBezTo>
                          <a:pt x="1383148" y="233294"/>
                          <a:pt x="1320049" y="296393"/>
                          <a:pt x="1320049" y="374229"/>
                        </a:cubicBezTo>
                        <a:cubicBezTo>
                          <a:pt x="1320049" y="452065"/>
                          <a:pt x="1383148" y="515164"/>
                          <a:pt x="1460984" y="515164"/>
                        </a:cubicBezTo>
                        <a:cubicBezTo>
                          <a:pt x="1538820" y="515164"/>
                          <a:pt x="1601919" y="452065"/>
                          <a:pt x="1601919" y="374229"/>
                        </a:cubicBezTo>
                        <a:cubicBezTo>
                          <a:pt x="1601919" y="296393"/>
                          <a:pt x="1538820" y="233294"/>
                          <a:pt x="1460984" y="233294"/>
                        </a:cubicBezTo>
                        <a:close/>
                        <a:moveTo>
                          <a:pt x="1460984" y="0"/>
                        </a:moveTo>
                        <a:cubicBezTo>
                          <a:pt x="1667665" y="0"/>
                          <a:pt x="1835213" y="167548"/>
                          <a:pt x="1835213" y="374229"/>
                        </a:cubicBezTo>
                        <a:cubicBezTo>
                          <a:pt x="1835213" y="503404"/>
                          <a:pt x="1769765" y="617294"/>
                          <a:pt x="1670219" y="684545"/>
                        </a:cubicBezTo>
                        <a:lnTo>
                          <a:pt x="1626866" y="708077"/>
                        </a:lnTo>
                        <a:lnTo>
                          <a:pt x="1646248" y="873151"/>
                        </a:lnTo>
                        <a:lnTo>
                          <a:pt x="2235203" y="873151"/>
                        </a:lnTo>
                        <a:lnTo>
                          <a:pt x="2241832" y="851796"/>
                        </a:lnTo>
                        <a:cubicBezTo>
                          <a:pt x="2272966" y="778187"/>
                          <a:pt x="2345853" y="726537"/>
                          <a:pt x="2430803" y="726537"/>
                        </a:cubicBezTo>
                        <a:cubicBezTo>
                          <a:pt x="2544070" y="726537"/>
                          <a:pt x="2635891" y="818358"/>
                          <a:pt x="2635891" y="931625"/>
                        </a:cubicBezTo>
                        <a:cubicBezTo>
                          <a:pt x="2635891" y="1044892"/>
                          <a:pt x="2544070" y="1136713"/>
                          <a:pt x="2430803" y="1136713"/>
                        </a:cubicBezTo>
                        <a:cubicBezTo>
                          <a:pt x="2345853" y="1136713"/>
                          <a:pt x="2272966" y="1085064"/>
                          <a:pt x="2241832" y="1011455"/>
                        </a:cubicBezTo>
                        <a:lnTo>
                          <a:pt x="2233652" y="985105"/>
                        </a:lnTo>
                        <a:lnTo>
                          <a:pt x="1659393" y="985105"/>
                        </a:lnTo>
                        <a:lnTo>
                          <a:pt x="1835639" y="2486125"/>
                        </a:lnTo>
                        <a:cubicBezTo>
                          <a:pt x="2257126" y="2356235"/>
                          <a:pt x="2582425" y="2203368"/>
                          <a:pt x="2605322" y="1804902"/>
                        </a:cubicBezTo>
                        <a:cubicBezTo>
                          <a:pt x="2547615" y="1806965"/>
                          <a:pt x="2490707" y="1815307"/>
                          <a:pt x="2437231" y="1828663"/>
                        </a:cubicBezTo>
                        <a:cubicBezTo>
                          <a:pt x="2542844" y="1722240"/>
                          <a:pt x="2642253" y="1622871"/>
                          <a:pt x="2679599" y="1472350"/>
                        </a:cubicBezTo>
                        <a:cubicBezTo>
                          <a:pt x="2719016" y="1621107"/>
                          <a:pt x="2816355" y="1715183"/>
                          <a:pt x="2921968" y="1828663"/>
                        </a:cubicBezTo>
                        <a:cubicBezTo>
                          <a:pt x="2868630" y="1815688"/>
                          <a:pt x="2809977" y="1807008"/>
                          <a:pt x="2749252" y="1804848"/>
                        </a:cubicBezTo>
                        <a:cubicBezTo>
                          <a:pt x="2719427" y="2342499"/>
                          <a:pt x="2353693" y="2860207"/>
                          <a:pt x="1665272" y="2905483"/>
                        </a:cubicBezTo>
                        <a:cubicBezTo>
                          <a:pt x="1561523" y="2978866"/>
                          <a:pt x="1523475" y="3013033"/>
                          <a:pt x="1462434" y="3066808"/>
                        </a:cubicBezTo>
                        <a:cubicBezTo>
                          <a:pt x="1404574" y="3011016"/>
                          <a:pt x="1369708" y="2980430"/>
                          <a:pt x="1265857" y="2910631"/>
                        </a:cubicBezTo>
                        <a:cubicBezTo>
                          <a:pt x="648092" y="2849018"/>
                          <a:pt x="205460" y="2343748"/>
                          <a:pt x="175466" y="1804523"/>
                        </a:cubicBezTo>
                        <a:cubicBezTo>
                          <a:pt x="115256" y="1806261"/>
                          <a:pt x="55763" y="1814736"/>
                          <a:pt x="0" y="1828663"/>
                        </a:cubicBezTo>
                        <a:cubicBezTo>
                          <a:pt x="105615" y="1722240"/>
                          <a:pt x="205022" y="1622871"/>
                          <a:pt x="242369" y="1472350"/>
                        </a:cubicBezTo>
                        <a:cubicBezTo>
                          <a:pt x="281785" y="1621107"/>
                          <a:pt x="379124" y="1715183"/>
                          <a:pt x="484739" y="1828663"/>
                        </a:cubicBezTo>
                        <a:cubicBezTo>
                          <a:pt x="433473" y="1816193"/>
                          <a:pt x="377298" y="1807690"/>
                          <a:pt x="319066" y="1805271"/>
                        </a:cubicBezTo>
                        <a:cubicBezTo>
                          <a:pt x="342774" y="2204526"/>
                          <a:pt x="675270" y="2359301"/>
                          <a:pt x="1095798" y="2488933"/>
                        </a:cubicBezTo>
                        <a:lnTo>
                          <a:pt x="1266566" y="985105"/>
                        </a:lnTo>
                        <a:lnTo>
                          <a:pt x="728631" y="985105"/>
                        </a:lnTo>
                        <a:lnTo>
                          <a:pt x="727109" y="987221"/>
                        </a:lnTo>
                        <a:lnTo>
                          <a:pt x="719586" y="1011455"/>
                        </a:lnTo>
                        <a:cubicBezTo>
                          <a:pt x="688452" y="1085064"/>
                          <a:pt x="615566" y="1136713"/>
                          <a:pt x="530615" y="1136713"/>
                        </a:cubicBezTo>
                        <a:cubicBezTo>
                          <a:pt x="417348" y="1136713"/>
                          <a:pt x="325527" y="1044892"/>
                          <a:pt x="325527" y="931625"/>
                        </a:cubicBezTo>
                        <a:cubicBezTo>
                          <a:pt x="325527" y="818358"/>
                          <a:pt x="417348" y="726537"/>
                          <a:pt x="530615" y="726537"/>
                        </a:cubicBezTo>
                        <a:cubicBezTo>
                          <a:pt x="615566" y="726537"/>
                          <a:pt x="688452" y="778187"/>
                          <a:pt x="719586" y="851796"/>
                        </a:cubicBezTo>
                        <a:lnTo>
                          <a:pt x="724380" y="867240"/>
                        </a:lnTo>
                        <a:lnTo>
                          <a:pt x="728634" y="873151"/>
                        </a:lnTo>
                        <a:lnTo>
                          <a:pt x="1279279" y="873151"/>
                        </a:lnTo>
                        <a:lnTo>
                          <a:pt x="1297855" y="709571"/>
                        </a:lnTo>
                        <a:lnTo>
                          <a:pt x="1251749" y="684545"/>
                        </a:lnTo>
                        <a:cubicBezTo>
                          <a:pt x="1152204" y="617294"/>
                          <a:pt x="1086755" y="503404"/>
                          <a:pt x="1086755" y="374229"/>
                        </a:cubicBezTo>
                        <a:cubicBezTo>
                          <a:pt x="1086755" y="167548"/>
                          <a:pt x="1254303" y="0"/>
                          <a:pt x="146098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9F587944-2A5F-42C9-A933-3EC369A487C6}"/>
                    </a:ext>
                  </a:extLst>
                </p:cNvPr>
                <p:cNvSpPr/>
                <p:nvPr/>
              </p:nvSpPr>
              <p:spPr>
                <a:xfrm>
                  <a:off x="4737771" y="1180084"/>
                  <a:ext cx="1368153" cy="1368153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0" cap="flat" cmpd="sng" algn="ctr">
                  <a:solidFill>
                    <a:srgbClr val="FD2906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536D7A2D-5174-4C85-9B2A-08788D548397}"/>
                    </a:ext>
                  </a:extLst>
                </p:cNvPr>
                <p:cNvGrpSpPr/>
                <p:nvPr/>
              </p:nvGrpSpPr>
              <p:grpSpPr>
                <a:xfrm>
                  <a:off x="4759327" y="3420447"/>
                  <a:ext cx="1488581" cy="226974"/>
                  <a:chOff x="605046" y="3515032"/>
                  <a:chExt cx="1488582" cy="226974"/>
                </a:xfrm>
              </p:grpSpPr>
              <p:grpSp>
                <p:nvGrpSpPr>
                  <p:cNvPr id="224" name="Group 223">
                    <a:extLst>
                      <a:ext uri="{FF2B5EF4-FFF2-40B4-BE49-F238E27FC236}">
                        <a16:creationId xmlns:a16="http://schemas.microsoft.com/office/drawing/2014/main" id="{80A43968-71C3-4E66-8F38-719F651B2E31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6" y="3525444"/>
                    <a:ext cx="206152" cy="206152"/>
                    <a:chOff x="2411760" y="3465409"/>
                    <a:chExt cx="206152" cy="206152"/>
                  </a:xfrm>
                </p:grpSpPr>
                <p:sp>
                  <p:nvSpPr>
                    <p:cNvPr id="226" name="Oval 225">
                      <a:extLst>
                        <a:ext uri="{FF2B5EF4-FFF2-40B4-BE49-F238E27FC236}">
                          <a16:creationId xmlns:a16="http://schemas.microsoft.com/office/drawing/2014/main" id="{59257309-D85B-4C3F-AB55-4E7E259FA2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11760" y="3465409"/>
                      <a:ext cx="206152" cy="206152"/>
                    </a:xfrm>
                    <a:prstGeom prst="ellipse">
                      <a:avLst/>
                    </a:prstGeom>
                    <a:solidFill>
                      <a:srgbClr val="FD2906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  <p:sp>
                  <p:nvSpPr>
                    <p:cNvPr id="227" name="Chevron 62">
                      <a:extLst>
                        <a:ext uri="{FF2B5EF4-FFF2-40B4-BE49-F238E27FC236}">
                          <a16:creationId xmlns:a16="http://schemas.microsoft.com/office/drawing/2014/main" id="{71B0677B-903D-4CD3-AEF7-5673055460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8361" y="3532498"/>
                      <a:ext cx="72000" cy="72000"/>
                    </a:xfrm>
                    <a:prstGeom prst="chevron">
                      <a:avLst>
                        <a:gd name="adj" fmla="val 65228"/>
                      </a:avLst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p:txBody>
                </p:sp>
              </p:grpSp>
              <p:sp>
                <p:nvSpPr>
                  <p:cNvPr id="225" name="TextBox 224">
                    <a:extLst>
                      <a:ext uri="{FF2B5EF4-FFF2-40B4-BE49-F238E27FC236}">
                        <a16:creationId xmlns:a16="http://schemas.microsoft.com/office/drawing/2014/main" id="{09E40863-B690-4FC3-A4AE-9855734325DF}"/>
                      </a:ext>
                    </a:extLst>
                  </p:cNvPr>
                  <p:cNvSpPr txBox="1"/>
                  <p:nvPr/>
                </p:nvSpPr>
                <p:spPr>
                  <a:xfrm>
                    <a:off x="832000" y="3515032"/>
                    <a:ext cx="1261628" cy="226974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altLang="ko-KR" sz="1200" b="1" kern="0" dirty="0">
                        <a:solidFill>
                          <a:srgbClr val="262626"/>
                        </a:solidFill>
                        <a:latin typeface="Arial"/>
                      </a:rPr>
                      <a:t>D</a:t>
                    </a:r>
                    <a:r>
                      <a:rPr kumimoji="0" lang="en-US" altLang="ko-KR" sz="12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Arial"/>
                      </a:rPr>
                      <a:t>isruptions</a:t>
                    </a:r>
                    <a:endParaRPr kumimoji="0" lang="ko-KR" alt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230" name="TextBox 229">
                  <a:extLst>
                    <a:ext uri="{FF2B5EF4-FFF2-40B4-BE49-F238E27FC236}">
                      <a16:creationId xmlns:a16="http://schemas.microsoft.com/office/drawing/2014/main" id="{8C2B7A23-F931-4D03-B328-88CBE6D16AC2}"/>
                    </a:ext>
                  </a:extLst>
                </p:cNvPr>
                <p:cNvSpPr txBox="1"/>
                <p:nvPr/>
              </p:nvSpPr>
              <p:spPr>
                <a:xfrm>
                  <a:off x="4985033" y="3752491"/>
                  <a:ext cx="1568846" cy="83223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</a:rPr>
                    <a:t>Demand variability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</a:endParaRPr>
                </a:p>
                <a:p>
                  <a:pPr>
                    <a:defRPr/>
                  </a:pPr>
                  <a:r>
                    <a:rPr kumimoji="0" lang="en-US" altLang="ko-KR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</a:rPr>
                    <a:t>Logistical inefficiencies</a:t>
                  </a:r>
                  <a:endParaRPr kumimoji="0" lang="ko-KR" alt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8BAE5F3-6085-4F83-9F37-260753669955}"/>
                    </a:ext>
                  </a:extLst>
                </p:cNvPr>
                <p:cNvSpPr txBox="1"/>
                <p:nvPr/>
              </p:nvSpPr>
              <p:spPr>
                <a:xfrm>
                  <a:off x="4985033" y="4486183"/>
                  <a:ext cx="1436307" cy="83223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</a:rPr>
                    <a:t>Limited visibility &amp; transparency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ko-KR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o-RO" altLang="ko-KR" sz="12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</a:rPr>
                    <a:t>Resource</a:t>
                  </a:r>
                  <a:r>
                    <a:rPr kumimoji="0" lang="ro-RO" altLang="ko-KR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</a:rPr>
                    <a:t> </a:t>
                  </a:r>
                  <a:r>
                    <a:rPr kumimoji="0" lang="ro-RO" altLang="ko-KR" sz="12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</a:rPr>
                    <a:t>Constraints</a:t>
                  </a:r>
                  <a:endParaRPr kumimoji="0" lang="ko-KR" alt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38" name="Chevron 93">
                  <a:extLst>
                    <a:ext uri="{FF2B5EF4-FFF2-40B4-BE49-F238E27FC236}">
                      <a16:creationId xmlns:a16="http://schemas.microsoft.com/office/drawing/2014/main" id="{4C5A53D0-36AD-4814-A3FF-914D56A85EA3}"/>
                    </a:ext>
                  </a:extLst>
                </p:cNvPr>
                <p:cNvSpPr/>
                <p:nvPr/>
              </p:nvSpPr>
              <p:spPr>
                <a:xfrm>
                  <a:off x="4237284" y="1650131"/>
                  <a:ext cx="182339" cy="428055"/>
                </a:xfrm>
                <a:prstGeom prst="chevron">
                  <a:avLst/>
                </a:prstGeom>
                <a:solidFill>
                  <a:srgbClr val="FD2906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39" name="Round Same Side Corner Rectangle 36">
                  <a:extLst>
                    <a:ext uri="{FF2B5EF4-FFF2-40B4-BE49-F238E27FC236}">
                      <a16:creationId xmlns:a16="http://schemas.microsoft.com/office/drawing/2014/main" id="{ED342340-99AE-4B76-8D39-C36185558CFA}"/>
                    </a:ext>
                  </a:extLst>
                </p:cNvPr>
                <p:cNvSpPr/>
                <p:nvPr/>
              </p:nvSpPr>
              <p:spPr>
                <a:xfrm>
                  <a:off x="5220244" y="1691485"/>
                  <a:ext cx="421197" cy="333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104" h="2545072">
                      <a:moveTo>
                        <a:pt x="2779672" y="457200"/>
                      </a:moveTo>
                      <a:lnTo>
                        <a:pt x="2975888" y="457200"/>
                      </a:lnTo>
                      <a:cubicBezTo>
                        <a:pt x="3110212" y="457200"/>
                        <a:pt x="3219104" y="566092"/>
                        <a:pt x="3219104" y="700416"/>
                      </a:cubicBezTo>
                      <a:lnTo>
                        <a:pt x="3219104" y="2301856"/>
                      </a:lnTo>
                      <a:cubicBezTo>
                        <a:pt x="3219104" y="2436180"/>
                        <a:pt x="3110212" y="2545072"/>
                        <a:pt x="2975888" y="2545072"/>
                      </a:cubicBezTo>
                      <a:lnTo>
                        <a:pt x="2779672" y="2545072"/>
                      </a:lnTo>
                      <a:close/>
                      <a:moveTo>
                        <a:pt x="243216" y="457200"/>
                      </a:moveTo>
                      <a:lnTo>
                        <a:pt x="439432" y="457200"/>
                      </a:lnTo>
                      <a:lnTo>
                        <a:pt x="439432" y="2545072"/>
                      </a:lnTo>
                      <a:lnTo>
                        <a:pt x="243216" y="2545072"/>
                      </a:lnTo>
                      <a:cubicBezTo>
                        <a:pt x="108892" y="2545072"/>
                        <a:pt x="0" y="2436180"/>
                        <a:pt x="0" y="2301856"/>
                      </a:cubicBezTo>
                      <a:lnTo>
                        <a:pt x="0" y="700416"/>
                      </a:lnTo>
                      <a:cubicBezTo>
                        <a:pt x="0" y="566092"/>
                        <a:pt x="108892" y="457200"/>
                        <a:pt x="243216" y="457200"/>
                      </a:cubicBezTo>
                      <a:close/>
                      <a:moveTo>
                        <a:pt x="1428476" y="174246"/>
                      </a:moveTo>
                      <a:cubicBezTo>
                        <a:pt x="1372210" y="174246"/>
                        <a:pt x="1326598" y="219858"/>
                        <a:pt x="1326598" y="276124"/>
                      </a:cubicBezTo>
                      <a:lnTo>
                        <a:pt x="1326598" y="457200"/>
                      </a:lnTo>
                      <a:lnTo>
                        <a:pt x="1892506" y="457200"/>
                      </a:lnTo>
                      <a:lnTo>
                        <a:pt x="1892506" y="276124"/>
                      </a:lnTo>
                      <a:cubicBezTo>
                        <a:pt x="1892506" y="219858"/>
                        <a:pt x="1846894" y="174246"/>
                        <a:pt x="1790628" y="174246"/>
                      </a:cubicBezTo>
                      <a:close/>
                      <a:moveTo>
                        <a:pt x="1285704" y="0"/>
                      </a:moveTo>
                      <a:lnTo>
                        <a:pt x="1933400" y="0"/>
                      </a:lnTo>
                      <a:cubicBezTo>
                        <a:pt x="2007048" y="0"/>
                        <a:pt x="2066752" y="59704"/>
                        <a:pt x="2066752" y="133352"/>
                      </a:cubicBezTo>
                      <a:lnTo>
                        <a:pt x="2066752" y="457200"/>
                      </a:lnTo>
                      <a:lnTo>
                        <a:pt x="2599672" y="457200"/>
                      </a:lnTo>
                      <a:lnTo>
                        <a:pt x="2599672" y="2545072"/>
                      </a:lnTo>
                      <a:lnTo>
                        <a:pt x="619432" y="2545072"/>
                      </a:lnTo>
                      <a:lnTo>
                        <a:pt x="619432" y="457200"/>
                      </a:lnTo>
                      <a:lnTo>
                        <a:pt x="1152352" y="457200"/>
                      </a:lnTo>
                      <a:lnTo>
                        <a:pt x="1152352" y="133352"/>
                      </a:lnTo>
                      <a:cubicBezTo>
                        <a:pt x="1152352" y="59704"/>
                        <a:pt x="1212056" y="0"/>
                        <a:pt x="1285704" y="0"/>
                      </a:cubicBezTo>
                      <a:close/>
                    </a:path>
                  </a:pathLst>
                </a:custGeom>
                <a:solidFill>
                  <a:srgbClr val="FD2906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0AB3BDDE-7C60-4D33-A274-4B3421DBB215}"/>
                  </a:ext>
                </a:extLst>
              </p:cNvPr>
              <p:cNvSpPr/>
              <p:nvPr/>
            </p:nvSpPr>
            <p:spPr>
              <a:xfrm>
                <a:off x="4730326" y="4011985"/>
                <a:ext cx="247993" cy="251588"/>
              </a:xfrm>
              <a:prstGeom prst="ellipse">
                <a:avLst/>
              </a:prstGeom>
              <a:solidFill>
                <a:srgbClr val="FD290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5" name="Chevron 62">
                <a:extLst>
                  <a:ext uri="{FF2B5EF4-FFF2-40B4-BE49-F238E27FC236}">
                    <a16:creationId xmlns:a16="http://schemas.microsoft.com/office/drawing/2014/main" id="{ADDF27EA-773A-4D54-AA8E-7B1E565E4FA9}"/>
                  </a:ext>
                </a:extLst>
              </p:cNvPr>
              <p:cNvSpPr/>
              <p:nvPr/>
            </p:nvSpPr>
            <p:spPr>
              <a:xfrm>
                <a:off x="4822474" y="4093860"/>
                <a:ext cx="86613" cy="87869"/>
              </a:xfrm>
              <a:prstGeom prst="chevron">
                <a:avLst>
                  <a:gd name="adj" fmla="val 6522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D83E92E2-2C2E-4CF1-8CFF-33E0DD80F72F}"/>
                  </a:ext>
                </a:extLst>
              </p:cNvPr>
              <p:cNvSpPr/>
              <p:nvPr/>
            </p:nvSpPr>
            <p:spPr>
              <a:xfrm>
                <a:off x="4736463" y="4417021"/>
                <a:ext cx="247993" cy="251588"/>
              </a:xfrm>
              <a:prstGeom prst="ellipse">
                <a:avLst/>
              </a:prstGeom>
              <a:solidFill>
                <a:srgbClr val="FD290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7" name="Chevron 62">
                <a:extLst>
                  <a:ext uri="{FF2B5EF4-FFF2-40B4-BE49-F238E27FC236}">
                    <a16:creationId xmlns:a16="http://schemas.microsoft.com/office/drawing/2014/main" id="{FF9D4BD0-48AE-409B-8F64-E3BC1F6CD76E}"/>
                  </a:ext>
                </a:extLst>
              </p:cNvPr>
              <p:cNvSpPr/>
              <p:nvPr/>
            </p:nvSpPr>
            <p:spPr>
              <a:xfrm>
                <a:off x="4828611" y="4498896"/>
                <a:ext cx="86613" cy="87869"/>
              </a:xfrm>
              <a:prstGeom prst="chevron">
                <a:avLst>
                  <a:gd name="adj" fmla="val 6522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C34D6DF3-3D17-49A4-AB45-9767223960DC}"/>
                  </a:ext>
                </a:extLst>
              </p:cNvPr>
              <p:cNvSpPr/>
              <p:nvPr/>
            </p:nvSpPr>
            <p:spPr>
              <a:xfrm>
                <a:off x="4724189" y="4914110"/>
                <a:ext cx="247993" cy="251588"/>
              </a:xfrm>
              <a:prstGeom prst="ellipse">
                <a:avLst/>
              </a:prstGeom>
              <a:solidFill>
                <a:srgbClr val="FD290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9" name="Chevron 62">
                <a:extLst>
                  <a:ext uri="{FF2B5EF4-FFF2-40B4-BE49-F238E27FC236}">
                    <a16:creationId xmlns:a16="http://schemas.microsoft.com/office/drawing/2014/main" id="{DA7C2DE4-E4C9-4EF4-8821-3A0B3594A7F8}"/>
                  </a:ext>
                </a:extLst>
              </p:cNvPr>
              <p:cNvSpPr/>
              <p:nvPr/>
            </p:nvSpPr>
            <p:spPr>
              <a:xfrm>
                <a:off x="4816337" y="4995985"/>
                <a:ext cx="86613" cy="87869"/>
              </a:xfrm>
              <a:prstGeom prst="chevron">
                <a:avLst>
                  <a:gd name="adj" fmla="val 6522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12823C5F-8B4D-4F50-9207-CD7A15FDE9A9}"/>
                  </a:ext>
                </a:extLst>
              </p:cNvPr>
              <p:cNvSpPr/>
              <p:nvPr/>
            </p:nvSpPr>
            <p:spPr>
              <a:xfrm>
                <a:off x="4736463" y="5478709"/>
                <a:ext cx="247993" cy="251588"/>
              </a:xfrm>
              <a:prstGeom prst="ellipse">
                <a:avLst/>
              </a:prstGeom>
              <a:solidFill>
                <a:srgbClr val="FD290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1" name="Chevron 62">
                <a:extLst>
                  <a:ext uri="{FF2B5EF4-FFF2-40B4-BE49-F238E27FC236}">
                    <a16:creationId xmlns:a16="http://schemas.microsoft.com/office/drawing/2014/main" id="{57B680F7-2960-456F-BD75-BA7EA3B0C313}"/>
                  </a:ext>
                </a:extLst>
              </p:cNvPr>
              <p:cNvSpPr/>
              <p:nvPr/>
            </p:nvSpPr>
            <p:spPr>
              <a:xfrm>
                <a:off x="4828611" y="5560584"/>
                <a:ext cx="86613" cy="87869"/>
              </a:xfrm>
              <a:prstGeom prst="chevron">
                <a:avLst>
                  <a:gd name="adj" fmla="val 6522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2" name="Oval 29">
                <a:extLst>
                  <a:ext uri="{FF2B5EF4-FFF2-40B4-BE49-F238E27FC236}">
                    <a16:creationId xmlns:a16="http://schemas.microsoft.com/office/drawing/2014/main" id="{D49AC39E-6452-43DB-81AF-2F22CE439EA3}"/>
                  </a:ext>
                </a:extLst>
              </p:cNvPr>
              <p:cNvSpPr/>
              <p:nvPr/>
            </p:nvSpPr>
            <p:spPr>
              <a:xfrm>
                <a:off x="2105751" y="4506963"/>
                <a:ext cx="247993" cy="25158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3" name="Chevron 30">
                <a:extLst>
                  <a:ext uri="{FF2B5EF4-FFF2-40B4-BE49-F238E27FC236}">
                    <a16:creationId xmlns:a16="http://schemas.microsoft.com/office/drawing/2014/main" id="{60FCA97C-7D2B-4980-B787-2CF6A02B48E7}"/>
                  </a:ext>
                </a:extLst>
              </p:cNvPr>
              <p:cNvSpPr/>
              <p:nvPr/>
            </p:nvSpPr>
            <p:spPr>
              <a:xfrm>
                <a:off x="2197899" y="4588827"/>
                <a:ext cx="86613" cy="87869"/>
              </a:xfrm>
              <a:prstGeom prst="chevron">
                <a:avLst>
                  <a:gd name="adj" fmla="val 6522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4" name="Oval 29">
                <a:extLst>
                  <a:ext uri="{FF2B5EF4-FFF2-40B4-BE49-F238E27FC236}">
                    <a16:creationId xmlns:a16="http://schemas.microsoft.com/office/drawing/2014/main" id="{1DF2FE8E-9706-4256-BC3E-EAD4D8446EEF}"/>
                  </a:ext>
                </a:extLst>
              </p:cNvPr>
              <p:cNvSpPr/>
              <p:nvPr/>
            </p:nvSpPr>
            <p:spPr>
              <a:xfrm>
                <a:off x="2084243" y="5588512"/>
                <a:ext cx="247993" cy="25158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5" name="Chevron 30">
                <a:extLst>
                  <a:ext uri="{FF2B5EF4-FFF2-40B4-BE49-F238E27FC236}">
                    <a16:creationId xmlns:a16="http://schemas.microsoft.com/office/drawing/2014/main" id="{0FEBB7E1-7A28-4CA2-96B1-648D0A4A5741}"/>
                  </a:ext>
                </a:extLst>
              </p:cNvPr>
              <p:cNvSpPr/>
              <p:nvPr/>
            </p:nvSpPr>
            <p:spPr>
              <a:xfrm>
                <a:off x="2176391" y="5670376"/>
                <a:ext cx="86613" cy="87869"/>
              </a:xfrm>
              <a:prstGeom prst="chevron">
                <a:avLst>
                  <a:gd name="adj" fmla="val 6522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71CD66FF-440E-4C6A-AA03-2DAA959451C4}"/>
                  </a:ext>
                </a:extLst>
              </p:cNvPr>
              <p:cNvSpPr/>
              <p:nvPr/>
            </p:nvSpPr>
            <p:spPr>
              <a:xfrm>
                <a:off x="7263378" y="4455798"/>
                <a:ext cx="247993" cy="25158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7" name="Chevron 52">
                <a:extLst>
                  <a:ext uri="{FF2B5EF4-FFF2-40B4-BE49-F238E27FC236}">
                    <a16:creationId xmlns:a16="http://schemas.microsoft.com/office/drawing/2014/main" id="{2BA90D67-DAA7-4DB7-8E2A-55D4CCF3E214}"/>
                  </a:ext>
                </a:extLst>
              </p:cNvPr>
              <p:cNvSpPr/>
              <p:nvPr/>
            </p:nvSpPr>
            <p:spPr>
              <a:xfrm>
                <a:off x="7355526" y="4537658"/>
                <a:ext cx="86613" cy="87869"/>
              </a:xfrm>
              <a:prstGeom prst="chevron">
                <a:avLst>
                  <a:gd name="adj" fmla="val 6522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DD11447C-523F-424E-BB22-ED4983EA25EC}"/>
                  </a:ext>
                </a:extLst>
              </p:cNvPr>
              <p:cNvSpPr/>
              <p:nvPr/>
            </p:nvSpPr>
            <p:spPr>
              <a:xfrm>
                <a:off x="7257241" y="5314965"/>
                <a:ext cx="247993" cy="25158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9" name="Chevron 52">
                <a:extLst>
                  <a:ext uri="{FF2B5EF4-FFF2-40B4-BE49-F238E27FC236}">
                    <a16:creationId xmlns:a16="http://schemas.microsoft.com/office/drawing/2014/main" id="{0B37DA35-59E5-4ACB-9940-DABE3F7980C6}"/>
                  </a:ext>
                </a:extLst>
              </p:cNvPr>
              <p:cNvSpPr/>
              <p:nvPr/>
            </p:nvSpPr>
            <p:spPr>
              <a:xfrm>
                <a:off x="7349389" y="5396825"/>
                <a:ext cx="86613" cy="87869"/>
              </a:xfrm>
              <a:prstGeom prst="chevron">
                <a:avLst>
                  <a:gd name="adj" fmla="val 6522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80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C8ABB26-FAFC-42BE-ADD3-E83D5BF4E428}"/>
              </a:ext>
            </a:extLst>
          </p:cNvPr>
          <p:cNvSpPr txBox="1"/>
          <p:nvPr/>
        </p:nvSpPr>
        <p:spPr>
          <a:xfrm>
            <a:off x="6601098" y="2046545"/>
            <a:ext cx="4979735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Resilience &amp; </a:t>
            </a:r>
          </a:p>
          <a:p>
            <a:r>
              <a:rPr lang="en-US" altLang="ko-KR" sz="4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Agility of</a:t>
            </a:r>
          </a:p>
          <a:p>
            <a:r>
              <a:rPr lang="en-US" altLang="ko-KR" sz="4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Military Supply Chains</a:t>
            </a:r>
          </a:p>
        </p:txBody>
      </p:sp>
    </p:spTree>
    <p:extLst>
      <p:ext uri="{BB962C8B-B14F-4D97-AF65-F5344CB8AC3E}">
        <p14:creationId xmlns:p14="http://schemas.microsoft.com/office/powerpoint/2010/main" val="364891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honeycomb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 TMAF25" id="{C3D05257-E34A-4C7E-9FF9-32361D36BE79}" vid="{FF523570-EDF9-4CA1-B5FE-C55CA45374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 TMAF25</Template>
  <TotalTime>798</TotalTime>
  <Words>463</Words>
  <Application>Microsoft Office PowerPoint</Application>
  <PresentationFormat>Widescreen</PresentationFormat>
  <Paragraphs>148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Aharoni</vt:lpstr>
      <vt:lpstr>Arial</vt:lpstr>
      <vt:lpstr>Arial Black</vt:lpstr>
      <vt:lpstr>Calibri</vt:lpstr>
      <vt:lpstr>Calibri Light</vt:lpstr>
      <vt:lpstr>Courier New</vt:lpstr>
      <vt:lpstr>Times New Roman</vt:lpstr>
      <vt:lpstr>Wingdings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PORTA Thomas</dc:creator>
  <cp:lastModifiedBy>Merlusca Maria</cp:lastModifiedBy>
  <cp:revision>107</cp:revision>
  <dcterms:created xsi:type="dcterms:W3CDTF">2025-03-19T07:51:35Z</dcterms:created>
  <dcterms:modified xsi:type="dcterms:W3CDTF">2025-05-06T14:35:10Z</dcterms:modified>
</cp:coreProperties>
</file>