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3" r:id="rId1"/>
    <p:sldMasterId id="2147483660" r:id="rId2"/>
    <p:sldMasterId id="2147483671" r:id="rId3"/>
  </p:sldMasterIdLst>
  <p:notesMasterIdLst>
    <p:notesMasterId r:id="rId57"/>
  </p:notesMasterIdLst>
  <p:handoutMasterIdLst>
    <p:handoutMasterId r:id="rId58"/>
  </p:handoutMasterIdLst>
  <p:sldIdLst>
    <p:sldId id="256" r:id="rId4"/>
    <p:sldId id="260" r:id="rId5"/>
    <p:sldId id="262" r:id="rId6"/>
    <p:sldId id="374" r:id="rId7"/>
    <p:sldId id="426" r:id="rId8"/>
    <p:sldId id="326" r:id="rId9"/>
    <p:sldId id="266" r:id="rId10"/>
    <p:sldId id="430" r:id="rId11"/>
    <p:sldId id="433" r:id="rId12"/>
    <p:sldId id="432" r:id="rId13"/>
    <p:sldId id="338" r:id="rId14"/>
    <p:sldId id="468" r:id="rId15"/>
    <p:sldId id="424" r:id="rId16"/>
    <p:sldId id="448" r:id="rId17"/>
    <p:sldId id="418" r:id="rId18"/>
    <p:sldId id="435" r:id="rId19"/>
    <p:sldId id="461" r:id="rId20"/>
    <p:sldId id="463" r:id="rId21"/>
    <p:sldId id="462" r:id="rId22"/>
    <p:sldId id="444" r:id="rId23"/>
    <p:sldId id="451" r:id="rId24"/>
    <p:sldId id="452" r:id="rId25"/>
    <p:sldId id="447" r:id="rId26"/>
    <p:sldId id="419" r:id="rId27"/>
    <p:sldId id="440" r:id="rId28"/>
    <p:sldId id="437" r:id="rId29"/>
    <p:sldId id="465" r:id="rId30"/>
    <p:sldId id="464" r:id="rId31"/>
    <p:sldId id="445" r:id="rId32"/>
    <p:sldId id="453" r:id="rId33"/>
    <p:sldId id="454" r:id="rId34"/>
    <p:sldId id="449" r:id="rId35"/>
    <p:sldId id="420" r:id="rId36"/>
    <p:sldId id="441" r:id="rId37"/>
    <p:sldId id="443" r:id="rId38"/>
    <p:sldId id="467" r:id="rId39"/>
    <p:sldId id="466" r:id="rId40"/>
    <p:sldId id="446" r:id="rId41"/>
    <p:sldId id="455" r:id="rId42"/>
    <p:sldId id="456" r:id="rId43"/>
    <p:sldId id="421" r:id="rId44"/>
    <p:sldId id="422" r:id="rId45"/>
    <p:sldId id="428" r:id="rId46"/>
    <p:sldId id="457" r:id="rId47"/>
    <p:sldId id="458" r:id="rId48"/>
    <p:sldId id="459" r:id="rId49"/>
    <p:sldId id="450" r:id="rId50"/>
    <p:sldId id="469" r:id="rId51"/>
    <p:sldId id="423" r:id="rId52"/>
    <p:sldId id="414" r:id="rId53"/>
    <p:sldId id="470" r:id="rId54"/>
    <p:sldId id="471" r:id="rId55"/>
    <p:sldId id="275" r:id="rId56"/>
  </p:sldIdLst>
  <p:sldSz cx="10080625" cy="567055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3154CA55-C932-434E-8E0E-195F8D5D18D6}">
          <p14:sldIdLst>
            <p14:sldId id="256"/>
            <p14:sldId id="260"/>
            <p14:sldId id="262"/>
            <p14:sldId id="374"/>
            <p14:sldId id="426"/>
            <p14:sldId id="326"/>
            <p14:sldId id="266"/>
            <p14:sldId id="430"/>
            <p14:sldId id="433"/>
            <p14:sldId id="432"/>
            <p14:sldId id="338"/>
            <p14:sldId id="468"/>
            <p14:sldId id="424"/>
            <p14:sldId id="448"/>
            <p14:sldId id="418"/>
            <p14:sldId id="435"/>
            <p14:sldId id="461"/>
            <p14:sldId id="463"/>
            <p14:sldId id="462"/>
            <p14:sldId id="444"/>
            <p14:sldId id="451"/>
            <p14:sldId id="452"/>
            <p14:sldId id="447"/>
            <p14:sldId id="419"/>
            <p14:sldId id="440"/>
            <p14:sldId id="437"/>
            <p14:sldId id="465"/>
            <p14:sldId id="464"/>
            <p14:sldId id="445"/>
            <p14:sldId id="453"/>
            <p14:sldId id="454"/>
            <p14:sldId id="449"/>
            <p14:sldId id="420"/>
            <p14:sldId id="441"/>
            <p14:sldId id="443"/>
            <p14:sldId id="467"/>
            <p14:sldId id="466"/>
            <p14:sldId id="446"/>
            <p14:sldId id="455"/>
            <p14:sldId id="456"/>
            <p14:sldId id="421"/>
            <p14:sldId id="422"/>
            <p14:sldId id="428"/>
            <p14:sldId id="457"/>
            <p14:sldId id="458"/>
            <p14:sldId id="459"/>
            <p14:sldId id="450"/>
            <p14:sldId id="469"/>
            <p14:sldId id="423"/>
            <p14:sldId id="414"/>
            <p14:sldId id="470"/>
            <p14:sldId id="471"/>
          </p14:sldIdLst>
        </p14:section>
        <p14:section name="MA E" id="{FF23EBC7-3E05-4090-81DC-94D992C9BA8A}">
          <p14:sldIdLst>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0404"/>
    <a:srgbClr val="3333FF"/>
    <a:srgbClr val="58267E"/>
    <a:srgbClr val="545E46"/>
    <a:srgbClr val="C6AFE1"/>
    <a:srgbClr val="7030A0"/>
    <a:srgbClr val="9061B6"/>
    <a:srgbClr val="B79E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4BF918-3699-6CC6-4259-B701028AA9B9}" v="107" dt="2025-05-05T07:40:12.348"/>
    <p1510:client id="{E2FA6ADA-C071-4C98-A128-2C1236AE14BB}" v="76" dt="2025-05-05T09:03:43.5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5567" autoAdjust="0"/>
  </p:normalViewPr>
  <p:slideViewPr>
    <p:cSldViewPr snapToGrid="0">
      <p:cViewPr varScale="1">
        <p:scale>
          <a:sx n="98" d="100"/>
          <a:sy n="98" d="100"/>
        </p:scale>
        <p:origin x="1356" y="72"/>
      </p:cViewPr>
      <p:guideLst/>
    </p:cSldViewPr>
  </p:slideViewPr>
  <p:outlineViewPr>
    <p:cViewPr>
      <p:scale>
        <a:sx n="33" d="100"/>
        <a:sy n="33" d="100"/>
      </p:scale>
      <p:origin x="0" y="-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Kopfzeilenplatzhalter 1"/>
          <p:cNvSpPr txBox="1">
            <a:spLocks noGrp="1"/>
          </p:cNvSpPr>
          <p:nvPr>
            <p:ph type="hdr" sz="quarter"/>
          </p:nvPr>
        </p:nvSpPr>
        <p:spPr>
          <a:xfrm>
            <a:off x="0" y="0"/>
            <a:ext cx="2949994" cy="496006"/>
          </a:xfrm>
          <a:prstGeom prst="rect">
            <a:avLst/>
          </a:prstGeom>
          <a:noFill/>
          <a:ln>
            <a:noFill/>
          </a:ln>
        </p:spPr>
        <p:txBody>
          <a:bodyPr vert="horz" wrap="square" lIns="82467" tIns="41234" rIns="82467" bIns="41234" anchorCtr="0" compatLnSpc="0">
            <a:noAutofit/>
          </a:bodyPr>
          <a:lstStyle/>
          <a:p>
            <a:pPr hangingPunct="0">
              <a:defRPr sz="1400"/>
            </a:pPr>
            <a:endParaRPr lang="de-AT" sz="1300">
              <a:latin typeface="Franklin Gothic Book" pitchFamily="34"/>
              <a:ea typeface="Microsoft YaHei" pitchFamily="2"/>
              <a:cs typeface="Lucida Sans" pitchFamily="2"/>
            </a:endParaRPr>
          </a:p>
        </p:txBody>
      </p:sp>
      <p:sp>
        <p:nvSpPr>
          <p:cNvPr id="3" name="Datumsplatzhalter 2"/>
          <p:cNvSpPr txBox="1">
            <a:spLocks noGrp="1"/>
          </p:cNvSpPr>
          <p:nvPr>
            <p:ph type="dt" sz="quarter" idx="1"/>
          </p:nvPr>
        </p:nvSpPr>
        <p:spPr>
          <a:xfrm>
            <a:off x="3847649" y="0"/>
            <a:ext cx="2949994" cy="496006"/>
          </a:xfrm>
          <a:prstGeom prst="rect">
            <a:avLst/>
          </a:prstGeom>
          <a:noFill/>
          <a:ln>
            <a:noFill/>
          </a:ln>
        </p:spPr>
        <p:txBody>
          <a:bodyPr vert="horz" wrap="square" lIns="82467" tIns="41234" rIns="82467" bIns="41234" anchorCtr="0" compatLnSpc="0">
            <a:noAutofit/>
          </a:bodyPr>
          <a:lstStyle/>
          <a:p>
            <a:pPr algn="r" hangingPunct="0">
              <a:defRPr sz="1400"/>
            </a:pPr>
            <a:endParaRPr lang="de-AT" sz="1300">
              <a:latin typeface="Franklin Gothic Book" pitchFamily="34"/>
              <a:ea typeface="Microsoft YaHei" pitchFamily="2"/>
              <a:cs typeface="Lucida Sans" pitchFamily="2"/>
            </a:endParaRPr>
          </a:p>
        </p:txBody>
      </p:sp>
      <p:sp>
        <p:nvSpPr>
          <p:cNvPr id="4" name="Fußzeilenplatzhalter 3"/>
          <p:cNvSpPr txBox="1">
            <a:spLocks noGrp="1"/>
          </p:cNvSpPr>
          <p:nvPr>
            <p:ph type="ftr" sz="quarter" idx="2"/>
          </p:nvPr>
        </p:nvSpPr>
        <p:spPr>
          <a:xfrm>
            <a:off x="0" y="9430471"/>
            <a:ext cx="2949994" cy="496006"/>
          </a:xfrm>
          <a:prstGeom prst="rect">
            <a:avLst/>
          </a:prstGeom>
          <a:noFill/>
          <a:ln>
            <a:noFill/>
          </a:ln>
        </p:spPr>
        <p:txBody>
          <a:bodyPr vert="horz" wrap="square" lIns="82467" tIns="41234" rIns="82467" bIns="41234" anchor="b" anchorCtr="0" compatLnSpc="0">
            <a:noAutofit/>
          </a:bodyPr>
          <a:lstStyle/>
          <a:p>
            <a:pPr hangingPunct="0">
              <a:defRPr sz="1400"/>
            </a:pPr>
            <a:endParaRPr lang="de-AT" sz="1300">
              <a:latin typeface="Franklin Gothic Book" pitchFamily="34"/>
              <a:ea typeface="Microsoft YaHei" pitchFamily="2"/>
              <a:cs typeface="Lucida Sans" pitchFamily="2"/>
            </a:endParaRPr>
          </a:p>
        </p:txBody>
      </p:sp>
      <p:sp>
        <p:nvSpPr>
          <p:cNvPr id="5" name="Foliennummernplatzhalter 4"/>
          <p:cNvSpPr txBox="1">
            <a:spLocks noGrp="1"/>
          </p:cNvSpPr>
          <p:nvPr>
            <p:ph type="sldNum" sz="quarter" idx="3"/>
          </p:nvPr>
        </p:nvSpPr>
        <p:spPr>
          <a:xfrm>
            <a:off x="3847649" y="9430471"/>
            <a:ext cx="2949994" cy="496006"/>
          </a:xfrm>
          <a:prstGeom prst="rect">
            <a:avLst/>
          </a:prstGeom>
          <a:noFill/>
          <a:ln>
            <a:noFill/>
          </a:ln>
        </p:spPr>
        <p:txBody>
          <a:bodyPr vert="horz" wrap="square" lIns="82467" tIns="41234" rIns="82467" bIns="41234" anchor="b" anchorCtr="0" compatLnSpc="0">
            <a:noAutofit/>
          </a:bodyPr>
          <a:lstStyle/>
          <a:p>
            <a:pPr algn="r" hangingPunct="0">
              <a:defRPr sz="1400"/>
            </a:pPr>
            <a:fld id="{063E16F8-43B5-45D1-9C47-A90E8DA1E293}" type="slidenum">
              <a:pPr algn="r" hangingPunct="0">
                <a:defRPr sz="1400"/>
              </a:pPr>
              <a:t>‹Nr.›</a:t>
            </a:fld>
            <a:endParaRPr lang="de-AT" sz="1300">
              <a:latin typeface="Franklin Gothic Book" pitchFamily="34"/>
              <a:ea typeface="Microsoft YaHei" pitchFamily="2"/>
              <a:cs typeface="Lucida Sans" pitchFamily="2"/>
            </a:endParaRPr>
          </a:p>
        </p:txBody>
      </p:sp>
    </p:spTree>
    <p:extLst>
      <p:ext uri="{BB962C8B-B14F-4D97-AF65-F5344CB8AC3E}">
        <p14:creationId xmlns:p14="http://schemas.microsoft.com/office/powerpoint/2010/main" val="3590214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lienbildplatzhalter 1"/>
          <p:cNvSpPr>
            <a:spLocks noGrp="1" noRot="1" noChangeAspect="1"/>
          </p:cNvSpPr>
          <p:nvPr>
            <p:ph type="sldImg" idx="2"/>
          </p:nvPr>
        </p:nvSpPr>
        <p:spPr>
          <a:xfrm>
            <a:off x="90488" y="754063"/>
            <a:ext cx="6615112" cy="3722687"/>
          </a:xfrm>
          <a:prstGeom prst="rect">
            <a:avLst/>
          </a:prstGeom>
          <a:noFill/>
          <a:ln>
            <a:noFill/>
            <a:prstDash val="solid"/>
          </a:ln>
        </p:spPr>
      </p:sp>
      <p:sp>
        <p:nvSpPr>
          <p:cNvPr id="3" name="Notizenplatzhalter 2"/>
          <p:cNvSpPr txBox="1">
            <a:spLocks noGrp="1"/>
          </p:cNvSpPr>
          <p:nvPr>
            <p:ph type="body" sz="quarter" idx="3"/>
          </p:nvPr>
        </p:nvSpPr>
        <p:spPr>
          <a:xfrm>
            <a:off x="679797" y="4715068"/>
            <a:ext cx="5438050" cy="4466731"/>
          </a:xfrm>
          <a:prstGeom prst="rect">
            <a:avLst/>
          </a:prstGeom>
          <a:noFill/>
          <a:ln>
            <a:noFill/>
          </a:ln>
        </p:spPr>
        <p:txBody>
          <a:bodyPr lIns="0" tIns="0" rIns="0" bIns="0"/>
          <a:lstStyle/>
          <a:p>
            <a:endParaRPr lang="de-AT"/>
          </a:p>
        </p:txBody>
      </p:sp>
      <p:sp>
        <p:nvSpPr>
          <p:cNvPr id="4" name="Kopfzeilenplatzhalter 3"/>
          <p:cNvSpPr txBox="1">
            <a:spLocks noGrp="1"/>
          </p:cNvSpPr>
          <p:nvPr>
            <p:ph type="hdr" sz="quarter"/>
          </p:nvPr>
        </p:nvSpPr>
        <p:spPr>
          <a:xfrm>
            <a:off x="0" y="0"/>
            <a:ext cx="2949994" cy="496006"/>
          </a:xfrm>
          <a:prstGeom prst="rect">
            <a:avLst/>
          </a:prstGeom>
          <a:noFill/>
          <a:ln>
            <a:noFill/>
          </a:ln>
        </p:spPr>
        <p:txBody>
          <a:bodyPr vert="horz" lIns="0" tIns="0" rIns="0" bIns="0" anchorCtr="0">
            <a:noAutofit/>
          </a:bodyPr>
          <a:lstStyle>
            <a:lvl1pPr lvl="0" rtl="0" hangingPunct="0">
              <a:buNone/>
              <a:tabLst/>
              <a:defRPr lang="de-AT" sz="1300" kern="1200">
                <a:latin typeface="Franklin Gothic Book" pitchFamily="34"/>
                <a:ea typeface="Segoe UI" pitchFamily="2"/>
                <a:cs typeface="Tahoma" pitchFamily="2"/>
              </a:defRPr>
            </a:lvl1pPr>
          </a:lstStyle>
          <a:p>
            <a:pPr lvl="0"/>
            <a:endParaRPr lang="de-AT"/>
          </a:p>
        </p:txBody>
      </p:sp>
      <p:sp>
        <p:nvSpPr>
          <p:cNvPr id="5" name="Datumsplatzhalter 4"/>
          <p:cNvSpPr txBox="1">
            <a:spLocks noGrp="1"/>
          </p:cNvSpPr>
          <p:nvPr>
            <p:ph type="dt" idx="1"/>
          </p:nvPr>
        </p:nvSpPr>
        <p:spPr>
          <a:xfrm>
            <a:off x="3847649" y="0"/>
            <a:ext cx="2949994" cy="496006"/>
          </a:xfrm>
          <a:prstGeom prst="rect">
            <a:avLst/>
          </a:prstGeom>
          <a:noFill/>
          <a:ln>
            <a:noFill/>
          </a:ln>
        </p:spPr>
        <p:txBody>
          <a:bodyPr vert="horz" lIns="0" tIns="0" rIns="0" bIns="0" anchorCtr="0">
            <a:noAutofit/>
          </a:bodyPr>
          <a:lstStyle>
            <a:lvl1pPr lvl="0" algn="r" rtl="0" hangingPunct="0">
              <a:buNone/>
              <a:tabLst/>
              <a:defRPr lang="de-AT" sz="1300" kern="1200">
                <a:latin typeface="Franklin Gothic Book" pitchFamily="34"/>
                <a:ea typeface="Segoe UI" pitchFamily="2"/>
                <a:cs typeface="Tahoma" pitchFamily="2"/>
              </a:defRPr>
            </a:lvl1pPr>
          </a:lstStyle>
          <a:p>
            <a:pPr lvl="0"/>
            <a:endParaRPr lang="de-AT"/>
          </a:p>
        </p:txBody>
      </p:sp>
      <p:sp>
        <p:nvSpPr>
          <p:cNvPr id="6" name="Fußzeilenplatzhalter 5"/>
          <p:cNvSpPr txBox="1">
            <a:spLocks noGrp="1"/>
          </p:cNvSpPr>
          <p:nvPr>
            <p:ph type="ftr" sz="quarter" idx="4"/>
          </p:nvPr>
        </p:nvSpPr>
        <p:spPr>
          <a:xfrm>
            <a:off x="0" y="9430471"/>
            <a:ext cx="2949994" cy="496006"/>
          </a:xfrm>
          <a:prstGeom prst="rect">
            <a:avLst/>
          </a:prstGeom>
          <a:noFill/>
          <a:ln>
            <a:noFill/>
          </a:ln>
        </p:spPr>
        <p:txBody>
          <a:bodyPr vert="horz" lIns="0" tIns="0" rIns="0" bIns="0" anchor="b" anchorCtr="0">
            <a:noAutofit/>
          </a:bodyPr>
          <a:lstStyle>
            <a:lvl1pPr lvl="0" rtl="0" hangingPunct="0">
              <a:buNone/>
              <a:tabLst/>
              <a:defRPr lang="de-AT" sz="1300" kern="1200">
                <a:latin typeface="Franklin Gothic Book" pitchFamily="34"/>
                <a:ea typeface="Segoe UI" pitchFamily="2"/>
                <a:cs typeface="Tahoma" pitchFamily="2"/>
              </a:defRPr>
            </a:lvl1pPr>
          </a:lstStyle>
          <a:p>
            <a:pPr lvl="0"/>
            <a:endParaRPr lang="de-AT"/>
          </a:p>
        </p:txBody>
      </p:sp>
      <p:sp>
        <p:nvSpPr>
          <p:cNvPr id="7" name="Foliennummernplatzhalter 6"/>
          <p:cNvSpPr txBox="1">
            <a:spLocks noGrp="1"/>
          </p:cNvSpPr>
          <p:nvPr>
            <p:ph type="sldNum" sz="quarter" idx="5"/>
          </p:nvPr>
        </p:nvSpPr>
        <p:spPr>
          <a:xfrm>
            <a:off x="3847649" y="9430471"/>
            <a:ext cx="2949994" cy="496006"/>
          </a:xfrm>
          <a:prstGeom prst="rect">
            <a:avLst/>
          </a:prstGeom>
          <a:noFill/>
          <a:ln>
            <a:noFill/>
          </a:ln>
        </p:spPr>
        <p:txBody>
          <a:bodyPr vert="horz" lIns="0" tIns="0" rIns="0" bIns="0" anchor="b" anchorCtr="0">
            <a:noAutofit/>
          </a:bodyPr>
          <a:lstStyle>
            <a:lvl1pPr lvl="0" algn="r" rtl="0" hangingPunct="0">
              <a:buNone/>
              <a:tabLst/>
              <a:defRPr lang="de-AT" sz="1300" kern="1200">
                <a:latin typeface="Franklin Gothic Book" pitchFamily="34"/>
                <a:ea typeface="Segoe UI" pitchFamily="2"/>
                <a:cs typeface="Tahoma" pitchFamily="2"/>
              </a:defRPr>
            </a:lvl1pPr>
          </a:lstStyle>
          <a:p>
            <a:pPr lvl="0"/>
            <a:fld id="{39ABB964-F1FC-4988-B9BD-4FCD9A32FFE6}" type="slidenum">
              <a:t>‹Nr.›</a:t>
            </a:fld>
            <a:endParaRPr lang="de-AT"/>
          </a:p>
        </p:txBody>
      </p:sp>
    </p:spTree>
    <p:extLst>
      <p:ext uri="{BB962C8B-B14F-4D97-AF65-F5344CB8AC3E}">
        <p14:creationId xmlns:p14="http://schemas.microsoft.com/office/powerpoint/2010/main" val="796612183"/>
      </p:ext>
    </p:extLst>
  </p:cSld>
  <p:clrMap bg1="lt1" tx1="dk1" bg2="lt2" tx2="dk2" accent1="accent1" accent2="accent2" accent3="accent3" accent4="accent4" accent5="accent5" accent6="accent6" hlink="hlink" folHlink="folHlink"/>
  <p:notesStyle>
    <a:lvl1pPr marL="216000" marR="0" indent="-216000" hangingPunct="0">
      <a:tabLst/>
      <a:defRPr lang="de-AT" sz="2000" b="0" i="0" u="none" strike="noStrike" kern="1200" cap="none">
        <a:ln>
          <a:noFill/>
        </a:ln>
        <a:highlight>
          <a:scrgbClr r="0" g="0" b="0">
            <a:alpha val="0"/>
          </a:scrgbClr>
        </a:highlight>
        <a:latin typeface="Franklin Gothic Book" pitchFamily="34"/>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vert="horz" lIns="0" tIns="0" rIns="0" bIns="0" anchor="b" anchorCtr="0">
            <a:noAutofit/>
          </a:bodyPr>
          <a:lstStyle/>
          <a:p>
            <a:pPr lvl="0"/>
            <a:fld id="{9AF73981-93B5-4DA7-BEBA-3BB60BA0641D}" type="slidenum">
              <a:t>1</a:t>
            </a:fld>
            <a:endParaRPr lang="de-AT"/>
          </a:p>
        </p:txBody>
      </p:sp>
      <p:sp>
        <p:nvSpPr>
          <p:cNvPr id="2" name="Folienbildplatzhalter 1"/>
          <p:cNvSpPr>
            <a:spLocks noGrp="1" noRot="1" noChangeAspect="1" noResize="1"/>
          </p:cNvSpPr>
          <p:nvPr>
            <p:ph type="sldImg"/>
          </p:nvPr>
        </p:nvSpPr>
        <p:spPr>
          <a:xfrm>
            <a:off x="90488" y="754063"/>
            <a:ext cx="6616700" cy="3722687"/>
          </a:xfrm>
          <a:solidFill>
            <a:srgbClr val="729FCF"/>
          </a:solidFill>
          <a:ln w="25400">
            <a:solidFill>
              <a:srgbClr val="3465A4"/>
            </a:solidFill>
            <a:prstDash val="solid"/>
          </a:ln>
        </p:spPr>
      </p:sp>
      <p:sp>
        <p:nvSpPr>
          <p:cNvPr id="3" name="Notizenplatzhalter 2"/>
          <p:cNvSpPr txBox="1">
            <a:spLocks noGrp="1"/>
          </p:cNvSpPr>
          <p:nvPr>
            <p:ph type="body" sz="quarter" idx="1"/>
          </p:nvPr>
        </p:nvSpPr>
        <p:spPr/>
        <p:txBody>
          <a:bodyPr vert="horz"/>
          <a:lstStyle/>
          <a:p>
            <a:pPr rtl="0"/>
            <a:endParaRPr lang="de-A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FA911-7447-2E62-46DB-6265E976856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6F84A45-6D4F-FB59-BE60-000BEF35089D}"/>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B172F19B-1668-38AF-27F7-75B8D689211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6309C50-9B83-3D8C-5AB2-1CC3DA2EEEF2}"/>
              </a:ext>
            </a:extLst>
          </p:cNvPr>
          <p:cNvSpPr>
            <a:spLocks noGrp="1"/>
          </p:cNvSpPr>
          <p:nvPr>
            <p:ph type="sldNum" sz="quarter" idx="5"/>
          </p:nvPr>
        </p:nvSpPr>
        <p:spPr/>
        <p:txBody>
          <a:bodyPr/>
          <a:lstStyle/>
          <a:p>
            <a:pPr lvl="0"/>
            <a:fld id="{39ABB964-F1FC-4988-B9BD-4FCD9A32FFE6}" type="slidenum">
              <a:rPr lang="de-DE" smtClean="0"/>
              <a:t>10</a:t>
            </a:fld>
            <a:endParaRPr lang="de-DE"/>
          </a:p>
        </p:txBody>
      </p:sp>
    </p:spTree>
    <p:extLst>
      <p:ext uri="{BB962C8B-B14F-4D97-AF65-F5344CB8AC3E}">
        <p14:creationId xmlns:p14="http://schemas.microsoft.com/office/powerpoint/2010/main" val="2394506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54063"/>
            <a:ext cx="6616700" cy="372268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lvl="0"/>
            <a:fld id="{39ABB964-F1FC-4988-B9BD-4FCD9A32FFE6}" type="slidenum">
              <a:rPr lang="de-DE" smtClean="0"/>
              <a:t>11</a:t>
            </a:fld>
            <a:endParaRPr lang="de-DE"/>
          </a:p>
        </p:txBody>
      </p:sp>
    </p:spTree>
    <p:extLst>
      <p:ext uri="{BB962C8B-B14F-4D97-AF65-F5344CB8AC3E}">
        <p14:creationId xmlns:p14="http://schemas.microsoft.com/office/powerpoint/2010/main" val="4270532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1559D-B970-C3DC-DD2C-0EA384E3A6C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7855DAE-7593-AE60-7F0A-44E957579698}"/>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278D2934-C62E-20D3-779D-6C56E68F0511}"/>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F2E17E7-7093-521C-8CC1-D5FDCA228930}"/>
              </a:ext>
            </a:extLst>
          </p:cNvPr>
          <p:cNvSpPr>
            <a:spLocks noGrp="1"/>
          </p:cNvSpPr>
          <p:nvPr>
            <p:ph type="sldNum" sz="quarter" idx="5"/>
          </p:nvPr>
        </p:nvSpPr>
        <p:spPr/>
        <p:txBody>
          <a:bodyPr/>
          <a:lstStyle/>
          <a:p>
            <a:pPr lvl="0"/>
            <a:fld id="{39ABB964-F1FC-4988-B9BD-4FCD9A32FFE6}" type="slidenum">
              <a:rPr lang="de-DE" smtClean="0"/>
              <a:t>15</a:t>
            </a:fld>
            <a:endParaRPr lang="de-DE"/>
          </a:p>
        </p:txBody>
      </p:sp>
    </p:spTree>
    <p:extLst>
      <p:ext uri="{BB962C8B-B14F-4D97-AF65-F5344CB8AC3E}">
        <p14:creationId xmlns:p14="http://schemas.microsoft.com/office/powerpoint/2010/main" val="206790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424B0-7D46-EBAE-95BF-9473BBC8099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81702EA-E0D9-EA08-0D13-5DF306DB0B1A}"/>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858AFEA2-8ABC-3FEF-EB91-8DFA77C7E17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CB8647A-D691-1009-091A-28420FDD84AB}"/>
              </a:ext>
            </a:extLst>
          </p:cNvPr>
          <p:cNvSpPr>
            <a:spLocks noGrp="1"/>
          </p:cNvSpPr>
          <p:nvPr>
            <p:ph type="sldNum" sz="quarter" idx="5"/>
          </p:nvPr>
        </p:nvSpPr>
        <p:spPr/>
        <p:txBody>
          <a:bodyPr/>
          <a:lstStyle/>
          <a:p>
            <a:pPr lvl="0"/>
            <a:fld id="{39ABB964-F1FC-4988-B9BD-4FCD9A32FFE6}" type="slidenum">
              <a:rPr lang="de-DE" smtClean="0"/>
              <a:t>16</a:t>
            </a:fld>
            <a:endParaRPr lang="de-DE"/>
          </a:p>
        </p:txBody>
      </p:sp>
    </p:spTree>
    <p:extLst>
      <p:ext uri="{BB962C8B-B14F-4D97-AF65-F5344CB8AC3E}">
        <p14:creationId xmlns:p14="http://schemas.microsoft.com/office/powerpoint/2010/main" val="3124374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C0429-AF13-0F28-3C3F-4E7695A0422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AB509BE-5281-05FB-96E0-8AC12D95A0ED}"/>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A6304E88-B321-9701-470D-1DE3DA82E0C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D90F6B5-48AB-C2C3-6514-5A40933A55A9}"/>
              </a:ext>
            </a:extLst>
          </p:cNvPr>
          <p:cNvSpPr>
            <a:spLocks noGrp="1"/>
          </p:cNvSpPr>
          <p:nvPr>
            <p:ph type="sldNum" sz="quarter" idx="5"/>
          </p:nvPr>
        </p:nvSpPr>
        <p:spPr/>
        <p:txBody>
          <a:bodyPr/>
          <a:lstStyle/>
          <a:p>
            <a:pPr lvl="0"/>
            <a:fld id="{39ABB964-F1FC-4988-B9BD-4FCD9A32FFE6}" type="slidenum">
              <a:rPr lang="de-DE" smtClean="0"/>
              <a:t>17</a:t>
            </a:fld>
            <a:endParaRPr lang="de-DE"/>
          </a:p>
        </p:txBody>
      </p:sp>
    </p:spTree>
    <p:extLst>
      <p:ext uri="{BB962C8B-B14F-4D97-AF65-F5344CB8AC3E}">
        <p14:creationId xmlns:p14="http://schemas.microsoft.com/office/powerpoint/2010/main" val="1063550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F4E88-1C6D-2682-F226-94FE23C3574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089942-2ED5-CAE9-E973-21C39A412C44}"/>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9891F128-4C47-DC06-1F03-1E30331ADFE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A6EEA1F-6CF4-2DBD-B360-2F9D86608E64}"/>
              </a:ext>
            </a:extLst>
          </p:cNvPr>
          <p:cNvSpPr>
            <a:spLocks noGrp="1"/>
          </p:cNvSpPr>
          <p:nvPr>
            <p:ph type="sldNum" sz="quarter" idx="5"/>
          </p:nvPr>
        </p:nvSpPr>
        <p:spPr/>
        <p:txBody>
          <a:bodyPr/>
          <a:lstStyle/>
          <a:p>
            <a:pPr lvl="0"/>
            <a:fld id="{39ABB964-F1FC-4988-B9BD-4FCD9A32FFE6}" type="slidenum">
              <a:rPr lang="de-DE" smtClean="0"/>
              <a:t>18</a:t>
            </a:fld>
            <a:endParaRPr lang="de-DE"/>
          </a:p>
        </p:txBody>
      </p:sp>
    </p:spTree>
    <p:extLst>
      <p:ext uri="{BB962C8B-B14F-4D97-AF65-F5344CB8AC3E}">
        <p14:creationId xmlns:p14="http://schemas.microsoft.com/office/powerpoint/2010/main" val="2087193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FC5A-CEF0-6225-8118-25E5ABF2418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CD5567-FA77-CA32-9F91-EB84D19FF6EE}"/>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450910BA-DC7D-17E2-80EE-8256A011A90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6EE6511-0813-9A1B-9AB2-05016B8B7398}"/>
              </a:ext>
            </a:extLst>
          </p:cNvPr>
          <p:cNvSpPr>
            <a:spLocks noGrp="1"/>
          </p:cNvSpPr>
          <p:nvPr>
            <p:ph type="sldNum" sz="quarter" idx="5"/>
          </p:nvPr>
        </p:nvSpPr>
        <p:spPr/>
        <p:txBody>
          <a:bodyPr/>
          <a:lstStyle/>
          <a:p>
            <a:pPr lvl="0"/>
            <a:fld id="{39ABB964-F1FC-4988-B9BD-4FCD9A32FFE6}" type="slidenum">
              <a:rPr lang="de-DE" smtClean="0"/>
              <a:t>19</a:t>
            </a:fld>
            <a:endParaRPr lang="de-DE"/>
          </a:p>
        </p:txBody>
      </p:sp>
    </p:spTree>
    <p:extLst>
      <p:ext uri="{BB962C8B-B14F-4D97-AF65-F5344CB8AC3E}">
        <p14:creationId xmlns:p14="http://schemas.microsoft.com/office/powerpoint/2010/main" val="4169661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11806-0FE6-E2BF-3858-A5E4221E3BB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A44AF5F-0DCF-F3C9-B81E-310195BE574B}"/>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5A010E5E-BB59-8B69-94EF-49FB8F34825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CD73775-101F-ECB7-2FA5-A6D8C10960F8}"/>
              </a:ext>
            </a:extLst>
          </p:cNvPr>
          <p:cNvSpPr>
            <a:spLocks noGrp="1"/>
          </p:cNvSpPr>
          <p:nvPr>
            <p:ph type="sldNum" sz="quarter" idx="5"/>
          </p:nvPr>
        </p:nvSpPr>
        <p:spPr/>
        <p:txBody>
          <a:bodyPr/>
          <a:lstStyle/>
          <a:p>
            <a:pPr lvl="0"/>
            <a:fld id="{39ABB964-F1FC-4988-B9BD-4FCD9A32FFE6}" type="slidenum">
              <a:rPr lang="de-DE" smtClean="0"/>
              <a:t>20</a:t>
            </a:fld>
            <a:endParaRPr lang="de-DE"/>
          </a:p>
        </p:txBody>
      </p:sp>
    </p:spTree>
    <p:extLst>
      <p:ext uri="{BB962C8B-B14F-4D97-AF65-F5344CB8AC3E}">
        <p14:creationId xmlns:p14="http://schemas.microsoft.com/office/powerpoint/2010/main" val="2425329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44027-C562-A495-C8C2-0F6F17B524E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91794A-EC9F-B354-C2CF-2E2E086009FA}"/>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C10FFC24-3C15-E604-E7B1-B4D266BB20B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80DD3DA-0619-A5ED-4FE5-21FC8C402A7D}"/>
              </a:ext>
            </a:extLst>
          </p:cNvPr>
          <p:cNvSpPr>
            <a:spLocks noGrp="1"/>
          </p:cNvSpPr>
          <p:nvPr>
            <p:ph type="sldNum" sz="quarter" idx="5"/>
          </p:nvPr>
        </p:nvSpPr>
        <p:spPr/>
        <p:txBody>
          <a:bodyPr/>
          <a:lstStyle/>
          <a:p>
            <a:pPr lvl="0"/>
            <a:fld id="{39ABB964-F1FC-4988-B9BD-4FCD9A32FFE6}" type="slidenum">
              <a:rPr lang="de-DE" smtClean="0"/>
              <a:t>21</a:t>
            </a:fld>
            <a:endParaRPr lang="de-DE"/>
          </a:p>
        </p:txBody>
      </p:sp>
    </p:spTree>
    <p:extLst>
      <p:ext uri="{BB962C8B-B14F-4D97-AF65-F5344CB8AC3E}">
        <p14:creationId xmlns:p14="http://schemas.microsoft.com/office/powerpoint/2010/main" val="570638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B5360-DD69-7909-D100-E8AC2DB9A63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8C1823F-D8F2-DD8C-0B52-837A99CC18D9}"/>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83206FA5-C81B-7857-0A1C-E87DD918BE1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55E9542-9620-BFC4-EF5A-6E6BB6F2C218}"/>
              </a:ext>
            </a:extLst>
          </p:cNvPr>
          <p:cNvSpPr>
            <a:spLocks noGrp="1"/>
          </p:cNvSpPr>
          <p:nvPr>
            <p:ph type="sldNum" sz="quarter" idx="5"/>
          </p:nvPr>
        </p:nvSpPr>
        <p:spPr/>
        <p:txBody>
          <a:bodyPr/>
          <a:lstStyle/>
          <a:p>
            <a:pPr lvl="0"/>
            <a:fld id="{39ABB964-F1FC-4988-B9BD-4FCD9A32FFE6}" type="slidenum">
              <a:rPr lang="de-DE" smtClean="0"/>
              <a:t>22</a:t>
            </a:fld>
            <a:endParaRPr lang="de-DE"/>
          </a:p>
        </p:txBody>
      </p:sp>
    </p:spTree>
    <p:extLst>
      <p:ext uri="{BB962C8B-B14F-4D97-AF65-F5344CB8AC3E}">
        <p14:creationId xmlns:p14="http://schemas.microsoft.com/office/powerpoint/2010/main" val="100121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54063"/>
            <a:ext cx="6616700" cy="3722687"/>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lvl="0"/>
            <a:fld id="{39ABB964-F1FC-4988-B9BD-4FCD9A32FFE6}" type="slidenum">
              <a:rPr lang="de-AT" smtClean="0"/>
              <a:t>2</a:t>
            </a:fld>
            <a:endParaRPr lang="de-AT"/>
          </a:p>
        </p:txBody>
      </p:sp>
    </p:spTree>
    <p:extLst>
      <p:ext uri="{BB962C8B-B14F-4D97-AF65-F5344CB8AC3E}">
        <p14:creationId xmlns:p14="http://schemas.microsoft.com/office/powerpoint/2010/main" val="1787264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9CEEC-5913-1938-75C5-77A7270B2E6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5C39FCB-E44F-8065-D71B-697DEF5D9928}"/>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88A3A94C-F66C-D859-6852-08E931A1E2E4}"/>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9D3ECA76-0AB7-83C2-230F-216EE93C919A}"/>
              </a:ext>
            </a:extLst>
          </p:cNvPr>
          <p:cNvSpPr>
            <a:spLocks noGrp="1"/>
          </p:cNvSpPr>
          <p:nvPr>
            <p:ph type="sldNum" sz="quarter" idx="5"/>
          </p:nvPr>
        </p:nvSpPr>
        <p:spPr/>
        <p:txBody>
          <a:bodyPr/>
          <a:lstStyle/>
          <a:p>
            <a:pPr lvl="0"/>
            <a:fld id="{39ABB964-F1FC-4988-B9BD-4FCD9A32FFE6}" type="slidenum">
              <a:rPr lang="de-DE" smtClean="0"/>
              <a:t>24</a:t>
            </a:fld>
            <a:endParaRPr lang="de-DE"/>
          </a:p>
        </p:txBody>
      </p:sp>
    </p:spTree>
    <p:extLst>
      <p:ext uri="{BB962C8B-B14F-4D97-AF65-F5344CB8AC3E}">
        <p14:creationId xmlns:p14="http://schemas.microsoft.com/office/powerpoint/2010/main" val="2963298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424B0-7D46-EBAE-95BF-9473BBC8099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81702EA-E0D9-EA08-0D13-5DF306DB0B1A}"/>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858AFEA2-8ABC-3FEF-EB91-8DFA77C7E17F}"/>
              </a:ext>
            </a:extLst>
          </p:cNvPr>
          <p:cNvSpPr>
            <a:spLocks noGrp="1"/>
          </p:cNvSpPr>
          <p:nvPr>
            <p:ph type="body" idx="1"/>
          </p:nvPr>
        </p:nvSpPr>
        <p:spPr/>
        <p:txBody>
          <a:bodyPr/>
          <a:lstStyle/>
          <a:p>
            <a:r>
              <a:rPr lang="de-DE" dirty="0"/>
              <a:t>Bitte erstelle aus folgender Geschichte ein einziges realistisches, hochauflösendes Foto. Achte auf lebensechte Details, natürliche Lichtverhältnisse und realistische Texturen (z. B. Haut, Haare, Stoffe, Natur, Gebäude). Die Szene soll so aussehen, als wäre sie von einer Profi-Kamera aufgenommen worden. Wähle eine passende Perspektive (z. B. Nahaufnahme, Weitwinkel, Vogelperspektive), die die Stimmung der Geschichte perfekt einfängt. Stil: Ultra-Realismus, keine Comic-, KI- oder Malerei-Ästhetik. Fokus auf Authentizität und emotionaler Tiefe. Bildgröße mindestens 2048x2048 Pixel. </a:t>
            </a:r>
          </a:p>
          <a:p>
            <a:r>
              <a:rPr lang="de-DE" dirty="0"/>
              <a:t>Hier ist die Geschichte: </a:t>
            </a:r>
            <a:r>
              <a:rPr lang="en-US" sz="1800" b="0" i="1" u="none" strike="noStrike" baseline="0" dirty="0">
                <a:solidFill>
                  <a:srgbClr val="000000"/>
                </a:solidFill>
                <a:latin typeface="Calibri" panose="020F0502020204030204" pitchFamily="34" charset="0"/>
              </a:rPr>
              <a:t>It was a grey morning, and the command post of the 12th Armored Brigade buzzed with activity. Brigadier General Lothar von </a:t>
            </a:r>
            <a:r>
              <a:rPr lang="en-US" sz="1800" b="0" i="1" u="none" strike="noStrike" baseline="0" dirty="0" err="1">
                <a:solidFill>
                  <a:srgbClr val="000000"/>
                </a:solidFill>
                <a:latin typeface="Calibri" panose="020F0502020204030204" pitchFamily="34" charset="0"/>
              </a:rPr>
              <a:t>Greiffenstein</a:t>
            </a:r>
            <a:r>
              <a:rPr lang="en-US" sz="1800" b="0" i="1" u="none" strike="noStrike" baseline="0" dirty="0">
                <a:solidFill>
                  <a:srgbClr val="000000"/>
                </a:solidFill>
                <a:latin typeface="Calibri" panose="020F0502020204030204" pitchFamily="34" charset="0"/>
              </a:rPr>
              <a:t> was moments away from transmitting the attack order when he noticed something odd on the digital situational map: the enemy’s positions had changed dramatically within minutes. What had been a lightly defended ridge now appeared to be abandoned while heavy armor advanced toward his flank. His staff was confused—no new drone data had been received, no scouts had reported back. The map had updated itself. It soon became clear that they were victims of a sophisticated deception. The enemy had exploited vulnerabilities in satellite networks, injecting false data into their systems through forged transmissions that mimicked legitimate reconnaissance feeds. This was paired with a malware update that visually manipulated the brigade’s tactical display. The entire battlefield picture was false. In truth, the enemy had reinforced their lines and prepared artillery for a devastating counterattack. Communications were overloaded, and field reports were delayed or missing. Von </a:t>
            </a:r>
            <a:r>
              <a:rPr lang="en-US" sz="1800" b="0" i="1" u="none" strike="noStrike" baseline="0" dirty="0" err="1">
                <a:solidFill>
                  <a:srgbClr val="000000"/>
                </a:solidFill>
                <a:latin typeface="Calibri" panose="020F0502020204030204" pitchFamily="34" charset="0"/>
              </a:rPr>
              <a:t>Greiffenstein</a:t>
            </a:r>
            <a:r>
              <a:rPr lang="en-US" sz="1800" b="0" i="1" u="none" strike="noStrike" baseline="0" dirty="0">
                <a:solidFill>
                  <a:srgbClr val="000000"/>
                </a:solidFill>
                <a:latin typeface="Calibri" panose="020F0502020204030204" pitchFamily="34" charset="0"/>
              </a:rPr>
              <a:t> </a:t>
            </a:r>
            <a:r>
              <a:rPr lang="en-US" sz="1800" b="0" i="1" u="none" strike="noStrike" baseline="0" dirty="0" err="1">
                <a:solidFill>
                  <a:srgbClr val="000000"/>
                </a:solidFill>
                <a:latin typeface="Calibri" panose="020F0502020204030204" pitchFamily="34" charset="0"/>
              </a:rPr>
              <a:t>realised</a:t>
            </a:r>
            <a:r>
              <a:rPr lang="en-US" sz="1800" b="0" i="1" u="none" strike="noStrike" baseline="0" dirty="0">
                <a:solidFill>
                  <a:srgbClr val="000000"/>
                </a:solidFill>
                <a:latin typeface="Calibri" panose="020F0502020204030204" pitchFamily="34" charset="0"/>
              </a:rPr>
              <a:t> he was planning an assault based on a fabricated reality. A hasty attack meant walking into a trap; retreating risked other unknown dangers. He ordered system integrity checks, re-flights of drones, and encrypted reports from forward observers. In the end, he delayed the attack, avoiding disaster—but the damage was done. The brigade was </a:t>
            </a:r>
            <a:r>
              <a:rPr lang="en-US" sz="1800" b="0" i="1" u="none" strike="noStrike" baseline="0" dirty="0" err="1">
                <a:solidFill>
                  <a:srgbClr val="000000"/>
                </a:solidFill>
                <a:latin typeface="Calibri" panose="020F0502020204030204" pitchFamily="34" charset="0"/>
              </a:rPr>
              <a:t>paralysed</a:t>
            </a:r>
            <a:r>
              <a:rPr lang="en-US" sz="1800" b="0" i="1" u="none" strike="noStrike" baseline="0" dirty="0">
                <a:solidFill>
                  <a:srgbClr val="000000"/>
                </a:solidFill>
                <a:latin typeface="Calibri" panose="020F0502020204030204" pitchFamily="34" charset="0"/>
              </a:rPr>
              <a:t> by confusion. Later analysis confirmed: lax cybersecurity and digital overdependence had crippled their understanding. “Next time,” the general thought grimly, “we verify the truth—before we act on it.</a:t>
            </a:r>
            <a:endParaRPr lang="de-DE" dirty="0"/>
          </a:p>
        </p:txBody>
      </p:sp>
      <p:sp>
        <p:nvSpPr>
          <p:cNvPr id="4" name="Foliennummernplatzhalter 3">
            <a:extLst>
              <a:ext uri="{FF2B5EF4-FFF2-40B4-BE49-F238E27FC236}">
                <a16:creationId xmlns:a16="http://schemas.microsoft.com/office/drawing/2014/main" id="{3CB8647A-D691-1009-091A-28420FDD84AB}"/>
              </a:ext>
            </a:extLst>
          </p:cNvPr>
          <p:cNvSpPr>
            <a:spLocks noGrp="1"/>
          </p:cNvSpPr>
          <p:nvPr>
            <p:ph type="sldNum" sz="quarter" idx="5"/>
          </p:nvPr>
        </p:nvSpPr>
        <p:spPr/>
        <p:txBody>
          <a:bodyPr/>
          <a:lstStyle/>
          <a:p>
            <a:pPr lvl="0"/>
            <a:fld id="{39ABB964-F1FC-4988-B9BD-4FCD9A32FFE6}" type="slidenum">
              <a:rPr lang="de-DE" smtClean="0"/>
              <a:t>25</a:t>
            </a:fld>
            <a:endParaRPr lang="de-DE"/>
          </a:p>
        </p:txBody>
      </p:sp>
    </p:spTree>
    <p:extLst>
      <p:ext uri="{BB962C8B-B14F-4D97-AF65-F5344CB8AC3E}">
        <p14:creationId xmlns:p14="http://schemas.microsoft.com/office/powerpoint/2010/main" val="1175596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0E7E8-6CC4-2E78-A549-AE20F4D8E1C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3ECFFDB-9F5A-8A29-21A7-788C5E39A11A}"/>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165E1B8C-837B-121B-E41F-F7B039B8348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3B53D1D-844D-8FF5-F941-7EA5B098929C}"/>
              </a:ext>
            </a:extLst>
          </p:cNvPr>
          <p:cNvSpPr>
            <a:spLocks noGrp="1"/>
          </p:cNvSpPr>
          <p:nvPr>
            <p:ph type="sldNum" sz="quarter" idx="5"/>
          </p:nvPr>
        </p:nvSpPr>
        <p:spPr/>
        <p:txBody>
          <a:bodyPr/>
          <a:lstStyle/>
          <a:p>
            <a:pPr lvl="0"/>
            <a:fld id="{39ABB964-F1FC-4988-B9BD-4FCD9A32FFE6}" type="slidenum">
              <a:rPr lang="de-DE" smtClean="0"/>
              <a:t>26</a:t>
            </a:fld>
            <a:endParaRPr lang="de-DE"/>
          </a:p>
        </p:txBody>
      </p:sp>
    </p:spTree>
    <p:extLst>
      <p:ext uri="{BB962C8B-B14F-4D97-AF65-F5344CB8AC3E}">
        <p14:creationId xmlns:p14="http://schemas.microsoft.com/office/powerpoint/2010/main" val="4174488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70DB1-9366-1EB4-318F-FE33A2BD949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7FBF12A-6529-672F-7B7A-137D6DC58FFC}"/>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7BB1B2E2-52CE-CEF6-3337-0C8267E576A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68D7B80-BA29-F746-F920-F6C2ACDE5074}"/>
              </a:ext>
            </a:extLst>
          </p:cNvPr>
          <p:cNvSpPr>
            <a:spLocks noGrp="1"/>
          </p:cNvSpPr>
          <p:nvPr>
            <p:ph type="sldNum" sz="quarter" idx="5"/>
          </p:nvPr>
        </p:nvSpPr>
        <p:spPr/>
        <p:txBody>
          <a:bodyPr/>
          <a:lstStyle/>
          <a:p>
            <a:pPr lvl="0"/>
            <a:fld id="{39ABB964-F1FC-4988-B9BD-4FCD9A32FFE6}" type="slidenum">
              <a:rPr lang="de-DE" smtClean="0"/>
              <a:t>27</a:t>
            </a:fld>
            <a:endParaRPr lang="de-DE"/>
          </a:p>
        </p:txBody>
      </p:sp>
    </p:spTree>
    <p:extLst>
      <p:ext uri="{BB962C8B-B14F-4D97-AF65-F5344CB8AC3E}">
        <p14:creationId xmlns:p14="http://schemas.microsoft.com/office/powerpoint/2010/main" val="4277350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8ED7C-F567-6F02-5348-E7AB5A103A3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D626816-0F25-BD96-4606-3286CCD8E166}"/>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DA95CC49-99BA-4AAE-DB3C-9628543D27B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B9864FD-F9D0-2BC6-5719-72083AAA77D3}"/>
              </a:ext>
            </a:extLst>
          </p:cNvPr>
          <p:cNvSpPr>
            <a:spLocks noGrp="1"/>
          </p:cNvSpPr>
          <p:nvPr>
            <p:ph type="sldNum" sz="quarter" idx="5"/>
          </p:nvPr>
        </p:nvSpPr>
        <p:spPr/>
        <p:txBody>
          <a:bodyPr/>
          <a:lstStyle/>
          <a:p>
            <a:pPr lvl="0"/>
            <a:fld id="{39ABB964-F1FC-4988-B9BD-4FCD9A32FFE6}" type="slidenum">
              <a:rPr lang="de-DE" smtClean="0"/>
              <a:t>28</a:t>
            </a:fld>
            <a:endParaRPr lang="de-DE"/>
          </a:p>
        </p:txBody>
      </p:sp>
    </p:spTree>
    <p:extLst>
      <p:ext uri="{BB962C8B-B14F-4D97-AF65-F5344CB8AC3E}">
        <p14:creationId xmlns:p14="http://schemas.microsoft.com/office/powerpoint/2010/main" val="2511012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E4747-9B00-7DE2-C8E2-631012959E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AD8028C-E040-121D-219E-C8E2767EFA1B}"/>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2DE631B4-16FE-7C8B-ED25-ACEBDBFF4FC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259CD00-8E1D-875C-41A5-DABB3DE4F3B3}"/>
              </a:ext>
            </a:extLst>
          </p:cNvPr>
          <p:cNvSpPr>
            <a:spLocks noGrp="1"/>
          </p:cNvSpPr>
          <p:nvPr>
            <p:ph type="sldNum" sz="quarter" idx="5"/>
          </p:nvPr>
        </p:nvSpPr>
        <p:spPr/>
        <p:txBody>
          <a:bodyPr/>
          <a:lstStyle/>
          <a:p>
            <a:pPr lvl="0"/>
            <a:fld id="{39ABB964-F1FC-4988-B9BD-4FCD9A32FFE6}" type="slidenum">
              <a:rPr lang="de-DE" smtClean="0"/>
              <a:t>29</a:t>
            </a:fld>
            <a:endParaRPr lang="de-DE"/>
          </a:p>
        </p:txBody>
      </p:sp>
    </p:spTree>
    <p:extLst>
      <p:ext uri="{BB962C8B-B14F-4D97-AF65-F5344CB8AC3E}">
        <p14:creationId xmlns:p14="http://schemas.microsoft.com/office/powerpoint/2010/main" val="266674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61838-B7E8-9322-85B7-2BCD8F1C946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72A9EB-396D-7023-5784-0247F9940BE0}"/>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30904F1F-17FA-92FF-DABD-55D87597162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DE35CCD-383B-F70F-3849-BC0999ECB794}"/>
              </a:ext>
            </a:extLst>
          </p:cNvPr>
          <p:cNvSpPr>
            <a:spLocks noGrp="1"/>
          </p:cNvSpPr>
          <p:nvPr>
            <p:ph type="sldNum" sz="quarter" idx="5"/>
          </p:nvPr>
        </p:nvSpPr>
        <p:spPr/>
        <p:txBody>
          <a:bodyPr/>
          <a:lstStyle/>
          <a:p>
            <a:pPr lvl="0"/>
            <a:fld id="{39ABB964-F1FC-4988-B9BD-4FCD9A32FFE6}" type="slidenum">
              <a:rPr lang="de-DE" smtClean="0"/>
              <a:t>30</a:t>
            </a:fld>
            <a:endParaRPr lang="de-DE"/>
          </a:p>
        </p:txBody>
      </p:sp>
    </p:spTree>
    <p:extLst>
      <p:ext uri="{BB962C8B-B14F-4D97-AF65-F5344CB8AC3E}">
        <p14:creationId xmlns:p14="http://schemas.microsoft.com/office/powerpoint/2010/main" val="667354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590DF-392A-5E7D-4746-A3D2E9BCC73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D61635-530E-945B-674D-04BF07C6F438}"/>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9E6C5B7E-5CC4-5345-3F6E-8D195E73250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FD62D78-8537-87FE-1BA7-FF8D661593DA}"/>
              </a:ext>
            </a:extLst>
          </p:cNvPr>
          <p:cNvSpPr>
            <a:spLocks noGrp="1"/>
          </p:cNvSpPr>
          <p:nvPr>
            <p:ph type="sldNum" sz="quarter" idx="5"/>
          </p:nvPr>
        </p:nvSpPr>
        <p:spPr/>
        <p:txBody>
          <a:bodyPr/>
          <a:lstStyle/>
          <a:p>
            <a:pPr lvl="0"/>
            <a:fld id="{39ABB964-F1FC-4988-B9BD-4FCD9A32FFE6}" type="slidenum">
              <a:rPr lang="de-DE" smtClean="0"/>
              <a:t>31</a:t>
            </a:fld>
            <a:endParaRPr lang="de-DE"/>
          </a:p>
        </p:txBody>
      </p:sp>
    </p:spTree>
    <p:extLst>
      <p:ext uri="{BB962C8B-B14F-4D97-AF65-F5344CB8AC3E}">
        <p14:creationId xmlns:p14="http://schemas.microsoft.com/office/powerpoint/2010/main" val="126823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6F25C-039C-7204-32EE-2C01982CFB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D993AA-B872-014E-27DA-3866E01E24E7}"/>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3A337B5A-658A-90C6-E040-6DB9A48CBEEA}"/>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399EA5E-7470-1F27-2A89-33588E150C41}"/>
              </a:ext>
            </a:extLst>
          </p:cNvPr>
          <p:cNvSpPr>
            <a:spLocks noGrp="1"/>
          </p:cNvSpPr>
          <p:nvPr>
            <p:ph type="sldNum" sz="quarter" idx="5"/>
          </p:nvPr>
        </p:nvSpPr>
        <p:spPr/>
        <p:txBody>
          <a:bodyPr/>
          <a:lstStyle/>
          <a:p>
            <a:pPr lvl="0"/>
            <a:fld id="{39ABB964-F1FC-4988-B9BD-4FCD9A32FFE6}" type="slidenum">
              <a:rPr lang="de-DE" smtClean="0"/>
              <a:t>33</a:t>
            </a:fld>
            <a:endParaRPr lang="de-DE"/>
          </a:p>
        </p:txBody>
      </p:sp>
    </p:spTree>
    <p:extLst>
      <p:ext uri="{BB962C8B-B14F-4D97-AF65-F5344CB8AC3E}">
        <p14:creationId xmlns:p14="http://schemas.microsoft.com/office/powerpoint/2010/main" val="3690987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B8B88-9043-B115-D416-B803382F8F2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D3E896D-105B-E3CB-1E0F-4F182ABCD470}"/>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B6BE8994-8191-488D-FD5C-777187E01A94}"/>
              </a:ext>
            </a:extLst>
          </p:cNvPr>
          <p:cNvSpPr>
            <a:spLocks noGrp="1"/>
          </p:cNvSpPr>
          <p:nvPr>
            <p:ph type="body" idx="1"/>
          </p:nvPr>
        </p:nvSpPr>
        <p:spPr/>
        <p:txBody>
          <a:bodyPr/>
          <a:lstStyle/>
          <a:p>
            <a:r>
              <a:rPr lang="de-DE" dirty="0"/>
              <a:t>Bitte erstelle aus folgender Geschichte ein einziges realistisches, hochauflösendes Foto. Achte auf lebensechte Details, natürliche Lichtverhältnisse und realistische Texturen (z. B. Haut, Haare, Stoffe, Natur, Gebäude). Die Szene soll so aussehen, als wäre sie von einer Profi-Kamera aufgenommen worden. Wähle eine passende Perspektive (z. B. Nahaufnahme, Weitwinkel, Vogelperspektive), die die Stimmung der Geschichte perfekt einfängt. Stil: Ultra-Realismus, keine Comic-, KI- oder Malerei-Ästhetik. Fokus auf Authentizität und emotionaler Tiefe. Bildgröße mindestens 2048x2048 Pixel. </a:t>
            </a:r>
          </a:p>
          <a:p>
            <a:r>
              <a:rPr lang="de-DE" dirty="0"/>
              <a:t>Hier ist die Geschichte: The battle </a:t>
            </a:r>
            <a:r>
              <a:rPr lang="de-DE" dirty="0" err="1"/>
              <a:t>had</a:t>
            </a:r>
            <a:r>
              <a:rPr lang="de-DE" dirty="0"/>
              <a:t> </a:t>
            </a:r>
            <a:r>
              <a:rPr lang="de-DE" dirty="0" err="1"/>
              <a:t>become</a:t>
            </a:r>
            <a:r>
              <a:rPr lang="de-DE" dirty="0"/>
              <a:t> a </a:t>
            </a:r>
            <a:r>
              <a:rPr lang="de-DE" dirty="0" err="1"/>
              <a:t>nightmare</a:t>
            </a:r>
            <a:r>
              <a:rPr lang="de-DE" dirty="0"/>
              <a:t>. Corporal Lukas Hoffmann </a:t>
            </a:r>
            <a:r>
              <a:rPr lang="de-DE" dirty="0" err="1"/>
              <a:t>crouched</a:t>
            </a:r>
            <a:r>
              <a:rPr lang="de-DE" dirty="0"/>
              <a:t> </a:t>
            </a:r>
            <a:r>
              <a:rPr lang="de-DE" dirty="0" err="1"/>
              <a:t>behind</a:t>
            </a:r>
            <a:r>
              <a:rPr lang="de-DE" dirty="0"/>
              <a:t> a </a:t>
            </a:r>
            <a:r>
              <a:rPr lang="de-DE" dirty="0" err="1"/>
              <a:t>burned</a:t>
            </a:r>
            <a:r>
              <a:rPr lang="de-DE" dirty="0"/>
              <a:t>-out </a:t>
            </a:r>
            <a:r>
              <a:rPr lang="de-DE" dirty="0" err="1"/>
              <a:t>vehicle</a:t>
            </a:r>
            <a:r>
              <a:rPr lang="de-DE" dirty="0"/>
              <a:t>, </a:t>
            </a:r>
            <a:r>
              <a:rPr lang="de-DE" dirty="0" err="1"/>
              <a:t>his</a:t>
            </a:r>
            <a:r>
              <a:rPr lang="de-DE" dirty="0"/>
              <a:t> </a:t>
            </a:r>
            <a:r>
              <a:rPr lang="de-DE" dirty="0" err="1"/>
              <a:t>rifle</a:t>
            </a:r>
            <a:r>
              <a:rPr lang="de-DE" dirty="0"/>
              <a:t> </a:t>
            </a:r>
            <a:r>
              <a:rPr lang="de-DE" dirty="0" err="1"/>
              <a:t>limp</a:t>
            </a:r>
            <a:r>
              <a:rPr lang="de-DE" dirty="0"/>
              <a:t> in </a:t>
            </a:r>
            <a:r>
              <a:rPr lang="de-DE" dirty="0" err="1"/>
              <a:t>his</a:t>
            </a:r>
            <a:r>
              <a:rPr lang="de-DE" dirty="0"/>
              <a:t> </a:t>
            </a:r>
            <a:r>
              <a:rPr lang="de-DE" dirty="0" err="1"/>
              <a:t>hands</a:t>
            </a:r>
            <a:r>
              <a:rPr lang="de-DE" dirty="0"/>
              <a:t>. </a:t>
            </a:r>
            <a:r>
              <a:rPr lang="de-DE" dirty="0" err="1"/>
              <a:t>Gunfire</a:t>
            </a:r>
            <a:r>
              <a:rPr lang="de-DE" dirty="0"/>
              <a:t> and </a:t>
            </a:r>
            <a:r>
              <a:rPr lang="de-DE" dirty="0" err="1"/>
              <a:t>explosions</a:t>
            </a:r>
            <a:r>
              <a:rPr lang="de-DE" dirty="0"/>
              <a:t> </a:t>
            </a:r>
            <a:r>
              <a:rPr lang="de-DE" dirty="0" err="1"/>
              <a:t>echoed</a:t>
            </a:r>
            <a:r>
              <a:rPr lang="de-DE" dirty="0"/>
              <a:t> </a:t>
            </a:r>
            <a:r>
              <a:rPr lang="de-DE" dirty="0" err="1"/>
              <a:t>around</a:t>
            </a:r>
            <a:r>
              <a:rPr lang="de-DE" dirty="0"/>
              <a:t> </a:t>
            </a:r>
            <a:r>
              <a:rPr lang="de-DE" dirty="0" err="1"/>
              <a:t>him</a:t>
            </a:r>
            <a:r>
              <a:rPr lang="de-DE" dirty="0"/>
              <a:t>, but </a:t>
            </a:r>
            <a:r>
              <a:rPr lang="de-DE" dirty="0" err="1"/>
              <a:t>the</a:t>
            </a:r>
            <a:r>
              <a:rPr lang="de-DE" dirty="0"/>
              <a:t> real </a:t>
            </a:r>
            <a:r>
              <a:rPr lang="de-DE" dirty="0" err="1"/>
              <a:t>damage</a:t>
            </a:r>
            <a:r>
              <a:rPr lang="de-DE" dirty="0"/>
              <a:t> </a:t>
            </a:r>
            <a:r>
              <a:rPr lang="de-DE" dirty="0" err="1"/>
              <a:t>wasn’t</a:t>
            </a:r>
            <a:r>
              <a:rPr lang="de-DE" dirty="0"/>
              <a:t> </a:t>
            </a:r>
            <a:r>
              <a:rPr lang="de-DE" dirty="0" err="1"/>
              <a:t>physical</a:t>
            </a:r>
            <a:r>
              <a:rPr lang="de-DE" dirty="0"/>
              <a:t>—</a:t>
            </a:r>
            <a:r>
              <a:rPr lang="de-DE" dirty="0" err="1"/>
              <a:t>it</a:t>
            </a:r>
            <a:r>
              <a:rPr lang="de-DE" dirty="0"/>
              <a:t> was </a:t>
            </a:r>
            <a:r>
              <a:rPr lang="de-DE" dirty="0" err="1"/>
              <a:t>psychological</a:t>
            </a:r>
            <a:r>
              <a:rPr lang="de-DE" dirty="0"/>
              <a:t>. His digital </a:t>
            </a:r>
            <a:r>
              <a:rPr lang="de-DE" dirty="0" err="1"/>
              <a:t>map</a:t>
            </a:r>
            <a:r>
              <a:rPr lang="de-DE" dirty="0"/>
              <a:t> </a:t>
            </a:r>
            <a:r>
              <a:rPr lang="de-DE" dirty="0" err="1"/>
              <a:t>flickered</a:t>
            </a:r>
            <a:r>
              <a:rPr lang="de-DE" dirty="0"/>
              <a:t> </a:t>
            </a:r>
            <a:r>
              <a:rPr lang="de-DE" dirty="0" err="1"/>
              <a:t>uselessly</a:t>
            </a:r>
            <a:r>
              <a:rPr lang="de-DE" dirty="0"/>
              <a:t>, </a:t>
            </a:r>
            <a:r>
              <a:rPr lang="de-DE" dirty="0" err="1"/>
              <a:t>distorted</a:t>
            </a:r>
            <a:r>
              <a:rPr lang="de-DE" dirty="0"/>
              <a:t> and </a:t>
            </a:r>
            <a:r>
              <a:rPr lang="de-DE" dirty="0" err="1"/>
              <a:t>confusing</a:t>
            </a:r>
            <a:r>
              <a:rPr lang="de-DE" dirty="0"/>
              <a:t>. </a:t>
            </a:r>
            <a:r>
              <a:rPr lang="de-DE" dirty="0" err="1"/>
              <a:t>Morale</a:t>
            </a:r>
            <a:r>
              <a:rPr lang="de-DE" dirty="0"/>
              <a:t> in </a:t>
            </a:r>
            <a:r>
              <a:rPr lang="de-DE" dirty="0" err="1"/>
              <a:t>the</a:t>
            </a:r>
            <a:r>
              <a:rPr lang="de-DE" dirty="0"/>
              <a:t> </a:t>
            </a:r>
            <a:r>
              <a:rPr lang="de-DE" dirty="0" err="1"/>
              <a:t>unit</a:t>
            </a:r>
            <a:r>
              <a:rPr lang="de-DE" dirty="0"/>
              <a:t> </a:t>
            </a:r>
            <a:r>
              <a:rPr lang="de-DE" dirty="0" err="1"/>
              <a:t>had</a:t>
            </a:r>
            <a:r>
              <a:rPr lang="de-DE" dirty="0"/>
              <a:t> </a:t>
            </a:r>
            <a:r>
              <a:rPr lang="de-DE" dirty="0" err="1"/>
              <a:t>collapsed</a:t>
            </a:r>
            <a:r>
              <a:rPr lang="de-DE" dirty="0"/>
              <a:t>, not </a:t>
            </a:r>
            <a:r>
              <a:rPr lang="de-DE" dirty="0" err="1"/>
              <a:t>from</a:t>
            </a:r>
            <a:r>
              <a:rPr lang="de-DE" dirty="0"/>
              <a:t> </a:t>
            </a:r>
            <a:r>
              <a:rPr lang="de-DE" dirty="0" err="1"/>
              <a:t>enemy</a:t>
            </a:r>
            <a:r>
              <a:rPr lang="de-DE" dirty="0"/>
              <a:t> </a:t>
            </a:r>
            <a:r>
              <a:rPr lang="de-DE" dirty="0" err="1"/>
              <a:t>fire</a:t>
            </a:r>
            <a:r>
              <a:rPr lang="de-DE" dirty="0"/>
              <a:t>, but </a:t>
            </a:r>
            <a:r>
              <a:rPr lang="de-DE" dirty="0" err="1"/>
              <a:t>from</a:t>
            </a:r>
            <a:r>
              <a:rPr lang="de-DE" dirty="0"/>
              <a:t> an invisible </a:t>
            </a:r>
            <a:r>
              <a:rPr lang="de-DE" dirty="0" err="1"/>
              <a:t>assault</a:t>
            </a:r>
            <a:r>
              <a:rPr lang="de-DE" dirty="0"/>
              <a:t> on </a:t>
            </a:r>
            <a:r>
              <a:rPr lang="de-DE" dirty="0" err="1"/>
              <a:t>their</a:t>
            </a:r>
            <a:r>
              <a:rPr lang="de-DE" dirty="0"/>
              <a:t> </a:t>
            </a:r>
            <a:r>
              <a:rPr lang="de-DE" dirty="0" err="1"/>
              <a:t>minds</a:t>
            </a:r>
            <a:r>
              <a:rPr lang="de-DE" dirty="0"/>
              <a:t>. </a:t>
            </a:r>
            <a:r>
              <a:rPr lang="de-DE" dirty="0" err="1"/>
              <a:t>It</a:t>
            </a:r>
            <a:r>
              <a:rPr lang="de-DE" dirty="0"/>
              <a:t> </a:t>
            </a:r>
            <a:r>
              <a:rPr lang="de-DE" dirty="0" err="1"/>
              <a:t>started</a:t>
            </a:r>
            <a:r>
              <a:rPr lang="de-DE" dirty="0"/>
              <a:t> </a:t>
            </a:r>
            <a:r>
              <a:rPr lang="de-DE" dirty="0" err="1"/>
              <a:t>with</a:t>
            </a:r>
            <a:r>
              <a:rPr lang="de-DE" dirty="0"/>
              <a:t> digital </a:t>
            </a:r>
            <a:r>
              <a:rPr lang="de-DE" dirty="0" err="1"/>
              <a:t>manipulation</a:t>
            </a:r>
            <a:r>
              <a:rPr lang="de-DE" dirty="0"/>
              <a:t>: </a:t>
            </a:r>
            <a:r>
              <a:rPr lang="de-DE" dirty="0" err="1"/>
              <a:t>false</a:t>
            </a:r>
            <a:r>
              <a:rPr lang="de-DE" dirty="0"/>
              <a:t> </a:t>
            </a:r>
            <a:r>
              <a:rPr lang="de-DE" dirty="0" err="1"/>
              <a:t>data</a:t>
            </a:r>
            <a:r>
              <a:rPr lang="de-DE" dirty="0"/>
              <a:t>, shifting </a:t>
            </a:r>
            <a:r>
              <a:rPr lang="de-DE" dirty="0" err="1"/>
              <a:t>enemy</a:t>
            </a:r>
            <a:r>
              <a:rPr lang="de-DE" dirty="0"/>
              <a:t> </a:t>
            </a:r>
            <a:r>
              <a:rPr lang="de-DE" dirty="0" err="1"/>
              <a:t>positions</a:t>
            </a:r>
            <a:r>
              <a:rPr lang="de-DE" dirty="0"/>
              <a:t>, </a:t>
            </a:r>
            <a:r>
              <a:rPr lang="de-DE" dirty="0" err="1"/>
              <a:t>erratic</a:t>
            </a:r>
            <a:r>
              <a:rPr lang="de-DE" dirty="0"/>
              <a:t> </a:t>
            </a:r>
            <a:r>
              <a:rPr lang="de-DE" dirty="0" err="1"/>
              <a:t>system</a:t>
            </a:r>
            <a:r>
              <a:rPr lang="de-DE" dirty="0"/>
              <a:t> </a:t>
            </a:r>
            <a:r>
              <a:rPr lang="de-DE" dirty="0" err="1"/>
              <a:t>behavior</a:t>
            </a:r>
            <a:r>
              <a:rPr lang="de-DE" dirty="0"/>
              <a:t>. Soon, </a:t>
            </a:r>
            <a:r>
              <a:rPr lang="de-DE" dirty="0" err="1"/>
              <a:t>targeting</a:t>
            </a:r>
            <a:r>
              <a:rPr lang="de-DE" dirty="0"/>
              <a:t> </a:t>
            </a:r>
            <a:r>
              <a:rPr lang="de-DE" dirty="0" err="1"/>
              <a:t>systems</a:t>
            </a:r>
            <a:r>
              <a:rPr lang="de-DE" dirty="0"/>
              <a:t> </a:t>
            </a:r>
            <a:r>
              <a:rPr lang="de-DE" dirty="0" err="1"/>
              <a:t>failed</a:t>
            </a:r>
            <a:r>
              <a:rPr lang="de-DE" dirty="0"/>
              <a:t>, and </a:t>
            </a:r>
            <a:r>
              <a:rPr lang="de-DE" dirty="0" err="1"/>
              <a:t>comms</a:t>
            </a:r>
            <a:r>
              <a:rPr lang="de-DE" dirty="0"/>
              <a:t> </a:t>
            </a:r>
            <a:r>
              <a:rPr lang="de-DE" dirty="0" err="1"/>
              <a:t>were</a:t>
            </a:r>
            <a:r>
              <a:rPr lang="de-DE" dirty="0"/>
              <a:t> </a:t>
            </a:r>
            <a:r>
              <a:rPr lang="de-DE" dirty="0" err="1"/>
              <a:t>compromised</a:t>
            </a:r>
            <a:r>
              <a:rPr lang="de-DE" dirty="0"/>
              <a:t>. Every </a:t>
            </a:r>
            <a:r>
              <a:rPr lang="de-DE" dirty="0" err="1"/>
              <a:t>decision</a:t>
            </a:r>
            <a:r>
              <a:rPr lang="de-DE" dirty="0"/>
              <a:t> </a:t>
            </a:r>
            <a:r>
              <a:rPr lang="de-DE" dirty="0" err="1"/>
              <a:t>became</a:t>
            </a:r>
            <a:r>
              <a:rPr lang="de-DE" dirty="0"/>
              <a:t> </a:t>
            </a:r>
            <a:r>
              <a:rPr lang="de-DE" dirty="0" err="1"/>
              <a:t>uncertain</a:t>
            </a:r>
            <a:r>
              <a:rPr lang="de-DE" dirty="0"/>
              <a:t>. </a:t>
            </a:r>
            <a:r>
              <a:rPr lang="de-DE" dirty="0" err="1"/>
              <a:t>Then</a:t>
            </a:r>
            <a:r>
              <a:rPr lang="de-DE" dirty="0"/>
              <a:t> </a:t>
            </a:r>
            <a:r>
              <a:rPr lang="de-DE" dirty="0" err="1"/>
              <a:t>the</a:t>
            </a:r>
            <a:r>
              <a:rPr lang="de-DE" dirty="0"/>
              <a:t> </a:t>
            </a:r>
            <a:r>
              <a:rPr lang="de-DE" dirty="0" err="1"/>
              <a:t>propaganda</a:t>
            </a:r>
            <a:r>
              <a:rPr lang="de-DE" dirty="0"/>
              <a:t> </a:t>
            </a:r>
            <a:r>
              <a:rPr lang="de-DE" dirty="0" err="1"/>
              <a:t>began</a:t>
            </a:r>
            <a:r>
              <a:rPr lang="de-DE" dirty="0"/>
              <a:t>—</a:t>
            </a:r>
            <a:r>
              <a:rPr lang="de-DE" dirty="0" err="1"/>
              <a:t>flyers</a:t>
            </a:r>
            <a:r>
              <a:rPr lang="de-DE" dirty="0"/>
              <a:t> </a:t>
            </a:r>
            <a:r>
              <a:rPr lang="de-DE" dirty="0" err="1"/>
              <a:t>dropped</a:t>
            </a:r>
            <a:r>
              <a:rPr lang="de-DE" dirty="0"/>
              <a:t> </a:t>
            </a:r>
            <a:r>
              <a:rPr lang="de-DE" dirty="0" err="1"/>
              <a:t>by</a:t>
            </a:r>
            <a:r>
              <a:rPr lang="de-DE" dirty="0"/>
              <a:t> </a:t>
            </a:r>
            <a:r>
              <a:rPr lang="de-DE" dirty="0" err="1"/>
              <a:t>drones</a:t>
            </a:r>
            <a:r>
              <a:rPr lang="de-DE" dirty="0"/>
              <a:t>, </a:t>
            </a:r>
            <a:r>
              <a:rPr lang="de-DE" dirty="0" err="1"/>
              <a:t>chain</a:t>
            </a:r>
            <a:r>
              <a:rPr lang="de-DE" dirty="0"/>
              <a:t> </a:t>
            </a:r>
            <a:r>
              <a:rPr lang="de-DE" dirty="0" err="1"/>
              <a:t>messages</a:t>
            </a:r>
            <a:r>
              <a:rPr lang="de-DE" dirty="0"/>
              <a:t> on personal </a:t>
            </a:r>
            <a:r>
              <a:rPr lang="de-DE" dirty="0" err="1"/>
              <a:t>devices</a:t>
            </a:r>
            <a:r>
              <a:rPr lang="de-DE" dirty="0"/>
              <a:t>, fake social </a:t>
            </a:r>
            <a:r>
              <a:rPr lang="de-DE" dirty="0" err="1"/>
              <a:t>media</a:t>
            </a:r>
            <a:r>
              <a:rPr lang="de-DE" dirty="0"/>
              <a:t> </a:t>
            </a:r>
            <a:r>
              <a:rPr lang="de-DE" dirty="0" err="1"/>
              <a:t>posts</a:t>
            </a:r>
            <a:r>
              <a:rPr lang="de-DE" dirty="0"/>
              <a:t>: “</a:t>
            </a:r>
            <a:r>
              <a:rPr lang="de-DE" dirty="0" err="1"/>
              <a:t>Your</a:t>
            </a:r>
            <a:r>
              <a:rPr lang="de-DE" dirty="0"/>
              <a:t> </a:t>
            </a:r>
            <a:r>
              <a:rPr lang="de-DE" dirty="0" err="1"/>
              <a:t>commander</a:t>
            </a:r>
            <a:r>
              <a:rPr lang="de-DE" dirty="0"/>
              <a:t> </a:t>
            </a:r>
            <a:r>
              <a:rPr lang="de-DE" dirty="0" err="1"/>
              <a:t>has</a:t>
            </a:r>
            <a:r>
              <a:rPr lang="de-DE" dirty="0"/>
              <a:t> </a:t>
            </a:r>
            <a:r>
              <a:rPr lang="de-DE" dirty="0" err="1"/>
              <a:t>betrayed</a:t>
            </a:r>
            <a:r>
              <a:rPr lang="de-DE" dirty="0"/>
              <a:t> </a:t>
            </a:r>
            <a:r>
              <a:rPr lang="de-DE" dirty="0" err="1"/>
              <a:t>you</a:t>
            </a:r>
            <a:r>
              <a:rPr lang="de-DE" dirty="0"/>
              <a:t>,” “</a:t>
            </a:r>
            <a:r>
              <a:rPr lang="de-DE" dirty="0" err="1"/>
              <a:t>You’ve</a:t>
            </a:r>
            <a:r>
              <a:rPr lang="de-DE" dirty="0"/>
              <a:t> </a:t>
            </a:r>
            <a:r>
              <a:rPr lang="de-DE" dirty="0" err="1"/>
              <a:t>been</a:t>
            </a:r>
            <a:r>
              <a:rPr lang="de-DE" dirty="0"/>
              <a:t> </a:t>
            </a:r>
            <a:r>
              <a:rPr lang="de-DE" dirty="0" err="1"/>
              <a:t>abandoned</a:t>
            </a:r>
            <a:r>
              <a:rPr lang="de-DE" dirty="0"/>
              <a:t>.” </a:t>
            </a:r>
            <a:r>
              <a:rPr lang="de-DE" dirty="0" err="1"/>
              <a:t>They</a:t>
            </a:r>
            <a:r>
              <a:rPr lang="de-DE" dirty="0"/>
              <a:t> </a:t>
            </a:r>
            <a:r>
              <a:rPr lang="de-DE" dirty="0" err="1"/>
              <a:t>weren’t</a:t>
            </a:r>
            <a:r>
              <a:rPr lang="de-DE" dirty="0"/>
              <a:t> </a:t>
            </a:r>
            <a:r>
              <a:rPr lang="de-DE" dirty="0" err="1"/>
              <a:t>true</a:t>
            </a:r>
            <a:r>
              <a:rPr lang="de-DE" dirty="0"/>
              <a:t>, but </a:t>
            </a:r>
            <a:r>
              <a:rPr lang="de-DE" dirty="0" err="1"/>
              <a:t>they</a:t>
            </a:r>
            <a:r>
              <a:rPr lang="de-DE" dirty="0"/>
              <a:t> </a:t>
            </a:r>
            <a:r>
              <a:rPr lang="de-DE" dirty="0" err="1"/>
              <a:t>planted</a:t>
            </a:r>
            <a:r>
              <a:rPr lang="de-DE" dirty="0"/>
              <a:t> </a:t>
            </a:r>
            <a:r>
              <a:rPr lang="de-DE" dirty="0" err="1"/>
              <a:t>doubt</a:t>
            </a:r>
            <a:r>
              <a:rPr lang="de-DE" dirty="0"/>
              <a:t>. </a:t>
            </a:r>
            <a:r>
              <a:rPr lang="de-DE" dirty="0" err="1"/>
              <a:t>Then</a:t>
            </a:r>
            <a:r>
              <a:rPr lang="de-DE" dirty="0"/>
              <a:t> </a:t>
            </a:r>
            <a:r>
              <a:rPr lang="de-DE" dirty="0" err="1"/>
              <a:t>came</a:t>
            </a:r>
            <a:r>
              <a:rPr lang="de-DE" dirty="0"/>
              <a:t> </a:t>
            </a:r>
            <a:r>
              <a:rPr lang="de-DE" dirty="0" err="1"/>
              <a:t>the</a:t>
            </a:r>
            <a:r>
              <a:rPr lang="de-DE" dirty="0"/>
              <a:t> </a:t>
            </a:r>
            <a:r>
              <a:rPr lang="de-DE" dirty="0" err="1"/>
              <a:t>deepfake</a:t>
            </a:r>
            <a:r>
              <a:rPr lang="de-DE" dirty="0"/>
              <a:t>—</a:t>
            </a:r>
            <a:r>
              <a:rPr lang="de-DE" dirty="0" err="1"/>
              <a:t>video</a:t>
            </a:r>
            <a:r>
              <a:rPr lang="de-DE" dirty="0"/>
              <a:t> </a:t>
            </a:r>
            <a:r>
              <a:rPr lang="de-DE" dirty="0" err="1"/>
              <a:t>of</a:t>
            </a:r>
            <a:r>
              <a:rPr lang="de-DE" dirty="0"/>
              <a:t> </a:t>
            </a:r>
            <a:r>
              <a:rPr lang="de-DE" dirty="0" err="1"/>
              <a:t>their</a:t>
            </a:r>
            <a:r>
              <a:rPr lang="de-DE" dirty="0"/>
              <a:t> </a:t>
            </a:r>
            <a:r>
              <a:rPr lang="de-DE" dirty="0" err="1"/>
              <a:t>commander</a:t>
            </a:r>
            <a:r>
              <a:rPr lang="de-DE" dirty="0"/>
              <a:t> </a:t>
            </a:r>
            <a:r>
              <a:rPr lang="de-DE" dirty="0" err="1"/>
              <a:t>apparently</a:t>
            </a:r>
            <a:r>
              <a:rPr lang="de-DE" dirty="0"/>
              <a:t> </a:t>
            </a:r>
            <a:r>
              <a:rPr lang="de-DE" dirty="0" err="1"/>
              <a:t>surrendering</a:t>
            </a:r>
            <a:r>
              <a:rPr lang="de-DE" dirty="0"/>
              <a:t> </a:t>
            </a:r>
            <a:r>
              <a:rPr lang="de-DE" dirty="0" err="1"/>
              <a:t>to</a:t>
            </a:r>
            <a:r>
              <a:rPr lang="de-DE" dirty="0"/>
              <a:t> </a:t>
            </a:r>
            <a:r>
              <a:rPr lang="de-DE" dirty="0" err="1"/>
              <a:t>the</a:t>
            </a:r>
            <a:r>
              <a:rPr lang="de-DE" dirty="0"/>
              <a:t> </a:t>
            </a:r>
            <a:r>
              <a:rPr lang="de-DE" dirty="0" err="1"/>
              <a:t>enemy</a:t>
            </a:r>
            <a:r>
              <a:rPr lang="de-DE" dirty="0"/>
              <a:t>. </a:t>
            </a:r>
            <a:r>
              <a:rPr lang="de-DE" dirty="0" err="1"/>
              <a:t>It</a:t>
            </a:r>
            <a:r>
              <a:rPr lang="de-DE" dirty="0"/>
              <a:t> </a:t>
            </a:r>
            <a:r>
              <a:rPr lang="de-DE" dirty="0" err="1"/>
              <a:t>spread</a:t>
            </a:r>
            <a:r>
              <a:rPr lang="de-DE" dirty="0"/>
              <a:t> </a:t>
            </a:r>
            <a:r>
              <a:rPr lang="de-DE" dirty="0" err="1"/>
              <a:t>through</a:t>
            </a:r>
            <a:r>
              <a:rPr lang="de-DE" dirty="0"/>
              <a:t> </a:t>
            </a:r>
            <a:r>
              <a:rPr lang="de-DE" dirty="0" err="1"/>
              <a:t>their</a:t>
            </a:r>
            <a:r>
              <a:rPr lang="de-DE" dirty="0"/>
              <a:t> </a:t>
            </a:r>
            <a:r>
              <a:rPr lang="de-DE" dirty="0" err="1"/>
              <a:t>secure</a:t>
            </a:r>
            <a:r>
              <a:rPr lang="de-DE" dirty="0"/>
              <a:t> network like </a:t>
            </a:r>
            <a:r>
              <a:rPr lang="de-DE" dirty="0" err="1"/>
              <a:t>wildfire</a:t>
            </a:r>
            <a:r>
              <a:rPr lang="de-DE" dirty="0"/>
              <a:t>. </a:t>
            </a:r>
            <a:r>
              <a:rPr lang="de-DE" dirty="0" err="1"/>
              <a:t>Everyone</a:t>
            </a:r>
            <a:r>
              <a:rPr lang="de-DE" dirty="0"/>
              <a:t> </a:t>
            </a:r>
            <a:r>
              <a:rPr lang="de-DE" dirty="0" err="1"/>
              <a:t>knew</a:t>
            </a:r>
            <a:r>
              <a:rPr lang="de-DE" dirty="0"/>
              <a:t> </a:t>
            </a:r>
            <a:r>
              <a:rPr lang="de-DE" dirty="0" err="1"/>
              <a:t>it</a:t>
            </a:r>
            <a:r>
              <a:rPr lang="de-DE" dirty="0"/>
              <a:t> was fake, but </a:t>
            </a:r>
            <a:r>
              <a:rPr lang="de-DE" dirty="0" err="1"/>
              <a:t>trust</a:t>
            </a:r>
            <a:r>
              <a:rPr lang="de-DE" dirty="0"/>
              <a:t> </a:t>
            </a:r>
            <a:r>
              <a:rPr lang="de-DE" dirty="0" err="1"/>
              <a:t>shattered</a:t>
            </a:r>
            <a:r>
              <a:rPr lang="de-DE" dirty="0"/>
              <a:t> </a:t>
            </a:r>
            <a:r>
              <a:rPr lang="de-DE" dirty="0" err="1"/>
              <a:t>anyway</a:t>
            </a:r>
            <a:r>
              <a:rPr lang="de-DE" dirty="0"/>
              <a:t>. </a:t>
            </a:r>
            <a:r>
              <a:rPr lang="de-DE" dirty="0" err="1"/>
              <a:t>Soldiers</a:t>
            </a:r>
            <a:r>
              <a:rPr lang="de-DE" dirty="0"/>
              <a:t> </a:t>
            </a:r>
            <a:r>
              <a:rPr lang="de-DE" dirty="0" err="1"/>
              <a:t>began</a:t>
            </a:r>
            <a:r>
              <a:rPr lang="de-DE" dirty="0"/>
              <a:t> </a:t>
            </a:r>
            <a:r>
              <a:rPr lang="de-DE" dirty="0" err="1"/>
              <a:t>to</a:t>
            </a:r>
            <a:r>
              <a:rPr lang="de-DE" dirty="0"/>
              <a:t> </a:t>
            </a:r>
            <a:r>
              <a:rPr lang="de-DE" dirty="0" err="1"/>
              <a:t>suspect</a:t>
            </a:r>
            <a:r>
              <a:rPr lang="de-DE" dirty="0"/>
              <a:t> </a:t>
            </a:r>
            <a:r>
              <a:rPr lang="de-DE" dirty="0" err="1"/>
              <a:t>one</a:t>
            </a:r>
            <a:r>
              <a:rPr lang="de-DE" dirty="0"/>
              <a:t> </a:t>
            </a:r>
            <a:r>
              <a:rPr lang="de-DE" dirty="0" err="1"/>
              <a:t>another</a:t>
            </a:r>
            <a:r>
              <a:rPr lang="de-DE" dirty="0"/>
              <a:t>. Paranoia </a:t>
            </a:r>
            <a:r>
              <a:rPr lang="de-DE" dirty="0" err="1"/>
              <a:t>grew</a:t>
            </a:r>
            <a:r>
              <a:rPr lang="de-DE" dirty="0"/>
              <a:t>. And </a:t>
            </a:r>
            <a:r>
              <a:rPr lang="de-DE" dirty="0" err="1"/>
              <a:t>then</a:t>
            </a:r>
            <a:r>
              <a:rPr lang="de-DE" dirty="0"/>
              <a:t> </a:t>
            </a:r>
            <a:r>
              <a:rPr lang="de-DE" dirty="0" err="1"/>
              <a:t>the</a:t>
            </a:r>
            <a:r>
              <a:rPr lang="de-DE" dirty="0"/>
              <a:t> </a:t>
            </a:r>
            <a:r>
              <a:rPr lang="de-DE" dirty="0" err="1"/>
              <a:t>most</a:t>
            </a:r>
            <a:r>
              <a:rPr lang="de-DE" dirty="0"/>
              <a:t> personal </a:t>
            </a:r>
            <a:r>
              <a:rPr lang="de-DE" dirty="0" err="1"/>
              <a:t>attack</a:t>
            </a:r>
            <a:r>
              <a:rPr lang="de-DE" dirty="0"/>
              <a:t> </a:t>
            </a:r>
            <a:r>
              <a:rPr lang="de-DE" dirty="0" err="1"/>
              <a:t>of</a:t>
            </a:r>
            <a:r>
              <a:rPr lang="de-DE" dirty="0"/>
              <a:t> all: a </a:t>
            </a:r>
            <a:r>
              <a:rPr lang="de-DE" dirty="0" err="1"/>
              <a:t>message</a:t>
            </a:r>
            <a:r>
              <a:rPr lang="de-DE" dirty="0"/>
              <a:t> </a:t>
            </a:r>
            <a:r>
              <a:rPr lang="de-DE" dirty="0" err="1"/>
              <a:t>to</a:t>
            </a:r>
            <a:r>
              <a:rPr lang="de-DE" dirty="0"/>
              <a:t> </a:t>
            </a:r>
            <a:r>
              <a:rPr lang="de-DE" dirty="0" err="1"/>
              <a:t>Hoffmann’s</a:t>
            </a:r>
            <a:r>
              <a:rPr lang="de-DE" dirty="0"/>
              <a:t> </a:t>
            </a:r>
            <a:r>
              <a:rPr lang="de-DE" dirty="0" err="1"/>
              <a:t>sister</a:t>
            </a:r>
            <a:r>
              <a:rPr lang="de-DE" dirty="0"/>
              <a:t>, </a:t>
            </a:r>
            <a:r>
              <a:rPr lang="de-DE" dirty="0" err="1"/>
              <a:t>claiming</a:t>
            </a:r>
            <a:r>
              <a:rPr lang="de-DE" dirty="0"/>
              <a:t> he </a:t>
            </a:r>
            <a:r>
              <a:rPr lang="de-DE" dirty="0" err="1"/>
              <a:t>would</a:t>
            </a:r>
            <a:r>
              <a:rPr lang="de-DE" dirty="0"/>
              <a:t> </a:t>
            </a:r>
            <a:r>
              <a:rPr lang="de-DE" dirty="0" err="1"/>
              <a:t>soon</a:t>
            </a:r>
            <a:r>
              <a:rPr lang="de-DE" dirty="0"/>
              <a:t> </a:t>
            </a:r>
            <a:r>
              <a:rPr lang="de-DE" dirty="0" err="1"/>
              <a:t>be</a:t>
            </a:r>
            <a:r>
              <a:rPr lang="de-DE" dirty="0"/>
              <a:t> </a:t>
            </a:r>
            <a:r>
              <a:rPr lang="de-DE" dirty="0" err="1"/>
              <a:t>dead</a:t>
            </a:r>
            <a:r>
              <a:rPr lang="de-DE" dirty="0"/>
              <a:t>. </a:t>
            </a:r>
            <a:r>
              <a:rPr lang="de-DE" dirty="0" err="1"/>
              <a:t>It</a:t>
            </a:r>
            <a:r>
              <a:rPr lang="de-DE" dirty="0"/>
              <a:t> </a:t>
            </a:r>
            <a:r>
              <a:rPr lang="de-DE" dirty="0" err="1"/>
              <a:t>cut</a:t>
            </a:r>
            <a:r>
              <a:rPr lang="de-DE" dirty="0"/>
              <a:t> </a:t>
            </a:r>
            <a:r>
              <a:rPr lang="de-DE" dirty="0" err="1"/>
              <a:t>deeper</a:t>
            </a:r>
            <a:r>
              <a:rPr lang="de-DE" dirty="0"/>
              <a:t> </a:t>
            </a:r>
            <a:r>
              <a:rPr lang="de-DE" dirty="0" err="1"/>
              <a:t>than</a:t>
            </a:r>
            <a:r>
              <a:rPr lang="de-DE" dirty="0"/>
              <a:t> </a:t>
            </a:r>
            <a:r>
              <a:rPr lang="de-DE" dirty="0" err="1"/>
              <a:t>any</a:t>
            </a:r>
            <a:r>
              <a:rPr lang="de-DE" dirty="0"/>
              <a:t> </a:t>
            </a:r>
            <a:r>
              <a:rPr lang="de-DE" dirty="0" err="1"/>
              <a:t>wound</a:t>
            </a:r>
            <a:r>
              <a:rPr lang="de-DE" dirty="0"/>
              <a:t>. </a:t>
            </a:r>
            <a:r>
              <a:rPr lang="de-DE" dirty="0" err="1"/>
              <a:t>That</a:t>
            </a:r>
            <a:r>
              <a:rPr lang="de-DE" dirty="0"/>
              <a:t> was </a:t>
            </a:r>
            <a:r>
              <a:rPr lang="de-DE" dirty="0" err="1"/>
              <a:t>when</a:t>
            </a:r>
            <a:r>
              <a:rPr lang="de-DE" dirty="0"/>
              <a:t> he </a:t>
            </a:r>
            <a:r>
              <a:rPr lang="de-DE" dirty="0" err="1"/>
              <a:t>realised</a:t>
            </a:r>
            <a:r>
              <a:rPr lang="de-DE" dirty="0"/>
              <a:t>—</a:t>
            </a:r>
            <a:r>
              <a:rPr lang="de-DE" dirty="0" err="1"/>
              <a:t>this</a:t>
            </a:r>
            <a:r>
              <a:rPr lang="de-DE" dirty="0"/>
              <a:t> war </a:t>
            </a:r>
            <a:r>
              <a:rPr lang="de-DE" dirty="0" err="1"/>
              <a:t>wasn’t</a:t>
            </a:r>
            <a:r>
              <a:rPr lang="de-DE" dirty="0"/>
              <a:t> </a:t>
            </a:r>
            <a:r>
              <a:rPr lang="de-DE" dirty="0" err="1"/>
              <a:t>about</a:t>
            </a:r>
            <a:r>
              <a:rPr lang="de-DE" dirty="0"/>
              <a:t> </a:t>
            </a:r>
            <a:r>
              <a:rPr lang="de-DE" dirty="0" err="1"/>
              <a:t>bullets</a:t>
            </a:r>
            <a:r>
              <a:rPr lang="de-DE" dirty="0"/>
              <a:t> </a:t>
            </a:r>
            <a:r>
              <a:rPr lang="de-DE" dirty="0" err="1"/>
              <a:t>or</a:t>
            </a:r>
            <a:r>
              <a:rPr lang="de-DE" dirty="0"/>
              <a:t> </a:t>
            </a:r>
            <a:r>
              <a:rPr lang="de-DE" dirty="0" err="1"/>
              <a:t>tanks</a:t>
            </a:r>
            <a:r>
              <a:rPr lang="de-DE" dirty="0"/>
              <a:t>. </a:t>
            </a:r>
            <a:r>
              <a:rPr lang="de-DE" dirty="0" err="1"/>
              <a:t>It</a:t>
            </a:r>
            <a:r>
              <a:rPr lang="de-DE" dirty="0"/>
              <a:t> was </a:t>
            </a:r>
            <a:r>
              <a:rPr lang="de-DE" dirty="0" err="1"/>
              <a:t>about</a:t>
            </a:r>
            <a:r>
              <a:rPr lang="de-DE" dirty="0"/>
              <a:t> belief. About will. As </a:t>
            </a:r>
            <a:r>
              <a:rPr lang="de-DE" dirty="0" err="1"/>
              <a:t>morale</a:t>
            </a:r>
            <a:r>
              <a:rPr lang="de-DE" dirty="0"/>
              <a:t> </a:t>
            </a:r>
            <a:r>
              <a:rPr lang="de-DE" dirty="0" err="1"/>
              <a:t>crumbled</a:t>
            </a:r>
            <a:r>
              <a:rPr lang="de-DE" dirty="0"/>
              <a:t>, </a:t>
            </a:r>
            <a:r>
              <a:rPr lang="de-DE" dirty="0" err="1"/>
              <a:t>his</a:t>
            </a:r>
            <a:r>
              <a:rPr lang="de-DE" dirty="0"/>
              <a:t> </a:t>
            </a:r>
            <a:r>
              <a:rPr lang="de-DE" dirty="0" err="1"/>
              <a:t>platoon</a:t>
            </a:r>
            <a:r>
              <a:rPr lang="de-DE" dirty="0"/>
              <a:t> </a:t>
            </a:r>
            <a:r>
              <a:rPr lang="de-DE" dirty="0" err="1"/>
              <a:t>leader’s</a:t>
            </a:r>
            <a:r>
              <a:rPr lang="de-DE" dirty="0"/>
              <a:t> </a:t>
            </a:r>
            <a:r>
              <a:rPr lang="de-DE" dirty="0" err="1"/>
              <a:t>voice</a:t>
            </a:r>
            <a:r>
              <a:rPr lang="de-DE" dirty="0"/>
              <a:t> </a:t>
            </a:r>
            <a:r>
              <a:rPr lang="de-DE" dirty="0" err="1"/>
              <a:t>pierced</a:t>
            </a:r>
            <a:r>
              <a:rPr lang="de-DE" dirty="0"/>
              <a:t> </a:t>
            </a:r>
            <a:r>
              <a:rPr lang="de-DE" dirty="0" err="1"/>
              <a:t>the</a:t>
            </a:r>
            <a:r>
              <a:rPr lang="de-DE" dirty="0"/>
              <a:t> </a:t>
            </a:r>
            <a:r>
              <a:rPr lang="de-DE" dirty="0" err="1"/>
              <a:t>fog</a:t>
            </a:r>
            <a:r>
              <a:rPr lang="de-DE" dirty="0"/>
              <a:t>: “The </a:t>
            </a:r>
            <a:r>
              <a:rPr lang="de-DE" dirty="0" err="1"/>
              <a:t>enemy</a:t>
            </a:r>
            <a:r>
              <a:rPr lang="de-DE" dirty="0"/>
              <a:t> </a:t>
            </a:r>
            <a:r>
              <a:rPr lang="de-DE" dirty="0" err="1"/>
              <a:t>can</a:t>
            </a:r>
            <a:r>
              <a:rPr lang="de-DE" dirty="0"/>
              <a:t> </a:t>
            </a:r>
            <a:r>
              <a:rPr lang="de-DE" dirty="0" err="1"/>
              <a:t>only</a:t>
            </a:r>
            <a:r>
              <a:rPr lang="de-DE" dirty="0"/>
              <a:t> </a:t>
            </a:r>
            <a:r>
              <a:rPr lang="de-DE" dirty="0" err="1"/>
              <a:t>defeat</a:t>
            </a:r>
            <a:r>
              <a:rPr lang="de-DE" dirty="0"/>
              <a:t> </a:t>
            </a:r>
            <a:r>
              <a:rPr lang="de-DE" dirty="0" err="1"/>
              <a:t>us</a:t>
            </a:r>
            <a:r>
              <a:rPr lang="de-DE" dirty="0"/>
              <a:t> </a:t>
            </a:r>
            <a:r>
              <a:rPr lang="de-DE" dirty="0" err="1"/>
              <a:t>if</a:t>
            </a:r>
            <a:r>
              <a:rPr lang="de-DE" dirty="0"/>
              <a:t> </a:t>
            </a:r>
            <a:r>
              <a:rPr lang="de-DE" dirty="0" err="1"/>
              <a:t>we</a:t>
            </a:r>
            <a:r>
              <a:rPr lang="de-DE" dirty="0"/>
              <a:t> </a:t>
            </a:r>
            <a:r>
              <a:rPr lang="de-DE" dirty="0" err="1"/>
              <a:t>let</a:t>
            </a:r>
            <a:r>
              <a:rPr lang="de-DE" dirty="0"/>
              <a:t> </a:t>
            </a:r>
            <a:r>
              <a:rPr lang="de-DE" dirty="0" err="1"/>
              <a:t>them</a:t>
            </a:r>
            <a:r>
              <a:rPr lang="de-DE" dirty="0"/>
              <a:t>. </a:t>
            </a:r>
            <a:r>
              <a:rPr lang="de-DE" dirty="0" err="1"/>
              <a:t>If</a:t>
            </a:r>
            <a:r>
              <a:rPr lang="de-DE" dirty="0"/>
              <a:t> </a:t>
            </a:r>
            <a:r>
              <a:rPr lang="de-DE" dirty="0" err="1"/>
              <a:t>we</a:t>
            </a:r>
            <a:r>
              <a:rPr lang="de-DE" dirty="0"/>
              <a:t> lose </a:t>
            </a:r>
            <a:r>
              <a:rPr lang="de-DE" dirty="0" err="1"/>
              <a:t>our</a:t>
            </a:r>
            <a:r>
              <a:rPr lang="de-DE" dirty="0"/>
              <a:t> </a:t>
            </a:r>
            <a:r>
              <a:rPr lang="de-DE" dirty="0" err="1"/>
              <a:t>heads</a:t>
            </a:r>
            <a:r>
              <a:rPr lang="de-DE" dirty="0"/>
              <a:t>, </a:t>
            </a:r>
            <a:r>
              <a:rPr lang="de-DE" dirty="0" err="1"/>
              <a:t>we</a:t>
            </a:r>
            <a:r>
              <a:rPr lang="de-DE" dirty="0"/>
              <a:t> lose </a:t>
            </a:r>
            <a:r>
              <a:rPr lang="de-DE" dirty="0" err="1"/>
              <a:t>the</a:t>
            </a:r>
            <a:r>
              <a:rPr lang="de-DE" dirty="0"/>
              <a:t> war.” </a:t>
            </a:r>
            <a:r>
              <a:rPr lang="de-DE" dirty="0" err="1"/>
              <a:t>Somehow</a:t>
            </a:r>
            <a:r>
              <a:rPr lang="de-DE" dirty="0"/>
              <a:t>, </a:t>
            </a:r>
            <a:r>
              <a:rPr lang="de-DE" dirty="0" err="1"/>
              <a:t>they</a:t>
            </a:r>
            <a:r>
              <a:rPr lang="de-DE" dirty="0"/>
              <a:t> </a:t>
            </a:r>
            <a:r>
              <a:rPr lang="de-DE" dirty="0" err="1"/>
              <a:t>held</a:t>
            </a:r>
            <a:r>
              <a:rPr lang="de-DE" dirty="0"/>
              <a:t> </a:t>
            </a:r>
            <a:r>
              <a:rPr lang="de-DE" dirty="0" err="1"/>
              <a:t>together</a:t>
            </a:r>
            <a:r>
              <a:rPr lang="de-DE" dirty="0"/>
              <a:t>. </a:t>
            </a:r>
            <a:r>
              <a:rPr lang="de-DE" dirty="0" err="1"/>
              <a:t>Scarred</a:t>
            </a:r>
            <a:r>
              <a:rPr lang="de-DE" dirty="0"/>
              <a:t>, </a:t>
            </a:r>
            <a:r>
              <a:rPr lang="de-DE" dirty="0" err="1"/>
              <a:t>shaken</a:t>
            </a:r>
            <a:r>
              <a:rPr lang="de-DE" dirty="0"/>
              <a:t>—but not </a:t>
            </a:r>
            <a:r>
              <a:rPr lang="de-DE" dirty="0" err="1"/>
              <a:t>broken</a:t>
            </a:r>
            <a:r>
              <a:rPr lang="de-DE" dirty="0"/>
              <a:t>. Hoffmann </a:t>
            </a:r>
            <a:r>
              <a:rPr lang="de-DE" dirty="0" err="1"/>
              <a:t>understood</a:t>
            </a:r>
            <a:r>
              <a:rPr lang="de-DE" dirty="0"/>
              <a:t> </a:t>
            </a:r>
            <a:r>
              <a:rPr lang="de-DE" dirty="0" err="1"/>
              <a:t>then</a:t>
            </a:r>
            <a:r>
              <a:rPr lang="de-DE" dirty="0"/>
              <a:t>: </a:t>
            </a:r>
            <a:r>
              <a:rPr lang="de-DE" dirty="0" err="1"/>
              <a:t>the</a:t>
            </a:r>
            <a:r>
              <a:rPr lang="de-DE" dirty="0"/>
              <a:t> </a:t>
            </a:r>
            <a:r>
              <a:rPr lang="de-DE" dirty="0" err="1"/>
              <a:t>true</a:t>
            </a:r>
            <a:r>
              <a:rPr lang="de-DE" dirty="0"/>
              <a:t> </a:t>
            </a:r>
            <a:r>
              <a:rPr lang="de-DE" dirty="0" err="1"/>
              <a:t>battlefield</a:t>
            </a:r>
            <a:r>
              <a:rPr lang="de-DE" dirty="0"/>
              <a:t> was </a:t>
            </a:r>
            <a:r>
              <a:rPr lang="de-DE" dirty="0" err="1"/>
              <a:t>the</a:t>
            </a:r>
            <a:r>
              <a:rPr lang="de-DE" dirty="0"/>
              <a:t> mind. And </a:t>
            </a:r>
            <a:r>
              <a:rPr lang="de-DE" dirty="0" err="1"/>
              <a:t>surviving</a:t>
            </a:r>
            <a:r>
              <a:rPr lang="de-DE" dirty="0"/>
              <a:t> </a:t>
            </a:r>
            <a:r>
              <a:rPr lang="de-DE" dirty="0" err="1"/>
              <a:t>meant</a:t>
            </a:r>
            <a:r>
              <a:rPr lang="de-DE" dirty="0"/>
              <a:t> </a:t>
            </a:r>
            <a:r>
              <a:rPr lang="de-DE" dirty="0" err="1"/>
              <a:t>fighting</a:t>
            </a:r>
            <a:r>
              <a:rPr lang="de-DE" dirty="0"/>
              <a:t> </a:t>
            </a:r>
            <a:r>
              <a:rPr lang="de-DE" dirty="0" err="1"/>
              <a:t>to</a:t>
            </a:r>
            <a:r>
              <a:rPr lang="de-DE" dirty="0"/>
              <a:t> </a:t>
            </a:r>
            <a:r>
              <a:rPr lang="de-DE" dirty="0" err="1"/>
              <a:t>stay</a:t>
            </a:r>
            <a:r>
              <a:rPr lang="de-DE" dirty="0"/>
              <a:t> human. </a:t>
            </a:r>
          </a:p>
        </p:txBody>
      </p:sp>
      <p:sp>
        <p:nvSpPr>
          <p:cNvPr id="4" name="Foliennummernplatzhalter 3">
            <a:extLst>
              <a:ext uri="{FF2B5EF4-FFF2-40B4-BE49-F238E27FC236}">
                <a16:creationId xmlns:a16="http://schemas.microsoft.com/office/drawing/2014/main" id="{2EA00FD8-88CB-AF51-B758-FA88104C4023}"/>
              </a:ext>
            </a:extLst>
          </p:cNvPr>
          <p:cNvSpPr>
            <a:spLocks noGrp="1"/>
          </p:cNvSpPr>
          <p:nvPr>
            <p:ph type="sldNum" sz="quarter" idx="5"/>
          </p:nvPr>
        </p:nvSpPr>
        <p:spPr/>
        <p:txBody>
          <a:bodyPr/>
          <a:lstStyle/>
          <a:p>
            <a:pPr lvl="0"/>
            <a:fld id="{39ABB964-F1FC-4988-B9BD-4FCD9A32FFE6}" type="slidenum">
              <a:rPr lang="de-DE" smtClean="0"/>
              <a:t>34</a:t>
            </a:fld>
            <a:endParaRPr lang="de-DE"/>
          </a:p>
        </p:txBody>
      </p:sp>
    </p:spTree>
    <p:extLst>
      <p:ext uri="{BB962C8B-B14F-4D97-AF65-F5344CB8AC3E}">
        <p14:creationId xmlns:p14="http://schemas.microsoft.com/office/powerpoint/2010/main" val="277787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54063"/>
            <a:ext cx="6616700" cy="372268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lvl="0"/>
            <a:fld id="{39ABB964-F1FC-4988-B9BD-4FCD9A32FFE6}" type="slidenum">
              <a:rPr lang="de-DE" smtClean="0"/>
              <a:t>3</a:t>
            </a:fld>
            <a:endParaRPr lang="de-DE"/>
          </a:p>
        </p:txBody>
      </p:sp>
    </p:spTree>
    <p:extLst>
      <p:ext uri="{BB962C8B-B14F-4D97-AF65-F5344CB8AC3E}">
        <p14:creationId xmlns:p14="http://schemas.microsoft.com/office/powerpoint/2010/main" val="1276095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5E277-A36A-D3E3-F6B2-D9AA3982C56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AD6709B-689E-BA68-7924-AFDB4D3A6D5D}"/>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064F3C1F-7C79-92E5-296C-86C726A77E1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6EE0CF5-6181-E244-C1B9-212CDDCAD7E7}"/>
              </a:ext>
            </a:extLst>
          </p:cNvPr>
          <p:cNvSpPr>
            <a:spLocks noGrp="1"/>
          </p:cNvSpPr>
          <p:nvPr>
            <p:ph type="sldNum" sz="quarter" idx="5"/>
          </p:nvPr>
        </p:nvSpPr>
        <p:spPr/>
        <p:txBody>
          <a:bodyPr/>
          <a:lstStyle/>
          <a:p>
            <a:pPr lvl="0"/>
            <a:fld id="{39ABB964-F1FC-4988-B9BD-4FCD9A32FFE6}" type="slidenum">
              <a:rPr lang="de-DE" smtClean="0"/>
              <a:t>35</a:t>
            </a:fld>
            <a:endParaRPr lang="de-DE"/>
          </a:p>
        </p:txBody>
      </p:sp>
    </p:spTree>
    <p:extLst>
      <p:ext uri="{BB962C8B-B14F-4D97-AF65-F5344CB8AC3E}">
        <p14:creationId xmlns:p14="http://schemas.microsoft.com/office/powerpoint/2010/main" val="1930092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08950-0370-0036-D682-E3D0C1654C0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783430B-F4DA-D568-CDA3-DBEE7EA627D1}"/>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2E686D9F-3EFE-281F-0F52-A3BE83972B6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1AEF544-0C79-988C-3C9D-A0AC256F1A21}"/>
              </a:ext>
            </a:extLst>
          </p:cNvPr>
          <p:cNvSpPr>
            <a:spLocks noGrp="1"/>
          </p:cNvSpPr>
          <p:nvPr>
            <p:ph type="sldNum" sz="quarter" idx="5"/>
          </p:nvPr>
        </p:nvSpPr>
        <p:spPr/>
        <p:txBody>
          <a:bodyPr/>
          <a:lstStyle/>
          <a:p>
            <a:pPr lvl="0"/>
            <a:fld id="{39ABB964-F1FC-4988-B9BD-4FCD9A32FFE6}" type="slidenum">
              <a:rPr lang="de-DE" smtClean="0"/>
              <a:t>36</a:t>
            </a:fld>
            <a:endParaRPr lang="de-DE"/>
          </a:p>
        </p:txBody>
      </p:sp>
    </p:spTree>
    <p:extLst>
      <p:ext uri="{BB962C8B-B14F-4D97-AF65-F5344CB8AC3E}">
        <p14:creationId xmlns:p14="http://schemas.microsoft.com/office/powerpoint/2010/main" val="202963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4A22A-6B4E-4884-8D83-8FBB19D71FC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8043A16-017B-ED75-F75E-B35FAD5C288E}"/>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305903A2-D871-6724-BFFA-6D3FAB59E6D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B433739-B917-933B-737F-20F1A3F999A5}"/>
              </a:ext>
            </a:extLst>
          </p:cNvPr>
          <p:cNvSpPr>
            <a:spLocks noGrp="1"/>
          </p:cNvSpPr>
          <p:nvPr>
            <p:ph type="sldNum" sz="quarter" idx="5"/>
          </p:nvPr>
        </p:nvSpPr>
        <p:spPr/>
        <p:txBody>
          <a:bodyPr/>
          <a:lstStyle/>
          <a:p>
            <a:pPr lvl="0"/>
            <a:fld id="{39ABB964-F1FC-4988-B9BD-4FCD9A32FFE6}" type="slidenum">
              <a:rPr lang="de-DE" smtClean="0"/>
              <a:t>37</a:t>
            </a:fld>
            <a:endParaRPr lang="de-DE"/>
          </a:p>
        </p:txBody>
      </p:sp>
    </p:spTree>
    <p:extLst>
      <p:ext uri="{BB962C8B-B14F-4D97-AF65-F5344CB8AC3E}">
        <p14:creationId xmlns:p14="http://schemas.microsoft.com/office/powerpoint/2010/main" val="3096698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C2B44-EB42-87A2-71F4-F2B0BDB8975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5069AA5-575E-FEE4-A0A7-6DB1B923E930}"/>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D6E33E69-D2D8-9160-EC97-F7AF32458F6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F8250AD-7F55-E1F8-CEF8-E1580742BAE8}"/>
              </a:ext>
            </a:extLst>
          </p:cNvPr>
          <p:cNvSpPr>
            <a:spLocks noGrp="1"/>
          </p:cNvSpPr>
          <p:nvPr>
            <p:ph type="sldNum" sz="quarter" idx="5"/>
          </p:nvPr>
        </p:nvSpPr>
        <p:spPr/>
        <p:txBody>
          <a:bodyPr/>
          <a:lstStyle/>
          <a:p>
            <a:pPr lvl="0"/>
            <a:fld id="{39ABB964-F1FC-4988-B9BD-4FCD9A32FFE6}" type="slidenum">
              <a:rPr lang="de-DE" smtClean="0"/>
              <a:t>38</a:t>
            </a:fld>
            <a:endParaRPr lang="de-DE"/>
          </a:p>
        </p:txBody>
      </p:sp>
    </p:spTree>
    <p:extLst>
      <p:ext uri="{BB962C8B-B14F-4D97-AF65-F5344CB8AC3E}">
        <p14:creationId xmlns:p14="http://schemas.microsoft.com/office/powerpoint/2010/main" val="2752996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ADD2A-445C-9A37-A2B2-E0E3E5345FA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13113F2-4079-87D9-3374-EA33B7BC0030}"/>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4DDF9588-524A-55FA-9624-CCE237FC0D1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F5DF9AE-4642-4DD0-C6C5-58D4168F1D09}"/>
              </a:ext>
            </a:extLst>
          </p:cNvPr>
          <p:cNvSpPr>
            <a:spLocks noGrp="1"/>
          </p:cNvSpPr>
          <p:nvPr>
            <p:ph type="sldNum" sz="quarter" idx="5"/>
          </p:nvPr>
        </p:nvSpPr>
        <p:spPr/>
        <p:txBody>
          <a:bodyPr/>
          <a:lstStyle/>
          <a:p>
            <a:pPr lvl="0"/>
            <a:fld id="{39ABB964-F1FC-4988-B9BD-4FCD9A32FFE6}" type="slidenum">
              <a:rPr lang="de-DE" smtClean="0"/>
              <a:t>39</a:t>
            </a:fld>
            <a:endParaRPr lang="de-DE"/>
          </a:p>
        </p:txBody>
      </p:sp>
    </p:spTree>
    <p:extLst>
      <p:ext uri="{BB962C8B-B14F-4D97-AF65-F5344CB8AC3E}">
        <p14:creationId xmlns:p14="http://schemas.microsoft.com/office/powerpoint/2010/main" val="2579711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CD911-05A6-E117-3765-FF31B67C53B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0D36489-09FE-D8AD-06B3-8AAD79781C5B}"/>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9631B650-0649-0042-83AA-E4CFE3F9FE3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A88E5AC-C9E9-1678-EF89-E1F5075E3876}"/>
              </a:ext>
            </a:extLst>
          </p:cNvPr>
          <p:cNvSpPr>
            <a:spLocks noGrp="1"/>
          </p:cNvSpPr>
          <p:nvPr>
            <p:ph type="sldNum" sz="quarter" idx="5"/>
          </p:nvPr>
        </p:nvSpPr>
        <p:spPr/>
        <p:txBody>
          <a:bodyPr/>
          <a:lstStyle/>
          <a:p>
            <a:pPr lvl="0"/>
            <a:fld id="{39ABB964-F1FC-4988-B9BD-4FCD9A32FFE6}" type="slidenum">
              <a:rPr lang="de-DE" smtClean="0"/>
              <a:t>40</a:t>
            </a:fld>
            <a:endParaRPr lang="de-DE"/>
          </a:p>
        </p:txBody>
      </p:sp>
    </p:spTree>
    <p:extLst>
      <p:ext uri="{BB962C8B-B14F-4D97-AF65-F5344CB8AC3E}">
        <p14:creationId xmlns:p14="http://schemas.microsoft.com/office/powerpoint/2010/main" val="2984647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7296A-52FC-F398-CF6B-1E34A69908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267E367-D707-5470-DC2F-5D883DE8000A}"/>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DAC35CFE-AFC7-5162-D40F-7E5822FE7E6D}"/>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D10EBE73-6851-5A50-6613-66C7E38AD6BD}"/>
              </a:ext>
            </a:extLst>
          </p:cNvPr>
          <p:cNvSpPr>
            <a:spLocks noGrp="1"/>
          </p:cNvSpPr>
          <p:nvPr>
            <p:ph type="sldNum" sz="quarter" idx="5"/>
          </p:nvPr>
        </p:nvSpPr>
        <p:spPr/>
        <p:txBody>
          <a:bodyPr/>
          <a:lstStyle/>
          <a:p>
            <a:pPr lvl="0"/>
            <a:fld id="{39ABB964-F1FC-4988-B9BD-4FCD9A32FFE6}" type="slidenum">
              <a:rPr lang="de-DE" smtClean="0"/>
              <a:t>41</a:t>
            </a:fld>
            <a:endParaRPr lang="de-DE"/>
          </a:p>
        </p:txBody>
      </p:sp>
    </p:spTree>
    <p:extLst>
      <p:ext uri="{BB962C8B-B14F-4D97-AF65-F5344CB8AC3E}">
        <p14:creationId xmlns:p14="http://schemas.microsoft.com/office/powerpoint/2010/main" val="1874375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822F1-9A83-F202-99F9-4F8964705A3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8382BC7-100D-9101-B0F6-3A5AA5F8DACA}"/>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9ECB6686-BEA6-9CC4-FAC0-E7A3F03A86FE}"/>
              </a:ext>
            </a:extLst>
          </p:cNvPr>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Before addressing the final considerations from an IT technician and signals officer’s perspective, it is essential to weave together the key strands of technology, leadership, and human resilience. Although these principles resonate across operational and strategic spheres, the immediate focus is preventing tactical collapse. The conclusion condenses these insights, demonstrating how synergy across virtual, physical, and cognitive domains preserves battlefield momentum and morale. </a:t>
            </a:r>
          </a:p>
          <a:p>
            <a:r>
              <a:rPr lang="en-US" sz="1800" b="0" i="0" u="none" strike="noStrike" baseline="0" dirty="0">
                <a:solidFill>
                  <a:srgbClr val="000000"/>
                </a:solidFill>
                <a:latin typeface="Calibri" panose="020F0502020204030204" pitchFamily="34" charset="0"/>
              </a:rPr>
              <a:t>In a battlespace where hidden code can disable key hardware, where deepfake propaganda seeds mistrust, and where a single compromised data feed can unravel entire operations, </a:t>
            </a:r>
            <a:r>
              <a:rPr lang="en-US" sz="1800" b="0" i="0" u="none" strike="noStrike" baseline="0" dirty="0" err="1">
                <a:solidFill>
                  <a:srgbClr val="000000"/>
                </a:solidFill>
                <a:latin typeface="Calibri" panose="020F0502020204030204" pitchFamily="34" charset="0"/>
              </a:rPr>
              <a:t>defence</a:t>
            </a:r>
            <a:r>
              <a:rPr lang="en-US" sz="1800" b="0" i="0" u="none" strike="noStrike" baseline="0" dirty="0">
                <a:solidFill>
                  <a:srgbClr val="000000"/>
                </a:solidFill>
                <a:latin typeface="Calibri" panose="020F0502020204030204" pitchFamily="34" charset="0"/>
              </a:rPr>
              <a:t> demands more than technical fixes. Information is a prerequisite, and bad information usually leads to bad decisions, as illustrated in the following graphic. It requires an airtight supply chain, adaptable command and control, and a cyber-conscious force unafraid to question every signal. A modern military safeguards its momentum and morale by layering authentication and verification across all digital inputs, securing physical infrastructure against on-site tampering, and training every soldier to see and stop manipulation before it spreads. This synergy across the virtual, physical, and cognitive domains also aligns with the CIA principles: confidentiality is associated with the cognitive domain, integrity upholds the virtual realm, and availability secures the physical environment. Ultimately, neither code, nor chaos, nor psychological strike can deny victory to those who remain vigilant. </a:t>
            </a:r>
            <a:endParaRPr lang="de-AT" sz="1300" dirty="0">
              <a:latin typeface="+mn-lt"/>
            </a:endParaRPr>
          </a:p>
        </p:txBody>
      </p:sp>
      <p:sp>
        <p:nvSpPr>
          <p:cNvPr id="4" name="Foliennummernplatzhalter 3">
            <a:extLst>
              <a:ext uri="{FF2B5EF4-FFF2-40B4-BE49-F238E27FC236}">
                <a16:creationId xmlns:a16="http://schemas.microsoft.com/office/drawing/2014/main" id="{49732E4D-3E0E-28FE-92F6-89EA70B1D443}"/>
              </a:ext>
            </a:extLst>
          </p:cNvPr>
          <p:cNvSpPr>
            <a:spLocks noGrp="1"/>
          </p:cNvSpPr>
          <p:nvPr>
            <p:ph type="sldNum" sz="quarter" idx="5"/>
          </p:nvPr>
        </p:nvSpPr>
        <p:spPr/>
        <p:txBody>
          <a:bodyPr/>
          <a:lstStyle/>
          <a:p>
            <a:pPr lvl="0"/>
            <a:fld id="{39ABB964-F1FC-4988-B9BD-4FCD9A32FFE6}" type="slidenum">
              <a:rPr lang="de-AT" smtClean="0"/>
              <a:t>42</a:t>
            </a:fld>
            <a:endParaRPr lang="de-AT"/>
          </a:p>
        </p:txBody>
      </p:sp>
    </p:spTree>
    <p:extLst>
      <p:ext uri="{BB962C8B-B14F-4D97-AF65-F5344CB8AC3E}">
        <p14:creationId xmlns:p14="http://schemas.microsoft.com/office/powerpoint/2010/main" val="2830534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168CA-C2A8-119E-0B6A-FA7E9265E18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B6ED4FB-83B3-4844-E4CB-89F681C079CF}"/>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7D4F6162-89CF-A44E-CA0E-B69645CF69F5}"/>
              </a:ext>
            </a:extLst>
          </p:cNvPr>
          <p:cNvSpPr>
            <a:spLocks noGrp="1"/>
          </p:cNvSpPr>
          <p:nvPr>
            <p:ph type="body" idx="1"/>
          </p:nvPr>
        </p:nvSpPr>
        <p:spPr/>
        <p:txBody>
          <a:bodyPr/>
          <a:lstStyle/>
          <a:p>
            <a:r>
              <a:rPr lang="de-AT" sz="1300" dirty="0">
                <a:latin typeface="+mn-lt"/>
              </a:rPr>
              <a:t>Analysis – Synthesis - </a:t>
            </a:r>
          </a:p>
        </p:txBody>
      </p:sp>
      <p:sp>
        <p:nvSpPr>
          <p:cNvPr id="4" name="Foliennummernplatzhalter 3">
            <a:extLst>
              <a:ext uri="{FF2B5EF4-FFF2-40B4-BE49-F238E27FC236}">
                <a16:creationId xmlns:a16="http://schemas.microsoft.com/office/drawing/2014/main" id="{3BA61263-AA86-5C97-6840-A57D185FC4BB}"/>
              </a:ext>
            </a:extLst>
          </p:cNvPr>
          <p:cNvSpPr>
            <a:spLocks noGrp="1"/>
          </p:cNvSpPr>
          <p:nvPr>
            <p:ph type="sldNum" sz="quarter" idx="5"/>
          </p:nvPr>
        </p:nvSpPr>
        <p:spPr/>
        <p:txBody>
          <a:bodyPr/>
          <a:lstStyle/>
          <a:p>
            <a:pPr lvl="0"/>
            <a:fld id="{39ABB964-F1FC-4988-B9BD-4FCD9A32FFE6}" type="slidenum">
              <a:rPr lang="de-AT" smtClean="0"/>
              <a:t>43</a:t>
            </a:fld>
            <a:endParaRPr lang="de-AT"/>
          </a:p>
        </p:txBody>
      </p:sp>
    </p:spTree>
    <p:extLst>
      <p:ext uri="{BB962C8B-B14F-4D97-AF65-F5344CB8AC3E}">
        <p14:creationId xmlns:p14="http://schemas.microsoft.com/office/powerpoint/2010/main" val="2041676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6577D-5BBC-F234-82E7-D50218867B2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5E87D4E-C8A1-F449-B26C-662A7D5BCE68}"/>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6FBBB6C3-F94F-AE50-F037-4D0D038110EB}"/>
              </a:ext>
            </a:extLst>
          </p:cNvPr>
          <p:cNvSpPr>
            <a:spLocks noGrp="1"/>
          </p:cNvSpPr>
          <p:nvPr>
            <p:ph type="body" idx="1"/>
          </p:nvPr>
        </p:nvSpPr>
        <p:spPr/>
        <p:txBody>
          <a:bodyPr/>
          <a:lstStyle/>
          <a:p>
            <a:r>
              <a:rPr lang="de-AT" sz="1300" dirty="0">
                <a:latin typeface="+mn-lt"/>
              </a:rPr>
              <a:t>Analysis – Synthesis - </a:t>
            </a:r>
          </a:p>
        </p:txBody>
      </p:sp>
      <p:sp>
        <p:nvSpPr>
          <p:cNvPr id="4" name="Foliennummernplatzhalter 3">
            <a:extLst>
              <a:ext uri="{FF2B5EF4-FFF2-40B4-BE49-F238E27FC236}">
                <a16:creationId xmlns:a16="http://schemas.microsoft.com/office/drawing/2014/main" id="{7662088E-FFBE-58EC-8AD4-EC3EBEBA7B7D}"/>
              </a:ext>
            </a:extLst>
          </p:cNvPr>
          <p:cNvSpPr>
            <a:spLocks noGrp="1"/>
          </p:cNvSpPr>
          <p:nvPr>
            <p:ph type="sldNum" sz="quarter" idx="5"/>
          </p:nvPr>
        </p:nvSpPr>
        <p:spPr/>
        <p:txBody>
          <a:bodyPr/>
          <a:lstStyle/>
          <a:p>
            <a:pPr lvl="0"/>
            <a:fld id="{39ABB964-F1FC-4988-B9BD-4FCD9A32FFE6}" type="slidenum">
              <a:rPr lang="de-AT" smtClean="0"/>
              <a:t>44</a:t>
            </a:fld>
            <a:endParaRPr lang="de-AT"/>
          </a:p>
        </p:txBody>
      </p:sp>
    </p:spTree>
    <p:extLst>
      <p:ext uri="{BB962C8B-B14F-4D97-AF65-F5344CB8AC3E}">
        <p14:creationId xmlns:p14="http://schemas.microsoft.com/office/powerpoint/2010/main" val="351632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54063"/>
            <a:ext cx="6616700" cy="372268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lvl="0"/>
            <a:fld id="{39ABB964-F1FC-4988-B9BD-4FCD9A32FFE6}" type="slidenum">
              <a:rPr lang="de-DE" smtClean="0"/>
              <a:t>4</a:t>
            </a:fld>
            <a:endParaRPr lang="de-DE"/>
          </a:p>
        </p:txBody>
      </p:sp>
    </p:spTree>
    <p:extLst>
      <p:ext uri="{BB962C8B-B14F-4D97-AF65-F5344CB8AC3E}">
        <p14:creationId xmlns:p14="http://schemas.microsoft.com/office/powerpoint/2010/main" val="42748554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FE145-1CDB-EFDB-3996-7A34CBB7C49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C717C7-AD58-341F-AA31-89420B788CDF}"/>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1421BA79-0DB3-F743-0C69-502B66762EE3}"/>
              </a:ext>
            </a:extLst>
          </p:cNvPr>
          <p:cNvSpPr>
            <a:spLocks noGrp="1"/>
          </p:cNvSpPr>
          <p:nvPr>
            <p:ph type="body" idx="1"/>
          </p:nvPr>
        </p:nvSpPr>
        <p:spPr/>
        <p:txBody>
          <a:bodyPr/>
          <a:lstStyle/>
          <a:p>
            <a:r>
              <a:rPr lang="de-AT" sz="1300" dirty="0">
                <a:latin typeface="+mn-lt"/>
              </a:rPr>
              <a:t>Analysis – Synthesis - </a:t>
            </a:r>
          </a:p>
        </p:txBody>
      </p:sp>
      <p:sp>
        <p:nvSpPr>
          <p:cNvPr id="4" name="Foliennummernplatzhalter 3">
            <a:extLst>
              <a:ext uri="{FF2B5EF4-FFF2-40B4-BE49-F238E27FC236}">
                <a16:creationId xmlns:a16="http://schemas.microsoft.com/office/drawing/2014/main" id="{E82C2BB8-4FD7-0D72-7A6D-EAE097FC79A9}"/>
              </a:ext>
            </a:extLst>
          </p:cNvPr>
          <p:cNvSpPr>
            <a:spLocks noGrp="1"/>
          </p:cNvSpPr>
          <p:nvPr>
            <p:ph type="sldNum" sz="quarter" idx="5"/>
          </p:nvPr>
        </p:nvSpPr>
        <p:spPr/>
        <p:txBody>
          <a:bodyPr/>
          <a:lstStyle/>
          <a:p>
            <a:pPr lvl="0"/>
            <a:fld id="{39ABB964-F1FC-4988-B9BD-4FCD9A32FFE6}" type="slidenum">
              <a:rPr lang="de-AT" smtClean="0"/>
              <a:t>45</a:t>
            </a:fld>
            <a:endParaRPr lang="de-AT"/>
          </a:p>
        </p:txBody>
      </p:sp>
    </p:spTree>
    <p:extLst>
      <p:ext uri="{BB962C8B-B14F-4D97-AF65-F5344CB8AC3E}">
        <p14:creationId xmlns:p14="http://schemas.microsoft.com/office/powerpoint/2010/main" val="245038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74A08-2937-2EA8-664C-3BF8F92365F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02FFBF4-E23F-0BD0-D237-602B95D31339}"/>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93F6898B-F08A-69DF-A774-300848C2B141}"/>
              </a:ext>
            </a:extLst>
          </p:cNvPr>
          <p:cNvSpPr>
            <a:spLocks noGrp="1"/>
          </p:cNvSpPr>
          <p:nvPr>
            <p:ph type="body" idx="1"/>
          </p:nvPr>
        </p:nvSpPr>
        <p:spPr/>
        <p:txBody>
          <a:bodyPr/>
          <a:lstStyle/>
          <a:p>
            <a:r>
              <a:rPr lang="de-AT" sz="1300" dirty="0">
                <a:latin typeface="+mn-lt"/>
              </a:rPr>
              <a:t>Analysis – Synthesis - </a:t>
            </a:r>
          </a:p>
        </p:txBody>
      </p:sp>
      <p:sp>
        <p:nvSpPr>
          <p:cNvPr id="4" name="Foliennummernplatzhalter 3">
            <a:extLst>
              <a:ext uri="{FF2B5EF4-FFF2-40B4-BE49-F238E27FC236}">
                <a16:creationId xmlns:a16="http://schemas.microsoft.com/office/drawing/2014/main" id="{B96C0024-9C4F-F035-7A82-EAE1DFA3E21C}"/>
              </a:ext>
            </a:extLst>
          </p:cNvPr>
          <p:cNvSpPr>
            <a:spLocks noGrp="1"/>
          </p:cNvSpPr>
          <p:nvPr>
            <p:ph type="sldNum" sz="quarter" idx="5"/>
          </p:nvPr>
        </p:nvSpPr>
        <p:spPr/>
        <p:txBody>
          <a:bodyPr/>
          <a:lstStyle/>
          <a:p>
            <a:pPr lvl="0"/>
            <a:fld id="{39ABB964-F1FC-4988-B9BD-4FCD9A32FFE6}" type="slidenum">
              <a:rPr lang="de-AT" smtClean="0"/>
              <a:t>46</a:t>
            </a:fld>
            <a:endParaRPr lang="de-AT"/>
          </a:p>
        </p:txBody>
      </p:sp>
    </p:spTree>
    <p:extLst>
      <p:ext uri="{BB962C8B-B14F-4D97-AF65-F5344CB8AC3E}">
        <p14:creationId xmlns:p14="http://schemas.microsoft.com/office/powerpoint/2010/main" val="3128073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B48A5-AE83-921B-4A56-A1411942113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6DE59FC-F3F9-4CC5-7ED9-5DBA58A6F985}"/>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47FEB1A6-7825-46D1-EB54-B3F2CCFE40DF}"/>
              </a:ext>
            </a:extLst>
          </p:cNvPr>
          <p:cNvSpPr>
            <a:spLocks noGrp="1"/>
          </p:cNvSpPr>
          <p:nvPr>
            <p:ph type="body" idx="1"/>
          </p:nvPr>
        </p:nvSpPr>
        <p:spPr/>
        <p:txBody>
          <a:bodyPr/>
          <a:lstStyle/>
          <a:p>
            <a:r>
              <a:rPr lang="de-AT" sz="1300" dirty="0">
                <a:latin typeface="+mn-lt"/>
              </a:rPr>
              <a:t>Analysis – Synthesis - </a:t>
            </a:r>
          </a:p>
        </p:txBody>
      </p:sp>
      <p:sp>
        <p:nvSpPr>
          <p:cNvPr id="4" name="Foliennummernplatzhalter 3">
            <a:extLst>
              <a:ext uri="{FF2B5EF4-FFF2-40B4-BE49-F238E27FC236}">
                <a16:creationId xmlns:a16="http://schemas.microsoft.com/office/drawing/2014/main" id="{8C3A6070-9325-31F3-3161-915385C1294A}"/>
              </a:ext>
            </a:extLst>
          </p:cNvPr>
          <p:cNvSpPr>
            <a:spLocks noGrp="1"/>
          </p:cNvSpPr>
          <p:nvPr>
            <p:ph type="sldNum" sz="quarter" idx="5"/>
          </p:nvPr>
        </p:nvSpPr>
        <p:spPr/>
        <p:txBody>
          <a:bodyPr/>
          <a:lstStyle/>
          <a:p>
            <a:pPr lvl="0"/>
            <a:fld id="{39ABB964-F1FC-4988-B9BD-4FCD9A32FFE6}" type="slidenum">
              <a:rPr lang="de-AT" smtClean="0"/>
              <a:t>47</a:t>
            </a:fld>
            <a:endParaRPr lang="de-AT"/>
          </a:p>
        </p:txBody>
      </p:sp>
    </p:spTree>
    <p:extLst>
      <p:ext uri="{BB962C8B-B14F-4D97-AF65-F5344CB8AC3E}">
        <p14:creationId xmlns:p14="http://schemas.microsoft.com/office/powerpoint/2010/main" val="4153699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4FBE3-BA4A-0F8F-D975-3537F968EF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B648DAD-F700-C7E2-12A7-4FDFE6B8B274}"/>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4BBF4DA4-2C31-AB74-FEAE-AB97F309D376}"/>
              </a:ext>
            </a:extLst>
          </p:cNvPr>
          <p:cNvSpPr>
            <a:spLocks noGrp="1"/>
          </p:cNvSpPr>
          <p:nvPr>
            <p:ph type="body" idx="1"/>
          </p:nvPr>
        </p:nvSpPr>
        <p:spPr/>
        <p:txBody>
          <a:bodyPr/>
          <a:lstStyle/>
          <a:p>
            <a:r>
              <a:rPr lang="de-AT" sz="1300" dirty="0">
                <a:latin typeface="+mn-lt"/>
              </a:rPr>
              <a:t>Analysis – Synthesis - </a:t>
            </a:r>
          </a:p>
        </p:txBody>
      </p:sp>
      <p:sp>
        <p:nvSpPr>
          <p:cNvPr id="4" name="Foliennummernplatzhalter 3">
            <a:extLst>
              <a:ext uri="{FF2B5EF4-FFF2-40B4-BE49-F238E27FC236}">
                <a16:creationId xmlns:a16="http://schemas.microsoft.com/office/drawing/2014/main" id="{7E39F4E3-9D1E-1A8B-8290-7910E64725ED}"/>
              </a:ext>
            </a:extLst>
          </p:cNvPr>
          <p:cNvSpPr>
            <a:spLocks noGrp="1"/>
          </p:cNvSpPr>
          <p:nvPr>
            <p:ph type="sldNum" sz="quarter" idx="5"/>
          </p:nvPr>
        </p:nvSpPr>
        <p:spPr/>
        <p:txBody>
          <a:bodyPr/>
          <a:lstStyle/>
          <a:p>
            <a:pPr lvl="0"/>
            <a:fld id="{39ABB964-F1FC-4988-B9BD-4FCD9A32FFE6}" type="slidenum">
              <a:rPr lang="de-AT" smtClean="0"/>
              <a:t>48</a:t>
            </a:fld>
            <a:endParaRPr lang="de-AT"/>
          </a:p>
        </p:txBody>
      </p:sp>
    </p:spTree>
    <p:extLst>
      <p:ext uri="{BB962C8B-B14F-4D97-AF65-F5344CB8AC3E}">
        <p14:creationId xmlns:p14="http://schemas.microsoft.com/office/powerpoint/2010/main" val="1465900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7DB84-E348-462E-6E7A-4E5B62561D0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B4F5458-FF21-6028-EEC4-0506E3E50615}"/>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2C1D6DE5-DC56-AD1E-95BF-2063A6E1AFFB}"/>
              </a:ext>
            </a:extLst>
          </p:cNvPr>
          <p:cNvSpPr>
            <a:spLocks noGrp="1"/>
          </p:cNvSpPr>
          <p:nvPr>
            <p:ph type="body" idx="1"/>
          </p:nvPr>
        </p:nvSpPr>
        <p:spPr/>
        <p:txBody>
          <a:bodyPr/>
          <a:lstStyle/>
          <a:p>
            <a:r>
              <a:rPr lang="de-AT" sz="1300" dirty="0">
                <a:latin typeface="+mn-lt"/>
              </a:rPr>
              <a:t>Analysis – Synthesis - </a:t>
            </a:r>
          </a:p>
        </p:txBody>
      </p:sp>
      <p:sp>
        <p:nvSpPr>
          <p:cNvPr id="4" name="Foliennummernplatzhalter 3">
            <a:extLst>
              <a:ext uri="{FF2B5EF4-FFF2-40B4-BE49-F238E27FC236}">
                <a16:creationId xmlns:a16="http://schemas.microsoft.com/office/drawing/2014/main" id="{BC65249F-C431-090A-9D73-3C4E944BC656}"/>
              </a:ext>
            </a:extLst>
          </p:cNvPr>
          <p:cNvSpPr>
            <a:spLocks noGrp="1"/>
          </p:cNvSpPr>
          <p:nvPr>
            <p:ph type="sldNum" sz="quarter" idx="5"/>
          </p:nvPr>
        </p:nvSpPr>
        <p:spPr/>
        <p:txBody>
          <a:bodyPr/>
          <a:lstStyle/>
          <a:p>
            <a:pPr lvl="0"/>
            <a:fld id="{39ABB964-F1FC-4988-B9BD-4FCD9A32FFE6}" type="slidenum">
              <a:rPr lang="de-AT" smtClean="0"/>
              <a:t>49</a:t>
            </a:fld>
            <a:endParaRPr lang="de-AT"/>
          </a:p>
        </p:txBody>
      </p:sp>
    </p:spTree>
    <p:extLst>
      <p:ext uri="{BB962C8B-B14F-4D97-AF65-F5344CB8AC3E}">
        <p14:creationId xmlns:p14="http://schemas.microsoft.com/office/powerpoint/2010/main" val="19468737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54063"/>
            <a:ext cx="6616700"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lvl="0"/>
            <a:fld id="{39ABB964-F1FC-4988-B9BD-4FCD9A32FFE6}" type="slidenum">
              <a:rPr lang="de-DE" smtClean="0"/>
              <a:t>50</a:t>
            </a:fld>
            <a:endParaRPr lang="de-DE"/>
          </a:p>
        </p:txBody>
      </p:sp>
    </p:spTree>
    <p:extLst>
      <p:ext uri="{BB962C8B-B14F-4D97-AF65-F5344CB8AC3E}">
        <p14:creationId xmlns:p14="http://schemas.microsoft.com/office/powerpoint/2010/main" val="4093196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348AE-9F55-E00E-3B3D-07EED33082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CF833F8-4FE1-1D17-14FB-FBFAFB1B96BE}"/>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B155C2EE-6AEF-B728-F10B-44AB107EAA7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DD278DD-2BFB-5D61-45FE-C5F5C0067D1E}"/>
              </a:ext>
            </a:extLst>
          </p:cNvPr>
          <p:cNvSpPr>
            <a:spLocks noGrp="1"/>
          </p:cNvSpPr>
          <p:nvPr>
            <p:ph type="sldNum" sz="quarter" idx="5"/>
          </p:nvPr>
        </p:nvSpPr>
        <p:spPr/>
        <p:txBody>
          <a:bodyPr/>
          <a:lstStyle/>
          <a:p>
            <a:pPr lvl="0"/>
            <a:fld id="{39ABB964-F1FC-4988-B9BD-4FCD9A32FFE6}" type="slidenum">
              <a:rPr lang="de-DE" smtClean="0"/>
              <a:t>51</a:t>
            </a:fld>
            <a:endParaRPr lang="de-DE"/>
          </a:p>
        </p:txBody>
      </p:sp>
    </p:spTree>
    <p:extLst>
      <p:ext uri="{BB962C8B-B14F-4D97-AF65-F5344CB8AC3E}">
        <p14:creationId xmlns:p14="http://schemas.microsoft.com/office/powerpoint/2010/main" val="4095770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D4844-0EF8-9C4A-C169-540A190194C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9E906FD-8F7F-6146-6513-B4F7717EF654}"/>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18925340-DBC7-6CFD-BB39-B18E2D6D68C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B83860E-7522-98C6-99F2-5C67B74215D5}"/>
              </a:ext>
            </a:extLst>
          </p:cNvPr>
          <p:cNvSpPr>
            <a:spLocks noGrp="1"/>
          </p:cNvSpPr>
          <p:nvPr>
            <p:ph type="sldNum" sz="quarter" idx="5"/>
          </p:nvPr>
        </p:nvSpPr>
        <p:spPr/>
        <p:txBody>
          <a:bodyPr/>
          <a:lstStyle/>
          <a:p>
            <a:pPr lvl="0"/>
            <a:fld id="{39ABB964-F1FC-4988-B9BD-4FCD9A32FFE6}" type="slidenum">
              <a:rPr lang="de-DE" smtClean="0"/>
              <a:t>52</a:t>
            </a:fld>
            <a:endParaRPr lang="de-DE"/>
          </a:p>
        </p:txBody>
      </p:sp>
    </p:spTree>
    <p:extLst>
      <p:ext uri="{BB962C8B-B14F-4D97-AF65-F5344CB8AC3E}">
        <p14:creationId xmlns:p14="http://schemas.microsoft.com/office/powerpoint/2010/main" val="2137752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54063"/>
            <a:ext cx="6616700" cy="372268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lvl="0"/>
            <a:fld id="{39ABB964-F1FC-4988-B9BD-4FCD9A32FFE6}" type="slidenum">
              <a:rPr lang="de-DE" smtClean="0"/>
              <a:t>53</a:t>
            </a:fld>
            <a:endParaRPr lang="de-DE"/>
          </a:p>
        </p:txBody>
      </p:sp>
    </p:spTree>
    <p:extLst>
      <p:ext uri="{BB962C8B-B14F-4D97-AF65-F5344CB8AC3E}">
        <p14:creationId xmlns:p14="http://schemas.microsoft.com/office/powerpoint/2010/main" val="1339109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3AFC4-0BAB-D8FA-CFCD-B8A7C7B422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266E961-600C-7557-F294-EDCBDEF10836}"/>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9617B772-E3C8-8899-BCF3-284A4DB04FDF}"/>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9440A27A-7274-E7CB-3785-5BB4D3D245D6}"/>
              </a:ext>
            </a:extLst>
          </p:cNvPr>
          <p:cNvSpPr>
            <a:spLocks noGrp="1"/>
          </p:cNvSpPr>
          <p:nvPr>
            <p:ph type="sldNum" sz="quarter" idx="5"/>
          </p:nvPr>
        </p:nvSpPr>
        <p:spPr/>
        <p:txBody>
          <a:bodyPr/>
          <a:lstStyle/>
          <a:p>
            <a:pPr lvl="0"/>
            <a:fld id="{39ABB964-F1FC-4988-B9BD-4FCD9A32FFE6}" type="slidenum">
              <a:rPr lang="de-DE" smtClean="0"/>
              <a:t>5</a:t>
            </a:fld>
            <a:endParaRPr lang="de-DE"/>
          </a:p>
        </p:txBody>
      </p:sp>
    </p:spTree>
    <p:extLst>
      <p:ext uri="{BB962C8B-B14F-4D97-AF65-F5344CB8AC3E}">
        <p14:creationId xmlns:p14="http://schemas.microsoft.com/office/powerpoint/2010/main" val="138634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54063"/>
            <a:ext cx="6616700" cy="3722687"/>
          </a:xfrm>
        </p:spPr>
      </p:sp>
      <p:sp>
        <p:nvSpPr>
          <p:cNvPr id="3" name="Notizenplatzhalter 2"/>
          <p:cNvSpPr>
            <a:spLocks noGrp="1"/>
          </p:cNvSpPr>
          <p:nvPr>
            <p:ph type="body" idx="1"/>
          </p:nvPr>
        </p:nvSpPr>
        <p:spPr/>
        <p:txBody>
          <a:bodyPr/>
          <a:lstStyle/>
          <a:p>
            <a:pPr marL="216000" marR="0" lvl="0" indent="-216000" defTabSz="914400" eaLnBrk="1" fontAlgn="auto" latinLnBrk="0" hangingPunct="0">
              <a:lnSpc>
                <a:spcPct val="100000"/>
              </a:lnSpc>
              <a:spcBef>
                <a:spcPts val="0"/>
              </a:spcBef>
              <a:spcAft>
                <a:spcPts val="0"/>
              </a:spcAft>
              <a:buClrTx/>
              <a:buSzTx/>
              <a:buFontTx/>
              <a:buNone/>
              <a:tabLst/>
              <a:defRPr/>
            </a:pPr>
            <a:r>
              <a:rPr lang="en-US" i="1" dirty="0"/>
              <a:t>How can emerging technologies </a:t>
            </a:r>
            <a:r>
              <a:rPr lang="en-US" b="1" i="1" dirty="0">
                <a:solidFill>
                  <a:srgbClr val="00B0F0"/>
                </a:solidFill>
              </a:rPr>
              <a:t>alter the requirements </a:t>
            </a:r>
            <a:r>
              <a:rPr lang="en-US" i="1" dirty="0"/>
              <a:t>for the command-and-control system with focus on </a:t>
            </a:r>
            <a:r>
              <a:rPr lang="en-US" b="1" i="1" dirty="0">
                <a:solidFill>
                  <a:srgbClr val="00B0F0"/>
                </a:solidFill>
              </a:rPr>
              <a:t>information and communication and tactical planning </a:t>
            </a:r>
            <a:r>
              <a:rPr lang="en-US" i="1" dirty="0"/>
              <a:t>and what has to be done to ensure effective decision-making and combat readiness through training and education?</a:t>
            </a:r>
          </a:p>
          <a:p>
            <a:endParaRPr lang="de-DE" dirty="0"/>
          </a:p>
        </p:txBody>
      </p:sp>
      <p:sp>
        <p:nvSpPr>
          <p:cNvPr id="4" name="Foliennummernplatzhalter 3"/>
          <p:cNvSpPr>
            <a:spLocks noGrp="1"/>
          </p:cNvSpPr>
          <p:nvPr>
            <p:ph type="sldNum" sz="quarter" idx="5"/>
          </p:nvPr>
        </p:nvSpPr>
        <p:spPr/>
        <p:txBody>
          <a:bodyPr/>
          <a:lstStyle/>
          <a:p>
            <a:pPr lvl="0"/>
            <a:fld id="{39ABB964-F1FC-4988-B9BD-4FCD9A32FFE6}" type="slidenum">
              <a:rPr lang="de-DE" smtClean="0"/>
              <a:t>6</a:t>
            </a:fld>
            <a:endParaRPr lang="de-DE"/>
          </a:p>
        </p:txBody>
      </p:sp>
    </p:spTree>
    <p:extLst>
      <p:ext uri="{BB962C8B-B14F-4D97-AF65-F5344CB8AC3E}">
        <p14:creationId xmlns:p14="http://schemas.microsoft.com/office/powerpoint/2010/main" val="95065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54063"/>
            <a:ext cx="6616700" cy="372268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lvl="0"/>
            <a:fld id="{39ABB964-F1FC-4988-B9BD-4FCD9A32FFE6}" type="slidenum">
              <a:rPr lang="de-DE" smtClean="0"/>
              <a:t>7</a:t>
            </a:fld>
            <a:endParaRPr lang="de-DE"/>
          </a:p>
        </p:txBody>
      </p:sp>
    </p:spTree>
    <p:extLst>
      <p:ext uri="{BB962C8B-B14F-4D97-AF65-F5344CB8AC3E}">
        <p14:creationId xmlns:p14="http://schemas.microsoft.com/office/powerpoint/2010/main" val="2004553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56A56-E532-6AA6-1F75-F4E657746E3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31D4BD5-16F6-2999-5A9C-A9CA7A77269F}"/>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BC1414FB-BBDB-B678-24C4-89287E108C1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AE966D7-591B-3F39-A4B7-2482D7724CF9}"/>
              </a:ext>
            </a:extLst>
          </p:cNvPr>
          <p:cNvSpPr>
            <a:spLocks noGrp="1"/>
          </p:cNvSpPr>
          <p:nvPr>
            <p:ph type="sldNum" sz="quarter" idx="5"/>
          </p:nvPr>
        </p:nvSpPr>
        <p:spPr/>
        <p:txBody>
          <a:bodyPr/>
          <a:lstStyle/>
          <a:p>
            <a:pPr lvl="0"/>
            <a:fld id="{39ABB964-F1FC-4988-B9BD-4FCD9A32FFE6}" type="slidenum">
              <a:rPr lang="de-DE" smtClean="0"/>
              <a:t>8</a:t>
            </a:fld>
            <a:endParaRPr lang="de-DE"/>
          </a:p>
        </p:txBody>
      </p:sp>
    </p:spTree>
    <p:extLst>
      <p:ext uri="{BB962C8B-B14F-4D97-AF65-F5344CB8AC3E}">
        <p14:creationId xmlns:p14="http://schemas.microsoft.com/office/powerpoint/2010/main" val="3504655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BC18A-C849-01D1-5775-9BF28BE7848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09BC3B1-85BB-92B8-D741-7B2BC9597FCF}"/>
              </a:ext>
            </a:extLst>
          </p:cNvPr>
          <p:cNvSpPr>
            <a:spLocks noGrp="1" noRot="1" noChangeAspect="1"/>
          </p:cNvSpPr>
          <p:nvPr>
            <p:ph type="sldImg"/>
          </p:nvPr>
        </p:nvSpPr>
        <p:spPr>
          <a:xfrm>
            <a:off x="90488" y="754063"/>
            <a:ext cx="6616700" cy="3722687"/>
          </a:xfrm>
        </p:spPr>
      </p:sp>
      <p:sp>
        <p:nvSpPr>
          <p:cNvPr id="3" name="Notizenplatzhalter 2">
            <a:extLst>
              <a:ext uri="{FF2B5EF4-FFF2-40B4-BE49-F238E27FC236}">
                <a16:creationId xmlns:a16="http://schemas.microsoft.com/office/drawing/2014/main" id="{89F268C0-8CFA-C69B-91DF-DCCA8674445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A6E948E-ADEA-1298-8E75-B2B4AFA94325}"/>
              </a:ext>
            </a:extLst>
          </p:cNvPr>
          <p:cNvSpPr>
            <a:spLocks noGrp="1"/>
          </p:cNvSpPr>
          <p:nvPr>
            <p:ph type="sldNum" sz="quarter" idx="5"/>
          </p:nvPr>
        </p:nvSpPr>
        <p:spPr/>
        <p:txBody>
          <a:bodyPr/>
          <a:lstStyle/>
          <a:p>
            <a:pPr lvl="0"/>
            <a:fld id="{39ABB964-F1FC-4988-B9BD-4FCD9A32FFE6}" type="slidenum">
              <a:rPr lang="de-DE" smtClean="0"/>
              <a:t>9</a:t>
            </a:fld>
            <a:endParaRPr lang="de-DE"/>
          </a:p>
        </p:txBody>
      </p:sp>
    </p:spTree>
    <p:extLst>
      <p:ext uri="{BB962C8B-B14F-4D97-AF65-F5344CB8AC3E}">
        <p14:creationId xmlns:p14="http://schemas.microsoft.com/office/powerpoint/2010/main" val="3261340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260475" y="928688"/>
            <a:ext cx="7559675" cy="1973262"/>
          </a:xfrm>
        </p:spPr>
        <p:txBody>
          <a:bodyPr anchor="b"/>
          <a:lstStyle>
            <a:lvl1pPr algn="ctr">
              <a:defRPr sz="6000"/>
            </a:lvl1pPr>
          </a:lstStyle>
          <a:p>
            <a:r>
              <a:rPr lang="de-DE"/>
              <a:t>Mastertitelformat bearbeiten</a:t>
            </a:r>
            <a:endParaRPr lang="de-AT"/>
          </a:p>
        </p:txBody>
      </p:sp>
      <p:sp>
        <p:nvSpPr>
          <p:cNvPr id="3" name="Untertitel 2"/>
          <p:cNvSpPr>
            <a:spLocks noGrp="1"/>
          </p:cNvSpPr>
          <p:nvPr>
            <p:ph type="subTitle" idx="1"/>
          </p:nvPr>
        </p:nvSpPr>
        <p:spPr>
          <a:xfrm>
            <a:off x="1260475" y="2978150"/>
            <a:ext cx="7559675" cy="13700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Tree>
    <p:extLst>
      <p:ext uri="{BB962C8B-B14F-4D97-AF65-F5344CB8AC3E}">
        <p14:creationId xmlns:p14="http://schemas.microsoft.com/office/powerpoint/2010/main" val="361004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260475" y="928688"/>
            <a:ext cx="7559675" cy="1973262"/>
          </a:xfrm>
        </p:spPr>
        <p:txBody>
          <a:bodyPr anchor="b"/>
          <a:lstStyle>
            <a:lvl1pPr algn="ctr">
              <a:defRPr sz="6000"/>
            </a:lvl1pPr>
          </a:lstStyle>
          <a:p>
            <a:r>
              <a:rPr lang="de-DE"/>
              <a:t>Titelmasterformat durch Klicken bearbeiten</a:t>
            </a:r>
            <a:endParaRPr lang="de-AT"/>
          </a:p>
        </p:txBody>
      </p:sp>
      <p:sp>
        <p:nvSpPr>
          <p:cNvPr id="3" name="Untertitel 2"/>
          <p:cNvSpPr>
            <a:spLocks noGrp="1"/>
          </p:cNvSpPr>
          <p:nvPr>
            <p:ph type="subTitle" idx="1"/>
          </p:nvPr>
        </p:nvSpPr>
        <p:spPr>
          <a:xfrm>
            <a:off x="1260475" y="2978150"/>
            <a:ext cx="7559675" cy="137001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pPr lvl="0"/>
            <a:fld id="{D5A6A74A-45DA-41B3-B41C-B6BB5A2CA700}" type="datetime3">
              <a:rPr lang="de-AT" smtClean="0"/>
              <a:t>07/05/25</a:t>
            </a:fld>
            <a:endParaRPr lang="de-AT"/>
          </a:p>
        </p:txBody>
      </p:sp>
      <p:sp>
        <p:nvSpPr>
          <p:cNvPr id="5" name="Fußzeilenplatzhalter 4"/>
          <p:cNvSpPr>
            <a:spLocks noGrp="1"/>
          </p:cNvSpPr>
          <p:nvPr>
            <p:ph type="ftr" sz="quarter" idx="11"/>
          </p:nvPr>
        </p:nvSpPr>
        <p:spPr/>
        <p:txBody>
          <a:bodyPr/>
          <a:lstStyle/>
          <a:p>
            <a:pPr lvl="0"/>
            <a:endParaRPr lang="de-AT"/>
          </a:p>
        </p:txBody>
      </p:sp>
      <p:sp>
        <p:nvSpPr>
          <p:cNvPr id="6" name="Foliennummernplatzhalter 5"/>
          <p:cNvSpPr>
            <a:spLocks noGrp="1"/>
          </p:cNvSpPr>
          <p:nvPr>
            <p:ph type="sldNum" sz="quarter" idx="12"/>
          </p:nvPr>
        </p:nvSpPr>
        <p:spPr/>
        <p:txBody>
          <a:bodyPr/>
          <a:lstStyle/>
          <a:p>
            <a:pPr lvl="0"/>
            <a:fld id="{927FB0E4-8D8B-4156-8552-66F066196351}" type="slidenum">
              <a:t>‹Nr.›</a:t>
            </a:fld>
            <a:endParaRPr lang="de-AT"/>
          </a:p>
        </p:txBody>
      </p:sp>
    </p:spTree>
    <p:extLst>
      <p:ext uri="{BB962C8B-B14F-4D97-AF65-F5344CB8AC3E}">
        <p14:creationId xmlns:p14="http://schemas.microsoft.com/office/powerpoint/2010/main" val="2873230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4" name="Datumsplatzhalter 3"/>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ußzeilenplatzhalter 4"/>
          <p:cNvSpPr>
            <a:spLocks noGrp="1"/>
          </p:cNvSpPr>
          <p:nvPr>
            <p:ph type="ftr" sz="quarter" idx="11"/>
          </p:nvPr>
        </p:nvSpPr>
        <p:spPr/>
        <p:txBody>
          <a:bodyPr/>
          <a:lstStyle/>
          <a:p>
            <a:pPr lvl="0"/>
            <a:endParaRPr lang="de-AT"/>
          </a:p>
        </p:txBody>
      </p:sp>
      <p:sp>
        <p:nvSpPr>
          <p:cNvPr id="6" name="Foliennummernplatzhalter 5"/>
          <p:cNvSpPr>
            <a:spLocks noGrp="1"/>
          </p:cNvSpPr>
          <p:nvPr>
            <p:ph type="sldNum" sz="quarter" idx="12"/>
          </p:nvPr>
        </p:nvSpPr>
        <p:spPr/>
        <p:txBody>
          <a:bodyPr/>
          <a:lstStyle/>
          <a:p>
            <a:pPr lvl="0"/>
            <a:fld id="{E9332B9C-7C82-4E4D-B68E-C75B982C1359}" type="slidenum">
              <a:t>‹Nr.›</a:t>
            </a:fld>
            <a:endParaRPr lang="de-AT"/>
          </a:p>
        </p:txBody>
      </p:sp>
      <p:sp>
        <p:nvSpPr>
          <p:cNvPr id="7" name="Inhaltsplatzhalter 2">
            <a:extLst>
              <a:ext uri="{FF2B5EF4-FFF2-40B4-BE49-F238E27FC236}">
                <a16:creationId xmlns:a16="http://schemas.microsoft.com/office/drawing/2014/main" id="{0497F68D-ADDC-3067-C7CF-F08A0FA921C7}"/>
              </a:ext>
            </a:extLst>
          </p:cNvPr>
          <p:cNvSpPr>
            <a:spLocks noGrp="1"/>
          </p:cNvSpPr>
          <p:nvPr>
            <p:ph idx="1"/>
          </p:nvPr>
        </p:nvSpPr>
        <p:spPr>
          <a:xfrm>
            <a:off x="503999" y="1424940"/>
            <a:ext cx="9071640" cy="4130939"/>
          </a:xfrm>
          <a:prstGeom prst="rect">
            <a:avLst/>
          </a:prstGeom>
        </p:spPr>
        <p:txBody>
          <a:bodyPr/>
          <a:lstStyle/>
          <a:p>
            <a:pPr marL="342900" indent="-342900">
              <a:buBlip>
                <a:blip r:embed="rId2">
                  <a:extLst>
                    <a:ext uri="{96DAC541-7B7A-43D3-8B79-37D633B846F1}">
                      <asvg:svgBlip xmlns:asvg="http://schemas.microsoft.com/office/drawing/2016/SVG/main" r:embed="rId3"/>
                    </a:ext>
                  </a:extLst>
                </a:blip>
              </a:buBlip>
            </a:pPr>
            <a:endParaRPr lang="de-DE" dirty="0"/>
          </a:p>
        </p:txBody>
      </p:sp>
    </p:spTree>
    <p:extLst>
      <p:ext uri="{BB962C8B-B14F-4D97-AF65-F5344CB8AC3E}">
        <p14:creationId xmlns:p14="http://schemas.microsoft.com/office/powerpoint/2010/main" val="3693507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7388" y="1414463"/>
            <a:ext cx="8694737" cy="2357437"/>
          </a:xfrm>
        </p:spPr>
        <p:txBody>
          <a:bodyPr anchor="b"/>
          <a:lstStyle>
            <a:lvl1pPr>
              <a:defRPr sz="6000"/>
            </a:lvl1pPr>
          </a:lstStyle>
          <a:p>
            <a:r>
              <a:rPr lang="de-DE"/>
              <a:t>Titelmasterformat durch Klicken bearbeiten</a:t>
            </a:r>
            <a:endParaRPr lang="de-AT"/>
          </a:p>
        </p:txBody>
      </p:sp>
      <p:sp>
        <p:nvSpPr>
          <p:cNvPr id="3" name="Textplatzhalter 2"/>
          <p:cNvSpPr>
            <a:spLocks noGrp="1"/>
          </p:cNvSpPr>
          <p:nvPr>
            <p:ph type="body" idx="1"/>
          </p:nvPr>
        </p:nvSpPr>
        <p:spPr>
          <a:xfrm>
            <a:off x="687388" y="3794125"/>
            <a:ext cx="8694737" cy="124142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pPr lvl="0"/>
            <a:fld id="{74013BE3-FB8F-4E3C-928F-50E1E8D74B8F}" type="datetime3">
              <a:rPr lang="de-AT" smtClean="0"/>
              <a:t>07/05/25</a:t>
            </a:fld>
            <a:endParaRPr lang="de-AT"/>
          </a:p>
        </p:txBody>
      </p:sp>
      <p:sp>
        <p:nvSpPr>
          <p:cNvPr id="5" name="Fußzeilenplatzhalter 4"/>
          <p:cNvSpPr>
            <a:spLocks noGrp="1"/>
          </p:cNvSpPr>
          <p:nvPr>
            <p:ph type="ftr" sz="quarter" idx="11"/>
          </p:nvPr>
        </p:nvSpPr>
        <p:spPr/>
        <p:txBody>
          <a:bodyPr/>
          <a:lstStyle/>
          <a:p>
            <a:pPr lvl="0"/>
            <a:endParaRPr lang="de-AT"/>
          </a:p>
        </p:txBody>
      </p:sp>
      <p:sp>
        <p:nvSpPr>
          <p:cNvPr id="6" name="Foliennummernplatzhalter 5"/>
          <p:cNvSpPr>
            <a:spLocks noGrp="1"/>
          </p:cNvSpPr>
          <p:nvPr>
            <p:ph type="sldNum" sz="quarter" idx="12"/>
          </p:nvPr>
        </p:nvSpPr>
        <p:spPr/>
        <p:txBody>
          <a:bodyPr/>
          <a:lstStyle/>
          <a:p>
            <a:pPr lvl="0"/>
            <a:fld id="{2A3B85F8-9F78-4643-BE1C-515540987CE9}" type="slidenum">
              <a:t>‹Nr.›</a:t>
            </a:fld>
            <a:endParaRPr lang="de-AT"/>
          </a:p>
        </p:txBody>
      </p:sp>
    </p:spTree>
    <p:extLst>
      <p:ext uri="{BB962C8B-B14F-4D97-AF65-F5344CB8AC3E}">
        <p14:creationId xmlns:p14="http://schemas.microsoft.com/office/powerpoint/2010/main" val="3990006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503238" y="1386840"/>
            <a:ext cx="4459287" cy="416941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5114925" y="1386840"/>
            <a:ext cx="4460875" cy="416941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pPr lvl="0"/>
            <a:fld id="{8493116C-5BA2-4DAC-BC96-E224C5CACF2E}" type="datetime3">
              <a:rPr lang="de-AT" smtClean="0"/>
              <a:t>07/05/25</a:t>
            </a:fld>
            <a:endParaRPr lang="de-AT"/>
          </a:p>
        </p:txBody>
      </p:sp>
      <p:sp>
        <p:nvSpPr>
          <p:cNvPr id="6" name="Fußzeilenplatzhalter 5"/>
          <p:cNvSpPr>
            <a:spLocks noGrp="1"/>
          </p:cNvSpPr>
          <p:nvPr>
            <p:ph type="ftr" sz="quarter" idx="11"/>
          </p:nvPr>
        </p:nvSpPr>
        <p:spPr/>
        <p:txBody>
          <a:bodyPr/>
          <a:lstStyle/>
          <a:p>
            <a:pPr lvl="0"/>
            <a:endParaRPr lang="de-AT"/>
          </a:p>
        </p:txBody>
      </p:sp>
      <p:sp>
        <p:nvSpPr>
          <p:cNvPr id="7" name="Foliennummernplatzhalter 6"/>
          <p:cNvSpPr>
            <a:spLocks noGrp="1"/>
          </p:cNvSpPr>
          <p:nvPr>
            <p:ph type="sldNum" sz="quarter" idx="12"/>
          </p:nvPr>
        </p:nvSpPr>
        <p:spPr/>
        <p:txBody>
          <a:bodyPr/>
          <a:lstStyle/>
          <a:p>
            <a:pPr lvl="0"/>
            <a:fld id="{9BC73F27-9471-42F1-9366-F30406F8655E}" type="slidenum">
              <a:t>‹Nr.›</a:t>
            </a:fld>
            <a:endParaRPr lang="de-AT"/>
          </a:p>
        </p:txBody>
      </p:sp>
    </p:spTree>
    <p:extLst>
      <p:ext uri="{BB962C8B-B14F-4D97-AF65-F5344CB8AC3E}">
        <p14:creationId xmlns:p14="http://schemas.microsoft.com/office/powerpoint/2010/main" val="2095708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93738" y="301625"/>
            <a:ext cx="8694737" cy="1096963"/>
          </a:xfrm>
        </p:spPr>
        <p:txBody>
          <a:bodyPr/>
          <a:lstStyle/>
          <a:p>
            <a:r>
              <a:rPr lang="de-DE"/>
              <a:t>Titelmasterformat durch Klicken bearbeiten</a:t>
            </a:r>
            <a:endParaRPr lang="de-AT"/>
          </a:p>
        </p:txBody>
      </p:sp>
      <p:sp>
        <p:nvSpPr>
          <p:cNvPr id="3" name="Textplatzhalter 2"/>
          <p:cNvSpPr>
            <a:spLocks noGrp="1"/>
          </p:cNvSpPr>
          <p:nvPr>
            <p:ph type="body" idx="1"/>
          </p:nvPr>
        </p:nvSpPr>
        <p:spPr>
          <a:xfrm>
            <a:off x="693738" y="1390650"/>
            <a:ext cx="4265612" cy="6810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93738" y="2071688"/>
            <a:ext cx="4265612" cy="3046412"/>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5103813" y="1390650"/>
            <a:ext cx="4284662" cy="6810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5103813" y="2071688"/>
            <a:ext cx="4284662" cy="3046412"/>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pPr lvl="0"/>
            <a:fld id="{AE5217F9-A3FD-40C9-B943-B03B3055568B}" type="datetime3">
              <a:rPr lang="de-AT" smtClean="0"/>
              <a:t>07/05/25</a:t>
            </a:fld>
            <a:endParaRPr lang="de-AT"/>
          </a:p>
        </p:txBody>
      </p:sp>
      <p:sp>
        <p:nvSpPr>
          <p:cNvPr id="8" name="Fußzeilenplatzhalter 7"/>
          <p:cNvSpPr>
            <a:spLocks noGrp="1"/>
          </p:cNvSpPr>
          <p:nvPr>
            <p:ph type="ftr" sz="quarter" idx="11"/>
          </p:nvPr>
        </p:nvSpPr>
        <p:spPr/>
        <p:txBody>
          <a:bodyPr/>
          <a:lstStyle/>
          <a:p>
            <a:pPr lvl="0"/>
            <a:endParaRPr lang="de-AT"/>
          </a:p>
        </p:txBody>
      </p:sp>
      <p:sp>
        <p:nvSpPr>
          <p:cNvPr id="9" name="Foliennummernplatzhalter 8"/>
          <p:cNvSpPr>
            <a:spLocks noGrp="1"/>
          </p:cNvSpPr>
          <p:nvPr>
            <p:ph type="sldNum" sz="quarter" idx="12"/>
          </p:nvPr>
        </p:nvSpPr>
        <p:spPr/>
        <p:txBody>
          <a:bodyPr/>
          <a:lstStyle/>
          <a:p>
            <a:pPr lvl="0"/>
            <a:fld id="{0DFE7B9E-1B7A-44AF-85CE-CFCA9614EFD7}" type="slidenum">
              <a:t>‹Nr.›</a:t>
            </a:fld>
            <a:endParaRPr lang="de-AT"/>
          </a:p>
        </p:txBody>
      </p:sp>
    </p:spTree>
    <p:extLst>
      <p:ext uri="{BB962C8B-B14F-4D97-AF65-F5344CB8AC3E}">
        <p14:creationId xmlns:p14="http://schemas.microsoft.com/office/powerpoint/2010/main" val="3864783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pPr lvl="0"/>
            <a:fld id="{13C73916-0B81-4639-B528-71E614C48EAC}" type="datetime3">
              <a:rPr lang="de-AT" smtClean="0"/>
              <a:t>07/05/25</a:t>
            </a:fld>
            <a:endParaRPr lang="de-AT"/>
          </a:p>
        </p:txBody>
      </p:sp>
      <p:sp>
        <p:nvSpPr>
          <p:cNvPr id="4" name="Fußzeilenplatzhalter 3"/>
          <p:cNvSpPr>
            <a:spLocks noGrp="1"/>
          </p:cNvSpPr>
          <p:nvPr>
            <p:ph type="ftr" sz="quarter" idx="11"/>
          </p:nvPr>
        </p:nvSpPr>
        <p:spPr/>
        <p:txBody>
          <a:bodyPr/>
          <a:lstStyle/>
          <a:p>
            <a:pPr lvl="0"/>
            <a:endParaRPr lang="de-AT"/>
          </a:p>
        </p:txBody>
      </p:sp>
      <p:sp>
        <p:nvSpPr>
          <p:cNvPr id="5" name="Foliennummernplatzhalter 4"/>
          <p:cNvSpPr>
            <a:spLocks noGrp="1"/>
          </p:cNvSpPr>
          <p:nvPr>
            <p:ph type="sldNum" sz="quarter" idx="12"/>
          </p:nvPr>
        </p:nvSpPr>
        <p:spPr/>
        <p:txBody>
          <a:bodyPr/>
          <a:lstStyle/>
          <a:p>
            <a:pPr lvl="0"/>
            <a:fld id="{77EC59B9-0502-477F-BEC1-69DB0A247EEE}" type="slidenum">
              <a:t>‹Nr.›</a:t>
            </a:fld>
            <a:endParaRPr lang="de-AT"/>
          </a:p>
        </p:txBody>
      </p:sp>
      <p:sp>
        <p:nvSpPr>
          <p:cNvPr id="6" name="Inhaltsplatzhalter 2">
            <a:extLst>
              <a:ext uri="{FF2B5EF4-FFF2-40B4-BE49-F238E27FC236}">
                <a16:creationId xmlns:a16="http://schemas.microsoft.com/office/drawing/2014/main" id="{E605F846-28F6-61C9-2B7E-55D5C7C6DBD6}"/>
              </a:ext>
            </a:extLst>
          </p:cNvPr>
          <p:cNvSpPr>
            <a:spLocks noGrp="1"/>
          </p:cNvSpPr>
          <p:nvPr>
            <p:ph idx="1" hasCustomPrompt="1"/>
          </p:nvPr>
        </p:nvSpPr>
        <p:spPr>
          <a:xfrm>
            <a:off x="503999" y="1424940"/>
            <a:ext cx="9071640" cy="4130939"/>
          </a:xfrm>
          <a:prstGeom prst="rect">
            <a:avLst/>
          </a:prstGeom>
        </p:spPr>
        <p:txBody>
          <a:bodyPr/>
          <a:lstStyle/>
          <a:p>
            <a:pPr marL="342900" indent="-342900">
              <a:buBlip>
                <a:blip r:embed="rId2">
                  <a:extLst>
                    <a:ext uri="{96DAC541-7B7A-43D3-8B79-37D633B846F1}">
                      <asvg:svgBlip xmlns:asvg="http://schemas.microsoft.com/office/drawing/2016/SVG/main" r:embed="rId3"/>
                    </a:ext>
                  </a:extLst>
                </a:blip>
              </a:buBlip>
            </a:pPr>
            <a:r>
              <a:rPr lang="de-DE" dirty="0"/>
              <a:t>F</a:t>
            </a:r>
          </a:p>
        </p:txBody>
      </p:sp>
    </p:spTree>
    <p:extLst>
      <p:ext uri="{BB962C8B-B14F-4D97-AF65-F5344CB8AC3E}">
        <p14:creationId xmlns:p14="http://schemas.microsoft.com/office/powerpoint/2010/main" val="1448458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lvl="0"/>
            <a:fld id="{21BEDEAC-8229-4F36-94AC-D401A9E57141}" type="datetime3">
              <a:rPr lang="de-AT" smtClean="0"/>
              <a:t>07/05/25</a:t>
            </a:fld>
            <a:endParaRPr lang="de-AT"/>
          </a:p>
        </p:txBody>
      </p:sp>
      <p:sp>
        <p:nvSpPr>
          <p:cNvPr id="3" name="Fußzeilenplatzhalter 2"/>
          <p:cNvSpPr>
            <a:spLocks noGrp="1"/>
          </p:cNvSpPr>
          <p:nvPr>
            <p:ph type="ftr" sz="quarter" idx="11"/>
          </p:nvPr>
        </p:nvSpPr>
        <p:spPr/>
        <p:txBody>
          <a:bodyPr/>
          <a:lstStyle/>
          <a:p>
            <a:pPr lvl="0"/>
            <a:endParaRPr lang="de-AT"/>
          </a:p>
        </p:txBody>
      </p:sp>
      <p:sp>
        <p:nvSpPr>
          <p:cNvPr id="4" name="Foliennummernplatzhalter 3"/>
          <p:cNvSpPr>
            <a:spLocks noGrp="1"/>
          </p:cNvSpPr>
          <p:nvPr>
            <p:ph type="sldNum" sz="quarter" idx="12"/>
          </p:nvPr>
        </p:nvSpPr>
        <p:spPr/>
        <p:txBody>
          <a:bodyPr/>
          <a:lstStyle/>
          <a:p>
            <a:pPr lvl="0"/>
            <a:fld id="{FEFC0D32-C357-4D43-93CB-45F9C62CCE5D}" type="slidenum">
              <a:t>‹Nr.›</a:t>
            </a:fld>
            <a:endParaRPr lang="de-AT"/>
          </a:p>
        </p:txBody>
      </p:sp>
      <p:sp>
        <p:nvSpPr>
          <p:cNvPr id="5" name="Inhaltsplatzhalter 2">
            <a:extLst>
              <a:ext uri="{FF2B5EF4-FFF2-40B4-BE49-F238E27FC236}">
                <a16:creationId xmlns:a16="http://schemas.microsoft.com/office/drawing/2014/main" id="{3C495A93-98C8-BD92-707D-5245B716B72C}"/>
              </a:ext>
            </a:extLst>
          </p:cNvPr>
          <p:cNvSpPr>
            <a:spLocks noGrp="1"/>
          </p:cNvSpPr>
          <p:nvPr>
            <p:ph idx="1" hasCustomPrompt="1"/>
          </p:nvPr>
        </p:nvSpPr>
        <p:spPr>
          <a:xfrm>
            <a:off x="503999" y="1424940"/>
            <a:ext cx="9071640" cy="4130939"/>
          </a:xfrm>
          <a:prstGeom prst="rect">
            <a:avLst/>
          </a:prstGeom>
        </p:spPr>
        <p:txBody>
          <a:bodyPr/>
          <a:lstStyle/>
          <a:p>
            <a:pPr marL="342900" indent="-342900">
              <a:buBlip>
                <a:blip r:embed="rId2">
                  <a:extLst>
                    <a:ext uri="{96DAC541-7B7A-43D3-8B79-37D633B846F1}">
                      <asvg:svgBlip xmlns:asvg="http://schemas.microsoft.com/office/drawing/2016/SVG/main" r:embed="rId3"/>
                    </a:ext>
                  </a:extLst>
                </a:blip>
              </a:buBlip>
            </a:pPr>
            <a:r>
              <a:rPr lang="de-DE" dirty="0"/>
              <a:t>F</a:t>
            </a:r>
            <a:endParaRPr lang="de-AT" dirty="0"/>
          </a:p>
        </p:txBody>
      </p:sp>
    </p:spTree>
    <p:extLst>
      <p:ext uri="{BB962C8B-B14F-4D97-AF65-F5344CB8AC3E}">
        <p14:creationId xmlns:p14="http://schemas.microsoft.com/office/powerpoint/2010/main" val="3379252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4286250" y="815975"/>
            <a:ext cx="5102225" cy="40306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pPr lvl="0"/>
            <a:fld id="{052B3250-A3EE-4872-A18C-C8F22032B61F}" type="datetime3">
              <a:rPr lang="de-AT" smtClean="0"/>
              <a:t>07/05/25</a:t>
            </a:fld>
            <a:endParaRPr lang="de-AT"/>
          </a:p>
        </p:txBody>
      </p:sp>
      <p:sp>
        <p:nvSpPr>
          <p:cNvPr id="6" name="Fußzeilenplatzhalter 5"/>
          <p:cNvSpPr>
            <a:spLocks noGrp="1"/>
          </p:cNvSpPr>
          <p:nvPr>
            <p:ph type="ftr" sz="quarter" idx="11"/>
          </p:nvPr>
        </p:nvSpPr>
        <p:spPr/>
        <p:txBody>
          <a:bodyPr/>
          <a:lstStyle/>
          <a:p>
            <a:pPr lvl="0"/>
            <a:endParaRPr lang="de-AT"/>
          </a:p>
        </p:txBody>
      </p:sp>
      <p:sp>
        <p:nvSpPr>
          <p:cNvPr id="7" name="Foliennummernplatzhalter 6"/>
          <p:cNvSpPr>
            <a:spLocks noGrp="1"/>
          </p:cNvSpPr>
          <p:nvPr>
            <p:ph type="sldNum" sz="quarter" idx="12"/>
          </p:nvPr>
        </p:nvSpPr>
        <p:spPr/>
        <p:txBody>
          <a:bodyPr/>
          <a:lstStyle/>
          <a:p>
            <a:pPr lvl="0"/>
            <a:fld id="{9538D84C-7B10-4669-B90E-BE7073BE2187}" type="slidenum">
              <a:t>‹Nr.›</a:t>
            </a:fld>
            <a:endParaRPr lang="de-AT"/>
          </a:p>
        </p:txBody>
      </p:sp>
      <p:sp>
        <p:nvSpPr>
          <p:cNvPr id="8" name="Titel 1"/>
          <p:cNvSpPr>
            <a:spLocks noGrp="1"/>
          </p:cNvSpPr>
          <p:nvPr>
            <p:ph type="title"/>
          </p:nvPr>
        </p:nvSpPr>
        <p:spPr>
          <a:xfrm>
            <a:off x="693738" y="1425068"/>
            <a:ext cx="3251200" cy="1097280"/>
          </a:xfrm>
        </p:spPr>
        <p:txBody>
          <a:bodyPr anchor="b"/>
          <a:lstStyle>
            <a:lvl1pPr>
              <a:defRPr sz="3200"/>
            </a:lvl1pPr>
          </a:lstStyle>
          <a:p>
            <a:r>
              <a:rPr lang="de-DE" dirty="0"/>
              <a:t>Titelmasterformat durch Klicken bearbeiten</a:t>
            </a:r>
            <a:endParaRPr lang="de-AT" dirty="0"/>
          </a:p>
        </p:txBody>
      </p:sp>
      <p:sp>
        <p:nvSpPr>
          <p:cNvPr id="9" name="Textplatzhalter 3"/>
          <p:cNvSpPr>
            <a:spLocks noGrp="1"/>
          </p:cNvSpPr>
          <p:nvPr>
            <p:ph type="body" sz="half" idx="2"/>
          </p:nvPr>
        </p:nvSpPr>
        <p:spPr>
          <a:xfrm>
            <a:off x="693738" y="2522348"/>
            <a:ext cx="3251200" cy="233064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Tree>
    <p:extLst>
      <p:ext uri="{BB962C8B-B14F-4D97-AF65-F5344CB8AC3E}">
        <p14:creationId xmlns:p14="http://schemas.microsoft.com/office/powerpoint/2010/main" val="1251546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93738" y="1425068"/>
            <a:ext cx="3251200" cy="1097280"/>
          </a:xfrm>
        </p:spPr>
        <p:txBody>
          <a:bodyPr anchor="b"/>
          <a:lstStyle>
            <a:lvl1pPr>
              <a:defRPr sz="3200"/>
            </a:lvl1pPr>
          </a:lstStyle>
          <a:p>
            <a:r>
              <a:rPr lang="de-DE" dirty="0"/>
              <a:t>Titelmasterformat durch Klicken bearbeiten</a:t>
            </a:r>
            <a:endParaRPr lang="de-AT" dirty="0"/>
          </a:p>
        </p:txBody>
      </p:sp>
      <p:sp>
        <p:nvSpPr>
          <p:cNvPr id="3" name="Bildplatzhalter 2"/>
          <p:cNvSpPr>
            <a:spLocks noGrp="1"/>
          </p:cNvSpPr>
          <p:nvPr>
            <p:ph type="pic" idx="1"/>
          </p:nvPr>
        </p:nvSpPr>
        <p:spPr>
          <a:xfrm>
            <a:off x="4286250" y="815975"/>
            <a:ext cx="5102225" cy="403066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693738" y="2522348"/>
            <a:ext cx="3251200" cy="233064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5" name="Datumsplatzhalter 4"/>
          <p:cNvSpPr>
            <a:spLocks noGrp="1"/>
          </p:cNvSpPr>
          <p:nvPr>
            <p:ph type="dt" sz="half" idx="10"/>
          </p:nvPr>
        </p:nvSpPr>
        <p:spPr/>
        <p:txBody>
          <a:bodyPr/>
          <a:lstStyle/>
          <a:p>
            <a:pPr lvl="0"/>
            <a:fld id="{7E5D838B-DDD4-4249-9781-F80FAB0ED354}" type="datetime3">
              <a:rPr lang="de-AT" smtClean="0"/>
              <a:t>07/05/25</a:t>
            </a:fld>
            <a:endParaRPr lang="de-AT"/>
          </a:p>
        </p:txBody>
      </p:sp>
      <p:sp>
        <p:nvSpPr>
          <p:cNvPr id="6" name="Fußzeilenplatzhalter 5"/>
          <p:cNvSpPr>
            <a:spLocks noGrp="1"/>
          </p:cNvSpPr>
          <p:nvPr>
            <p:ph type="ftr" sz="quarter" idx="11"/>
          </p:nvPr>
        </p:nvSpPr>
        <p:spPr/>
        <p:txBody>
          <a:bodyPr/>
          <a:lstStyle/>
          <a:p>
            <a:pPr lvl="0"/>
            <a:endParaRPr lang="de-AT"/>
          </a:p>
        </p:txBody>
      </p:sp>
      <p:sp>
        <p:nvSpPr>
          <p:cNvPr id="7" name="Foliennummernplatzhalter 6"/>
          <p:cNvSpPr>
            <a:spLocks noGrp="1"/>
          </p:cNvSpPr>
          <p:nvPr>
            <p:ph type="sldNum" sz="quarter" idx="12"/>
          </p:nvPr>
        </p:nvSpPr>
        <p:spPr/>
        <p:txBody>
          <a:bodyPr/>
          <a:lstStyle/>
          <a:p>
            <a:pPr lvl="0"/>
            <a:fld id="{1BF2D6A5-B62F-45B8-BE9A-6AD39DE4E81B}" type="slidenum">
              <a:t>‹Nr.›</a:t>
            </a:fld>
            <a:endParaRPr lang="de-AT"/>
          </a:p>
        </p:txBody>
      </p:sp>
    </p:spTree>
    <p:extLst>
      <p:ext uri="{BB962C8B-B14F-4D97-AF65-F5344CB8AC3E}">
        <p14:creationId xmlns:p14="http://schemas.microsoft.com/office/powerpoint/2010/main" val="4268049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1_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93738" y="1425068"/>
            <a:ext cx="3251200" cy="1097280"/>
          </a:xfrm>
        </p:spPr>
        <p:txBody>
          <a:bodyPr anchor="b"/>
          <a:lstStyle>
            <a:lvl1pPr>
              <a:defRPr sz="3200"/>
            </a:lvl1pPr>
          </a:lstStyle>
          <a:p>
            <a:r>
              <a:rPr lang="de-DE" dirty="0"/>
              <a:t>Titelmasterformat durch Klicken bearbeiten</a:t>
            </a:r>
            <a:endParaRPr lang="de-AT" dirty="0"/>
          </a:p>
        </p:txBody>
      </p:sp>
      <p:sp>
        <p:nvSpPr>
          <p:cNvPr id="3" name="Bildplatzhalter 2"/>
          <p:cNvSpPr>
            <a:spLocks noGrp="1"/>
          </p:cNvSpPr>
          <p:nvPr>
            <p:ph type="pic" idx="1"/>
          </p:nvPr>
        </p:nvSpPr>
        <p:spPr>
          <a:xfrm>
            <a:off x="4286250" y="815975"/>
            <a:ext cx="5102225" cy="403066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693738" y="2522348"/>
            <a:ext cx="3251200" cy="233064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5" name="Datumsplatzhalter 4"/>
          <p:cNvSpPr>
            <a:spLocks noGrp="1"/>
          </p:cNvSpPr>
          <p:nvPr>
            <p:ph type="dt" sz="half" idx="10"/>
          </p:nvPr>
        </p:nvSpPr>
        <p:spPr/>
        <p:txBody>
          <a:bodyPr/>
          <a:lstStyle/>
          <a:p>
            <a:pPr lvl="0"/>
            <a:fld id="{7E5D838B-DDD4-4249-9781-F80FAB0ED354}" type="datetime3">
              <a:rPr lang="de-AT" smtClean="0"/>
              <a:t>07/05/25</a:t>
            </a:fld>
            <a:endParaRPr lang="de-AT"/>
          </a:p>
        </p:txBody>
      </p:sp>
      <p:sp>
        <p:nvSpPr>
          <p:cNvPr id="6" name="Fußzeilenplatzhalter 5"/>
          <p:cNvSpPr>
            <a:spLocks noGrp="1"/>
          </p:cNvSpPr>
          <p:nvPr>
            <p:ph type="ftr" sz="quarter" idx="11"/>
          </p:nvPr>
        </p:nvSpPr>
        <p:spPr/>
        <p:txBody>
          <a:bodyPr/>
          <a:lstStyle/>
          <a:p>
            <a:pPr lvl="0"/>
            <a:endParaRPr lang="de-AT"/>
          </a:p>
        </p:txBody>
      </p:sp>
      <p:sp>
        <p:nvSpPr>
          <p:cNvPr id="7" name="Foliennummernplatzhalter 6"/>
          <p:cNvSpPr>
            <a:spLocks noGrp="1"/>
          </p:cNvSpPr>
          <p:nvPr>
            <p:ph type="sldNum" sz="quarter" idx="12"/>
          </p:nvPr>
        </p:nvSpPr>
        <p:spPr/>
        <p:txBody>
          <a:bodyPr/>
          <a:lstStyle/>
          <a:p>
            <a:pPr lvl="0"/>
            <a:fld id="{1BF2D6A5-B62F-45B8-BE9A-6AD39DE4E81B}" type="slidenum">
              <a:t>‹Nr.›</a:t>
            </a:fld>
            <a:endParaRPr lang="de-AT"/>
          </a:p>
        </p:txBody>
      </p:sp>
    </p:spTree>
    <p:extLst>
      <p:ext uri="{BB962C8B-B14F-4D97-AF65-F5344CB8AC3E}">
        <p14:creationId xmlns:p14="http://schemas.microsoft.com/office/powerpoint/2010/main" val="1498706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AT"/>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458526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260475" y="928688"/>
            <a:ext cx="7559675" cy="1973262"/>
          </a:xfrm>
          <a:prstGeom prst="rect">
            <a:avLst/>
          </a:prstGeom>
        </p:spPr>
        <p:txBody>
          <a:bodyPr anchor="b"/>
          <a:lstStyle>
            <a:lvl1pPr algn="ctr">
              <a:defRPr sz="6000"/>
            </a:lvl1pPr>
          </a:lstStyle>
          <a:p>
            <a:r>
              <a:rPr lang="de-DE"/>
              <a:t>Titelmasterformat durch Klicken bearbeiten</a:t>
            </a:r>
            <a:endParaRPr lang="de-AT"/>
          </a:p>
        </p:txBody>
      </p:sp>
      <p:sp>
        <p:nvSpPr>
          <p:cNvPr id="3" name="Untertitel 2"/>
          <p:cNvSpPr>
            <a:spLocks noGrp="1"/>
          </p:cNvSpPr>
          <p:nvPr>
            <p:ph type="subTitle" idx="1"/>
          </p:nvPr>
        </p:nvSpPr>
        <p:spPr>
          <a:xfrm>
            <a:off x="1260475" y="2978150"/>
            <a:ext cx="7559675" cy="137001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AT"/>
          </a:p>
        </p:txBody>
      </p:sp>
      <p:sp>
        <p:nvSpPr>
          <p:cNvPr id="4" name="Datumsplatzhalter 3"/>
          <p:cNvSpPr>
            <a:spLocks noGrp="1"/>
          </p:cNvSpPr>
          <p:nvPr>
            <p:ph type="dt" sz="half" idx="10"/>
          </p:nvPr>
        </p:nvSpPr>
        <p:spPr>
          <a:xfrm>
            <a:off x="503999" y="5165280"/>
            <a:ext cx="2348280" cy="390600"/>
          </a:xfrm>
          <a:prstGeom prst="rect">
            <a:avLst/>
          </a:prstGeom>
        </p:spPr>
        <p:txBody>
          <a:bodyPr/>
          <a:lstStyle/>
          <a:p>
            <a:pPr lvl="0"/>
            <a:fld id="{D5A6A74A-45DA-41B3-B41C-B6BB5A2CA700}" type="datetime3">
              <a:rPr lang="de-AT" smtClean="0"/>
              <a:t>07/05/25</a:t>
            </a:fld>
            <a:endParaRPr lang="de-AT"/>
          </a:p>
        </p:txBody>
      </p:sp>
      <p:sp>
        <p:nvSpPr>
          <p:cNvPr id="5" name="Fußzeilenplatzhalter 4"/>
          <p:cNvSpPr>
            <a:spLocks noGrp="1"/>
          </p:cNvSpPr>
          <p:nvPr>
            <p:ph type="ftr" sz="quarter" idx="11"/>
          </p:nvPr>
        </p:nvSpPr>
        <p:spPr>
          <a:xfrm>
            <a:off x="3447360" y="5165280"/>
            <a:ext cx="3195000" cy="390600"/>
          </a:xfrm>
          <a:prstGeom prst="rect">
            <a:avLst/>
          </a:prstGeom>
        </p:spPr>
        <p:txBody>
          <a:bodyPr/>
          <a:lstStyle/>
          <a:p>
            <a:pPr lvl="0"/>
            <a:endParaRPr lang="de-AT"/>
          </a:p>
        </p:txBody>
      </p:sp>
      <p:sp>
        <p:nvSpPr>
          <p:cNvPr id="6" name="Foliennummernplatzhalter 5"/>
          <p:cNvSpPr>
            <a:spLocks noGrp="1"/>
          </p:cNvSpPr>
          <p:nvPr>
            <p:ph type="sldNum" sz="quarter" idx="12"/>
          </p:nvPr>
        </p:nvSpPr>
        <p:spPr>
          <a:xfrm>
            <a:off x="7227360" y="5165280"/>
            <a:ext cx="2348280" cy="390600"/>
          </a:xfrm>
          <a:prstGeom prst="rect">
            <a:avLst/>
          </a:prstGeom>
        </p:spPr>
        <p:txBody>
          <a:bodyPr/>
          <a:lstStyle/>
          <a:p>
            <a:pPr lvl="0"/>
            <a:fld id="{927FB0E4-8D8B-4156-8552-66F066196351}" type="slidenum">
              <a:t>‹Nr.›</a:t>
            </a:fld>
            <a:endParaRPr lang="de-AT"/>
          </a:p>
        </p:txBody>
      </p:sp>
    </p:spTree>
    <p:extLst>
      <p:ext uri="{BB962C8B-B14F-4D97-AF65-F5344CB8AC3E}">
        <p14:creationId xmlns:p14="http://schemas.microsoft.com/office/powerpoint/2010/main" val="3969513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447360" y="292041"/>
            <a:ext cx="6128279" cy="946440"/>
          </a:xfrm>
          <a:prstGeom prst="rect">
            <a:avLst/>
          </a:prstGeom>
        </p:spPr>
        <p:txBody>
          <a:bodyPr/>
          <a:lstStyle/>
          <a:p>
            <a:r>
              <a:rPr lang="de-DE"/>
              <a:t>Titelmasterformat durch Klicken bearbeiten</a:t>
            </a:r>
            <a:endParaRPr lang="de-AT"/>
          </a:p>
        </p:txBody>
      </p:sp>
      <p:sp>
        <p:nvSpPr>
          <p:cNvPr id="4" name="Datumsplatzhalter 3"/>
          <p:cNvSpPr>
            <a:spLocks noGrp="1"/>
          </p:cNvSpPr>
          <p:nvPr>
            <p:ph type="dt" sz="half" idx="10"/>
          </p:nvPr>
        </p:nvSpPr>
        <p:spPr>
          <a:xfrm>
            <a:off x="503999" y="5165280"/>
            <a:ext cx="2348280" cy="390600"/>
          </a:xfrm>
          <a:prstGeom prst="rect">
            <a:avLst/>
          </a:prstGeom>
        </p:spPr>
        <p:txBody>
          <a:bodyPr/>
          <a:lstStyle/>
          <a:p>
            <a:pPr lvl="0"/>
            <a:fld id="{59D4F31A-6B74-4E43-B482-CD23B7E81EBC}" type="datetime3">
              <a:rPr lang="de-AT" smtClean="0"/>
              <a:t>07/05/25</a:t>
            </a:fld>
            <a:endParaRPr lang="de-AT"/>
          </a:p>
        </p:txBody>
      </p:sp>
      <p:sp>
        <p:nvSpPr>
          <p:cNvPr id="5" name="Fußzeilenplatzhalter 4"/>
          <p:cNvSpPr>
            <a:spLocks noGrp="1"/>
          </p:cNvSpPr>
          <p:nvPr>
            <p:ph type="ftr" sz="quarter" idx="11"/>
          </p:nvPr>
        </p:nvSpPr>
        <p:spPr>
          <a:xfrm>
            <a:off x="3447360" y="5165280"/>
            <a:ext cx="3195000" cy="390600"/>
          </a:xfrm>
          <a:prstGeom prst="rect">
            <a:avLst/>
          </a:prstGeom>
        </p:spPr>
        <p:txBody>
          <a:bodyPr/>
          <a:lstStyle/>
          <a:p>
            <a:pPr lvl="0"/>
            <a:endParaRPr lang="de-AT"/>
          </a:p>
        </p:txBody>
      </p:sp>
      <p:sp>
        <p:nvSpPr>
          <p:cNvPr id="6" name="Foliennummernplatzhalter 5"/>
          <p:cNvSpPr>
            <a:spLocks noGrp="1"/>
          </p:cNvSpPr>
          <p:nvPr>
            <p:ph type="sldNum" sz="quarter" idx="12"/>
          </p:nvPr>
        </p:nvSpPr>
        <p:spPr>
          <a:xfrm>
            <a:off x="7227360" y="5165280"/>
            <a:ext cx="2348280" cy="390600"/>
          </a:xfrm>
          <a:prstGeom prst="rect">
            <a:avLst/>
          </a:prstGeom>
        </p:spPr>
        <p:txBody>
          <a:bodyPr/>
          <a:lstStyle/>
          <a:p>
            <a:pPr lvl="0"/>
            <a:fld id="{E9332B9C-7C82-4E4D-B68E-C75B982C1359}" type="slidenum">
              <a:t>‹Nr.›</a:t>
            </a:fld>
            <a:endParaRPr lang="de-AT"/>
          </a:p>
        </p:txBody>
      </p:sp>
      <p:sp>
        <p:nvSpPr>
          <p:cNvPr id="7" name="Inhaltsplatzhalter 2">
            <a:extLst>
              <a:ext uri="{FF2B5EF4-FFF2-40B4-BE49-F238E27FC236}">
                <a16:creationId xmlns:a16="http://schemas.microsoft.com/office/drawing/2014/main" id="{0497F68D-ADDC-3067-C7CF-F08A0FA921C7}"/>
              </a:ext>
            </a:extLst>
          </p:cNvPr>
          <p:cNvSpPr>
            <a:spLocks noGrp="1"/>
          </p:cNvSpPr>
          <p:nvPr>
            <p:ph idx="1"/>
          </p:nvPr>
        </p:nvSpPr>
        <p:spPr>
          <a:xfrm>
            <a:off x="503999" y="1424940"/>
            <a:ext cx="9071640" cy="4130939"/>
          </a:xfrm>
          <a:prstGeom prst="rect">
            <a:avLst/>
          </a:prstGeom>
        </p:spPr>
        <p:txBody>
          <a:bodyPr/>
          <a:lstStyle/>
          <a:p>
            <a:pPr marL="342900" indent="-342900">
              <a:buBlip>
                <a:blip r:embed="rId2">
                  <a:extLst>
                    <a:ext uri="{96DAC541-7B7A-43D3-8B79-37D633B846F1}">
                      <asvg:svgBlip xmlns:asvg="http://schemas.microsoft.com/office/drawing/2016/SVG/main" r:embed="rId3"/>
                    </a:ext>
                  </a:extLst>
                </a:blip>
              </a:buBlip>
            </a:pPr>
            <a:endParaRPr lang="de-DE" dirty="0"/>
          </a:p>
        </p:txBody>
      </p:sp>
    </p:spTree>
    <p:extLst>
      <p:ext uri="{BB962C8B-B14F-4D97-AF65-F5344CB8AC3E}">
        <p14:creationId xmlns:p14="http://schemas.microsoft.com/office/powerpoint/2010/main" val="3876226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7388" y="1414463"/>
            <a:ext cx="8694737" cy="2357437"/>
          </a:xfrm>
          <a:prstGeom prst="rect">
            <a:avLst/>
          </a:prstGeom>
        </p:spPr>
        <p:txBody>
          <a:bodyPr anchor="b"/>
          <a:lstStyle>
            <a:lvl1pPr>
              <a:defRPr sz="6000"/>
            </a:lvl1pPr>
          </a:lstStyle>
          <a:p>
            <a:r>
              <a:rPr lang="de-DE"/>
              <a:t>Titelmasterformat durch Klicken bearbeiten</a:t>
            </a:r>
            <a:endParaRPr lang="de-AT"/>
          </a:p>
        </p:txBody>
      </p:sp>
      <p:sp>
        <p:nvSpPr>
          <p:cNvPr id="3" name="Textplatzhalter 2"/>
          <p:cNvSpPr>
            <a:spLocks noGrp="1"/>
          </p:cNvSpPr>
          <p:nvPr>
            <p:ph type="body" idx="1"/>
          </p:nvPr>
        </p:nvSpPr>
        <p:spPr>
          <a:xfrm>
            <a:off x="687388" y="3794125"/>
            <a:ext cx="8694737" cy="124142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a:xfrm>
            <a:off x="503999" y="5165280"/>
            <a:ext cx="2348280" cy="390600"/>
          </a:xfrm>
          <a:prstGeom prst="rect">
            <a:avLst/>
          </a:prstGeom>
        </p:spPr>
        <p:txBody>
          <a:bodyPr/>
          <a:lstStyle/>
          <a:p>
            <a:pPr lvl="0"/>
            <a:fld id="{74013BE3-FB8F-4E3C-928F-50E1E8D74B8F}" type="datetime3">
              <a:rPr lang="de-AT" smtClean="0"/>
              <a:t>07/05/25</a:t>
            </a:fld>
            <a:endParaRPr lang="de-AT"/>
          </a:p>
        </p:txBody>
      </p:sp>
      <p:sp>
        <p:nvSpPr>
          <p:cNvPr id="5" name="Fußzeilenplatzhalter 4"/>
          <p:cNvSpPr>
            <a:spLocks noGrp="1"/>
          </p:cNvSpPr>
          <p:nvPr>
            <p:ph type="ftr" sz="quarter" idx="11"/>
          </p:nvPr>
        </p:nvSpPr>
        <p:spPr>
          <a:xfrm>
            <a:off x="3447360" y="5165280"/>
            <a:ext cx="3195000" cy="390600"/>
          </a:xfrm>
          <a:prstGeom prst="rect">
            <a:avLst/>
          </a:prstGeom>
        </p:spPr>
        <p:txBody>
          <a:bodyPr/>
          <a:lstStyle/>
          <a:p>
            <a:pPr lvl="0"/>
            <a:endParaRPr lang="de-AT"/>
          </a:p>
        </p:txBody>
      </p:sp>
      <p:sp>
        <p:nvSpPr>
          <p:cNvPr id="6" name="Foliennummernplatzhalter 5"/>
          <p:cNvSpPr>
            <a:spLocks noGrp="1"/>
          </p:cNvSpPr>
          <p:nvPr>
            <p:ph type="sldNum" sz="quarter" idx="12"/>
          </p:nvPr>
        </p:nvSpPr>
        <p:spPr>
          <a:xfrm>
            <a:off x="7227360" y="5165280"/>
            <a:ext cx="2348280" cy="390600"/>
          </a:xfrm>
          <a:prstGeom prst="rect">
            <a:avLst/>
          </a:prstGeom>
        </p:spPr>
        <p:txBody>
          <a:bodyPr/>
          <a:lstStyle/>
          <a:p>
            <a:pPr lvl="0"/>
            <a:fld id="{2A3B85F8-9F78-4643-BE1C-515540987CE9}" type="slidenum">
              <a:t>‹Nr.›</a:t>
            </a:fld>
            <a:endParaRPr lang="de-AT"/>
          </a:p>
        </p:txBody>
      </p:sp>
    </p:spTree>
    <p:extLst>
      <p:ext uri="{BB962C8B-B14F-4D97-AF65-F5344CB8AC3E}">
        <p14:creationId xmlns:p14="http://schemas.microsoft.com/office/powerpoint/2010/main" val="3642396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447360" y="292041"/>
            <a:ext cx="6128279" cy="946440"/>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503238" y="1386840"/>
            <a:ext cx="4459287" cy="416941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5114925" y="1386840"/>
            <a:ext cx="4460875" cy="416941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a:xfrm>
            <a:off x="503999" y="5165280"/>
            <a:ext cx="2348280" cy="390600"/>
          </a:xfrm>
          <a:prstGeom prst="rect">
            <a:avLst/>
          </a:prstGeom>
        </p:spPr>
        <p:txBody>
          <a:bodyPr/>
          <a:lstStyle/>
          <a:p>
            <a:pPr lvl="0"/>
            <a:fld id="{8493116C-5BA2-4DAC-BC96-E224C5CACF2E}" type="datetime3">
              <a:rPr lang="de-AT" smtClean="0"/>
              <a:t>07/05/25</a:t>
            </a:fld>
            <a:endParaRPr lang="de-AT"/>
          </a:p>
        </p:txBody>
      </p:sp>
      <p:sp>
        <p:nvSpPr>
          <p:cNvPr id="6" name="Fußzeilenplatzhalter 5"/>
          <p:cNvSpPr>
            <a:spLocks noGrp="1"/>
          </p:cNvSpPr>
          <p:nvPr>
            <p:ph type="ftr" sz="quarter" idx="11"/>
          </p:nvPr>
        </p:nvSpPr>
        <p:spPr>
          <a:xfrm>
            <a:off x="3447360" y="5165280"/>
            <a:ext cx="3195000" cy="390600"/>
          </a:xfrm>
          <a:prstGeom prst="rect">
            <a:avLst/>
          </a:prstGeom>
        </p:spPr>
        <p:txBody>
          <a:bodyPr/>
          <a:lstStyle/>
          <a:p>
            <a:pPr lvl="0"/>
            <a:endParaRPr lang="de-AT"/>
          </a:p>
        </p:txBody>
      </p:sp>
      <p:sp>
        <p:nvSpPr>
          <p:cNvPr id="7" name="Foliennummernplatzhalter 6"/>
          <p:cNvSpPr>
            <a:spLocks noGrp="1"/>
          </p:cNvSpPr>
          <p:nvPr>
            <p:ph type="sldNum" sz="quarter" idx="12"/>
          </p:nvPr>
        </p:nvSpPr>
        <p:spPr>
          <a:xfrm>
            <a:off x="7227360" y="5165280"/>
            <a:ext cx="2348280" cy="390600"/>
          </a:xfrm>
          <a:prstGeom prst="rect">
            <a:avLst/>
          </a:prstGeom>
        </p:spPr>
        <p:txBody>
          <a:bodyPr/>
          <a:lstStyle/>
          <a:p>
            <a:pPr lvl="0"/>
            <a:fld id="{9BC73F27-9471-42F1-9366-F30406F8655E}" type="slidenum">
              <a:t>‹Nr.›</a:t>
            </a:fld>
            <a:endParaRPr lang="de-AT"/>
          </a:p>
        </p:txBody>
      </p:sp>
    </p:spTree>
    <p:extLst>
      <p:ext uri="{BB962C8B-B14F-4D97-AF65-F5344CB8AC3E}">
        <p14:creationId xmlns:p14="http://schemas.microsoft.com/office/powerpoint/2010/main" val="2141571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93738" y="301625"/>
            <a:ext cx="8694737" cy="1096963"/>
          </a:xfrm>
          <a:prstGeom prst="rect">
            <a:avLst/>
          </a:prstGeom>
        </p:spPr>
        <p:txBody>
          <a:bodyPr/>
          <a:lstStyle/>
          <a:p>
            <a:r>
              <a:rPr lang="de-DE"/>
              <a:t>Titelmasterformat durch Klicken bearbeiten</a:t>
            </a:r>
            <a:endParaRPr lang="de-AT"/>
          </a:p>
        </p:txBody>
      </p:sp>
      <p:sp>
        <p:nvSpPr>
          <p:cNvPr id="3" name="Textplatzhalter 2"/>
          <p:cNvSpPr>
            <a:spLocks noGrp="1"/>
          </p:cNvSpPr>
          <p:nvPr>
            <p:ph type="body" idx="1"/>
          </p:nvPr>
        </p:nvSpPr>
        <p:spPr>
          <a:xfrm>
            <a:off x="693738" y="1390650"/>
            <a:ext cx="4265612" cy="6810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93738" y="2071688"/>
            <a:ext cx="4265612" cy="3046412"/>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5103813" y="1390650"/>
            <a:ext cx="4284662" cy="6810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5103813" y="2071688"/>
            <a:ext cx="4284662" cy="3046412"/>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a:xfrm>
            <a:off x="503999" y="5165280"/>
            <a:ext cx="2348280" cy="390600"/>
          </a:xfrm>
          <a:prstGeom prst="rect">
            <a:avLst/>
          </a:prstGeom>
        </p:spPr>
        <p:txBody>
          <a:bodyPr/>
          <a:lstStyle/>
          <a:p>
            <a:pPr lvl="0"/>
            <a:fld id="{AE5217F9-A3FD-40C9-B943-B03B3055568B}" type="datetime3">
              <a:rPr lang="de-AT" smtClean="0"/>
              <a:t>07/05/25</a:t>
            </a:fld>
            <a:endParaRPr lang="de-AT"/>
          </a:p>
        </p:txBody>
      </p:sp>
      <p:sp>
        <p:nvSpPr>
          <p:cNvPr id="8" name="Fußzeilenplatzhalter 7"/>
          <p:cNvSpPr>
            <a:spLocks noGrp="1"/>
          </p:cNvSpPr>
          <p:nvPr>
            <p:ph type="ftr" sz="quarter" idx="11"/>
          </p:nvPr>
        </p:nvSpPr>
        <p:spPr>
          <a:xfrm>
            <a:off x="3447360" y="5165280"/>
            <a:ext cx="3195000" cy="390600"/>
          </a:xfrm>
          <a:prstGeom prst="rect">
            <a:avLst/>
          </a:prstGeom>
        </p:spPr>
        <p:txBody>
          <a:bodyPr/>
          <a:lstStyle/>
          <a:p>
            <a:pPr lvl="0"/>
            <a:endParaRPr lang="de-AT"/>
          </a:p>
        </p:txBody>
      </p:sp>
      <p:sp>
        <p:nvSpPr>
          <p:cNvPr id="9" name="Foliennummernplatzhalter 8"/>
          <p:cNvSpPr>
            <a:spLocks noGrp="1"/>
          </p:cNvSpPr>
          <p:nvPr>
            <p:ph type="sldNum" sz="quarter" idx="12"/>
          </p:nvPr>
        </p:nvSpPr>
        <p:spPr>
          <a:xfrm>
            <a:off x="7227360" y="5165280"/>
            <a:ext cx="2348280" cy="390600"/>
          </a:xfrm>
          <a:prstGeom prst="rect">
            <a:avLst/>
          </a:prstGeom>
        </p:spPr>
        <p:txBody>
          <a:bodyPr/>
          <a:lstStyle/>
          <a:p>
            <a:pPr lvl="0"/>
            <a:fld id="{0DFE7B9E-1B7A-44AF-85CE-CFCA9614EFD7}" type="slidenum">
              <a:t>‹Nr.›</a:t>
            </a:fld>
            <a:endParaRPr lang="de-AT"/>
          </a:p>
        </p:txBody>
      </p:sp>
    </p:spTree>
    <p:extLst>
      <p:ext uri="{BB962C8B-B14F-4D97-AF65-F5344CB8AC3E}">
        <p14:creationId xmlns:p14="http://schemas.microsoft.com/office/powerpoint/2010/main" val="1581364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447360" y="292041"/>
            <a:ext cx="6128279" cy="946440"/>
          </a:xfrm>
          <a:prstGeom prst="rect">
            <a:avLst/>
          </a:prstGeom>
        </p:spPr>
        <p:txBody>
          <a:bodyPr/>
          <a:lstStyle/>
          <a:p>
            <a:r>
              <a:rPr lang="de-DE"/>
              <a:t>Titelmasterformat durch Klicken bearbeiten</a:t>
            </a:r>
            <a:endParaRPr lang="de-AT"/>
          </a:p>
        </p:txBody>
      </p:sp>
      <p:sp>
        <p:nvSpPr>
          <p:cNvPr id="3" name="Datumsplatzhalter 2"/>
          <p:cNvSpPr>
            <a:spLocks noGrp="1"/>
          </p:cNvSpPr>
          <p:nvPr>
            <p:ph type="dt" sz="half" idx="10"/>
          </p:nvPr>
        </p:nvSpPr>
        <p:spPr>
          <a:xfrm>
            <a:off x="503999" y="5165280"/>
            <a:ext cx="2348280" cy="390600"/>
          </a:xfrm>
          <a:prstGeom prst="rect">
            <a:avLst/>
          </a:prstGeom>
        </p:spPr>
        <p:txBody>
          <a:bodyPr/>
          <a:lstStyle/>
          <a:p>
            <a:pPr lvl="0"/>
            <a:fld id="{13C73916-0B81-4639-B528-71E614C48EAC}" type="datetime3">
              <a:rPr lang="de-AT" smtClean="0"/>
              <a:t>07/05/25</a:t>
            </a:fld>
            <a:endParaRPr lang="de-AT"/>
          </a:p>
        </p:txBody>
      </p:sp>
      <p:sp>
        <p:nvSpPr>
          <p:cNvPr id="4" name="Fußzeilenplatzhalter 3"/>
          <p:cNvSpPr>
            <a:spLocks noGrp="1"/>
          </p:cNvSpPr>
          <p:nvPr>
            <p:ph type="ftr" sz="quarter" idx="11"/>
          </p:nvPr>
        </p:nvSpPr>
        <p:spPr>
          <a:xfrm>
            <a:off x="3447360" y="5165280"/>
            <a:ext cx="3195000" cy="390600"/>
          </a:xfrm>
          <a:prstGeom prst="rect">
            <a:avLst/>
          </a:prstGeom>
        </p:spPr>
        <p:txBody>
          <a:bodyPr/>
          <a:lstStyle/>
          <a:p>
            <a:pPr lvl="0"/>
            <a:endParaRPr lang="de-AT"/>
          </a:p>
        </p:txBody>
      </p:sp>
      <p:sp>
        <p:nvSpPr>
          <p:cNvPr id="5" name="Foliennummernplatzhalter 4"/>
          <p:cNvSpPr>
            <a:spLocks noGrp="1"/>
          </p:cNvSpPr>
          <p:nvPr>
            <p:ph type="sldNum" sz="quarter" idx="12"/>
          </p:nvPr>
        </p:nvSpPr>
        <p:spPr>
          <a:xfrm>
            <a:off x="7227360" y="5165280"/>
            <a:ext cx="2348280" cy="390600"/>
          </a:xfrm>
          <a:prstGeom prst="rect">
            <a:avLst/>
          </a:prstGeom>
        </p:spPr>
        <p:txBody>
          <a:bodyPr/>
          <a:lstStyle/>
          <a:p>
            <a:pPr lvl="0"/>
            <a:fld id="{77EC59B9-0502-477F-BEC1-69DB0A247EEE}" type="slidenum">
              <a:t>‹Nr.›</a:t>
            </a:fld>
            <a:endParaRPr lang="de-AT"/>
          </a:p>
        </p:txBody>
      </p:sp>
      <p:sp>
        <p:nvSpPr>
          <p:cNvPr id="6" name="Inhaltsplatzhalter 2">
            <a:extLst>
              <a:ext uri="{FF2B5EF4-FFF2-40B4-BE49-F238E27FC236}">
                <a16:creationId xmlns:a16="http://schemas.microsoft.com/office/drawing/2014/main" id="{E605F846-28F6-61C9-2B7E-55D5C7C6DBD6}"/>
              </a:ext>
            </a:extLst>
          </p:cNvPr>
          <p:cNvSpPr>
            <a:spLocks noGrp="1"/>
          </p:cNvSpPr>
          <p:nvPr>
            <p:ph idx="1" hasCustomPrompt="1"/>
          </p:nvPr>
        </p:nvSpPr>
        <p:spPr>
          <a:xfrm>
            <a:off x="503999" y="1424940"/>
            <a:ext cx="9071640" cy="4130939"/>
          </a:xfrm>
          <a:prstGeom prst="rect">
            <a:avLst/>
          </a:prstGeom>
        </p:spPr>
        <p:txBody>
          <a:bodyPr/>
          <a:lstStyle/>
          <a:p>
            <a:pPr marL="342900" indent="-342900">
              <a:buBlip>
                <a:blip r:embed="rId2">
                  <a:extLst>
                    <a:ext uri="{96DAC541-7B7A-43D3-8B79-37D633B846F1}">
                      <asvg:svgBlip xmlns:asvg="http://schemas.microsoft.com/office/drawing/2016/SVG/main" r:embed="rId3"/>
                    </a:ext>
                  </a:extLst>
                </a:blip>
              </a:buBlip>
            </a:pPr>
            <a:r>
              <a:rPr lang="de-DE" dirty="0"/>
              <a:t>F</a:t>
            </a:r>
          </a:p>
        </p:txBody>
      </p:sp>
    </p:spTree>
    <p:extLst>
      <p:ext uri="{BB962C8B-B14F-4D97-AF65-F5344CB8AC3E}">
        <p14:creationId xmlns:p14="http://schemas.microsoft.com/office/powerpoint/2010/main" val="3391016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503999" y="5165280"/>
            <a:ext cx="2348280" cy="390600"/>
          </a:xfrm>
          <a:prstGeom prst="rect">
            <a:avLst/>
          </a:prstGeom>
        </p:spPr>
        <p:txBody>
          <a:bodyPr/>
          <a:lstStyle/>
          <a:p>
            <a:pPr lvl="0"/>
            <a:fld id="{21BEDEAC-8229-4F36-94AC-D401A9E57141}" type="datetime3">
              <a:rPr lang="de-AT" smtClean="0"/>
              <a:t>07/05/25</a:t>
            </a:fld>
            <a:endParaRPr lang="de-AT"/>
          </a:p>
        </p:txBody>
      </p:sp>
      <p:sp>
        <p:nvSpPr>
          <p:cNvPr id="3" name="Fußzeilenplatzhalter 2"/>
          <p:cNvSpPr>
            <a:spLocks noGrp="1"/>
          </p:cNvSpPr>
          <p:nvPr>
            <p:ph type="ftr" sz="quarter" idx="11"/>
          </p:nvPr>
        </p:nvSpPr>
        <p:spPr>
          <a:xfrm>
            <a:off x="3447360" y="5165280"/>
            <a:ext cx="3195000" cy="390600"/>
          </a:xfrm>
          <a:prstGeom prst="rect">
            <a:avLst/>
          </a:prstGeom>
        </p:spPr>
        <p:txBody>
          <a:bodyPr/>
          <a:lstStyle/>
          <a:p>
            <a:pPr lvl="0"/>
            <a:endParaRPr lang="de-AT"/>
          </a:p>
        </p:txBody>
      </p:sp>
      <p:sp>
        <p:nvSpPr>
          <p:cNvPr id="4" name="Foliennummernplatzhalter 3"/>
          <p:cNvSpPr>
            <a:spLocks noGrp="1"/>
          </p:cNvSpPr>
          <p:nvPr>
            <p:ph type="sldNum" sz="quarter" idx="12"/>
          </p:nvPr>
        </p:nvSpPr>
        <p:spPr>
          <a:xfrm>
            <a:off x="7227360" y="5165280"/>
            <a:ext cx="2348280" cy="390600"/>
          </a:xfrm>
          <a:prstGeom prst="rect">
            <a:avLst/>
          </a:prstGeom>
        </p:spPr>
        <p:txBody>
          <a:bodyPr/>
          <a:lstStyle/>
          <a:p>
            <a:pPr lvl="0"/>
            <a:fld id="{FEFC0D32-C357-4D43-93CB-45F9C62CCE5D}" type="slidenum">
              <a:t>‹Nr.›</a:t>
            </a:fld>
            <a:endParaRPr lang="de-AT"/>
          </a:p>
        </p:txBody>
      </p:sp>
      <p:sp>
        <p:nvSpPr>
          <p:cNvPr id="5" name="Inhaltsplatzhalter 2">
            <a:extLst>
              <a:ext uri="{FF2B5EF4-FFF2-40B4-BE49-F238E27FC236}">
                <a16:creationId xmlns:a16="http://schemas.microsoft.com/office/drawing/2014/main" id="{3C495A93-98C8-BD92-707D-5245B716B72C}"/>
              </a:ext>
            </a:extLst>
          </p:cNvPr>
          <p:cNvSpPr>
            <a:spLocks noGrp="1"/>
          </p:cNvSpPr>
          <p:nvPr>
            <p:ph idx="1" hasCustomPrompt="1"/>
          </p:nvPr>
        </p:nvSpPr>
        <p:spPr>
          <a:xfrm>
            <a:off x="503999" y="1424940"/>
            <a:ext cx="9071640" cy="4130939"/>
          </a:xfrm>
          <a:prstGeom prst="rect">
            <a:avLst/>
          </a:prstGeom>
        </p:spPr>
        <p:txBody>
          <a:bodyPr/>
          <a:lstStyle/>
          <a:p>
            <a:pPr marL="342900" indent="-342900">
              <a:buBlip>
                <a:blip r:embed="rId2">
                  <a:extLst>
                    <a:ext uri="{96DAC541-7B7A-43D3-8B79-37D633B846F1}">
                      <asvg:svgBlip xmlns:asvg="http://schemas.microsoft.com/office/drawing/2016/SVG/main" r:embed="rId3"/>
                    </a:ext>
                  </a:extLst>
                </a:blip>
              </a:buBlip>
            </a:pPr>
            <a:r>
              <a:rPr lang="de-DE" dirty="0"/>
              <a:t>F</a:t>
            </a:r>
            <a:endParaRPr lang="de-AT" dirty="0"/>
          </a:p>
        </p:txBody>
      </p:sp>
    </p:spTree>
    <p:extLst>
      <p:ext uri="{BB962C8B-B14F-4D97-AF65-F5344CB8AC3E}">
        <p14:creationId xmlns:p14="http://schemas.microsoft.com/office/powerpoint/2010/main" val="1472110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4286250" y="815975"/>
            <a:ext cx="5102225" cy="40306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a:xfrm>
            <a:off x="503999" y="5165280"/>
            <a:ext cx="2348280" cy="390600"/>
          </a:xfrm>
          <a:prstGeom prst="rect">
            <a:avLst/>
          </a:prstGeom>
        </p:spPr>
        <p:txBody>
          <a:bodyPr/>
          <a:lstStyle/>
          <a:p>
            <a:pPr lvl="0"/>
            <a:fld id="{052B3250-A3EE-4872-A18C-C8F22032B61F}" type="datetime3">
              <a:rPr lang="de-AT" smtClean="0"/>
              <a:t>07/05/25</a:t>
            </a:fld>
            <a:endParaRPr lang="de-AT"/>
          </a:p>
        </p:txBody>
      </p:sp>
      <p:sp>
        <p:nvSpPr>
          <p:cNvPr id="6" name="Fußzeilenplatzhalter 5"/>
          <p:cNvSpPr>
            <a:spLocks noGrp="1"/>
          </p:cNvSpPr>
          <p:nvPr>
            <p:ph type="ftr" sz="quarter" idx="11"/>
          </p:nvPr>
        </p:nvSpPr>
        <p:spPr>
          <a:xfrm>
            <a:off x="3447360" y="5165280"/>
            <a:ext cx="3195000" cy="390600"/>
          </a:xfrm>
          <a:prstGeom prst="rect">
            <a:avLst/>
          </a:prstGeom>
        </p:spPr>
        <p:txBody>
          <a:bodyPr/>
          <a:lstStyle/>
          <a:p>
            <a:pPr lvl="0"/>
            <a:endParaRPr lang="de-AT"/>
          </a:p>
        </p:txBody>
      </p:sp>
      <p:sp>
        <p:nvSpPr>
          <p:cNvPr id="7" name="Foliennummernplatzhalter 6"/>
          <p:cNvSpPr>
            <a:spLocks noGrp="1"/>
          </p:cNvSpPr>
          <p:nvPr>
            <p:ph type="sldNum" sz="quarter" idx="12"/>
          </p:nvPr>
        </p:nvSpPr>
        <p:spPr>
          <a:xfrm>
            <a:off x="7227360" y="5165280"/>
            <a:ext cx="2348280" cy="390600"/>
          </a:xfrm>
          <a:prstGeom prst="rect">
            <a:avLst/>
          </a:prstGeom>
        </p:spPr>
        <p:txBody>
          <a:bodyPr/>
          <a:lstStyle/>
          <a:p>
            <a:pPr lvl="0"/>
            <a:fld id="{9538D84C-7B10-4669-B90E-BE7073BE2187}" type="slidenum">
              <a:t>‹Nr.›</a:t>
            </a:fld>
            <a:endParaRPr lang="de-AT"/>
          </a:p>
        </p:txBody>
      </p:sp>
      <p:sp>
        <p:nvSpPr>
          <p:cNvPr id="8" name="Titel 1"/>
          <p:cNvSpPr>
            <a:spLocks noGrp="1"/>
          </p:cNvSpPr>
          <p:nvPr>
            <p:ph type="title"/>
          </p:nvPr>
        </p:nvSpPr>
        <p:spPr>
          <a:xfrm>
            <a:off x="693738" y="1425068"/>
            <a:ext cx="3251200" cy="1097280"/>
          </a:xfrm>
          <a:prstGeom prst="rect">
            <a:avLst/>
          </a:prstGeom>
        </p:spPr>
        <p:txBody>
          <a:bodyPr anchor="b"/>
          <a:lstStyle>
            <a:lvl1pPr>
              <a:defRPr sz="3200"/>
            </a:lvl1pPr>
          </a:lstStyle>
          <a:p>
            <a:r>
              <a:rPr lang="de-DE" dirty="0"/>
              <a:t>Titelmasterformat durch Klicken bearbeiten</a:t>
            </a:r>
            <a:endParaRPr lang="de-AT" dirty="0"/>
          </a:p>
        </p:txBody>
      </p:sp>
      <p:sp>
        <p:nvSpPr>
          <p:cNvPr id="9" name="Textplatzhalter 3"/>
          <p:cNvSpPr>
            <a:spLocks noGrp="1"/>
          </p:cNvSpPr>
          <p:nvPr>
            <p:ph type="body" sz="half" idx="2"/>
          </p:nvPr>
        </p:nvSpPr>
        <p:spPr>
          <a:xfrm>
            <a:off x="693738" y="2522348"/>
            <a:ext cx="3251200" cy="233064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Tree>
    <p:extLst>
      <p:ext uri="{BB962C8B-B14F-4D97-AF65-F5344CB8AC3E}">
        <p14:creationId xmlns:p14="http://schemas.microsoft.com/office/powerpoint/2010/main" val="2595930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93738" y="1425068"/>
            <a:ext cx="3251200" cy="1097280"/>
          </a:xfrm>
          <a:prstGeom prst="rect">
            <a:avLst/>
          </a:prstGeom>
        </p:spPr>
        <p:txBody>
          <a:bodyPr anchor="b"/>
          <a:lstStyle>
            <a:lvl1pPr>
              <a:defRPr sz="3200"/>
            </a:lvl1pPr>
          </a:lstStyle>
          <a:p>
            <a:r>
              <a:rPr lang="de-DE" dirty="0"/>
              <a:t>Titelmasterformat durch Klicken bearbeiten</a:t>
            </a:r>
            <a:endParaRPr lang="de-AT" dirty="0"/>
          </a:p>
        </p:txBody>
      </p:sp>
      <p:sp>
        <p:nvSpPr>
          <p:cNvPr id="3" name="Bildplatzhalter 2"/>
          <p:cNvSpPr>
            <a:spLocks noGrp="1"/>
          </p:cNvSpPr>
          <p:nvPr>
            <p:ph type="pic" idx="1"/>
          </p:nvPr>
        </p:nvSpPr>
        <p:spPr>
          <a:xfrm>
            <a:off x="4286250" y="815975"/>
            <a:ext cx="5102225" cy="403066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693738" y="2522348"/>
            <a:ext cx="3251200" cy="233064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5" name="Datumsplatzhalter 4"/>
          <p:cNvSpPr>
            <a:spLocks noGrp="1"/>
          </p:cNvSpPr>
          <p:nvPr>
            <p:ph type="dt" sz="half" idx="10"/>
          </p:nvPr>
        </p:nvSpPr>
        <p:spPr>
          <a:xfrm>
            <a:off x="503999" y="5165280"/>
            <a:ext cx="2348280" cy="390600"/>
          </a:xfrm>
          <a:prstGeom prst="rect">
            <a:avLst/>
          </a:prstGeom>
        </p:spPr>
        <p:txBody>
          <a:bodyPr/>
          <a:lstStyle/>
          <a:p>
            <a:pPr lvl="0"/>
            <a:fld id="{7E5D838B-DDD4-4249-9781-F80FAB0ED354}" type="datetime3">
              <a:rPr lang="de-AT" smtClean="0"/>
              <a:t>07/05/25</a:t>
            </a:fld>
            <a:endParaRPr lang="de-AT"/>
          </a:p>
        </p:txBody>
      </p:sp>
      <p:sp>
        <p:nvSpPr>
          <p:cNvPr id="6" name="Fußzeilenplatzhalter 5"/>
          <p:cNvSpPr>
            <a:spLocks noGrp="1"/>
          </p:cNvSpPr>
          <p:nvPr>
            <p:ph type="ftr" sz="quarter" idx="11"/>
          </p:nvPr>
        </p:nvSpPr>
        <p:spPr>
          <a:xfrm>
            <a:off x="3447360" y="5165280"/>
            <a:ext cx="3195000" cy="390600"/>
          </a:xfrm>
          <a:prstGeom prst="rect">
            <a:avLst/>
          </a:prstGeom>
        </p:spPr>
        <p:txBody>
          <a:bodyPr/>
          <a:lstStyle/>
          <a:p>
            <a:pPr lvl="0"/>
            <a:endParaRPr lang="de-AT"/>
          </a:p>
        </p:txBody>
      </p:sp>
      <p:sp>
        <p:nvSpPr>
          <p:cNvPr id="7" name="Foliennummernplatzhalter 6"/>
          <p:cNvSpPr>
            <a:spLocks noGrp="1"/>
          </p:cNvSpPr>
          <p:nvPr>
            <p:ph type="sldNum" sz="quarter" idx="12"/>
          </p:nvPr>
        </p:nvSpPr>
        <p:spPr>
          <a:xfrm>
            <a:off x="7227360" y="5165280"/>
            <a:ext cx="2348280" cy="390600"/>
          </a:xfrm>
          <a:prstGeom prst="rect">
            <a:avLst/>
          </a:prstGeom>
        </p:spPr>
        <p:txBody>
          <a:bodyPr/>
          <a:lstStyle/>
          <a:p>
            <a:pPr lvl="0"/>
            <a:fld id="{1BF2D6A5-B62F-45B8-BE9A-6AD39DE4E81B}" type="slidenum">
              <a:t>‹Nr.›</a:t>
            </a:fld>
            <a:endParaRPr lang="de-AT"/>
          </a:p>
        </p:txBody>
      </p:sp>
    </p:spTree>
    <p:extLst>
      <p:ext uri="{BB962C8B-B14F-4D97-AF65-F5344CB8AC3E}">
        <p14:creationId xmlns:p14="http://schemas.microsoft.com/office/powerpoint/2010/main" val="2507839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1_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93738" y="1425068"/>
            <a:ext cx="3251200" cy="1097280"/>
          </a:xfrm>
          <a:prstGeom prst="rect">
            <a:avLst/>
          </a:prstGeom>
        </p:spPr>
        <p:txBody>
          <a:bodyPr anchor="b"/>
          <a:lstStyle>
            <a:lvl1pPr>
              <a:defRPr sz="3200"/>
            </a:lvl1pPr>
          </a:lstStyle>
          <a:p>
            <a:r>
              <a:rPr lang="de-DE" dirty="0"/>
              <a:t>Titelmasterformat durch Klicken bearbeiten</a:t>
            </a:r>
            <a:endParaRPr lang="de-AT" dirty="0"/>
          </a:p>
        </p:txBody>
      </p:sp>
      <p:sp>
        <p:nvSpPr>
          <p:cNvPr id="3" name="Bildplatzhalter 2"/>
          <p:cNvSpPr>
            <a:spLocks noGrp="1"/>
          </p:cNvSpPr>
          <p:nvPr>
            <p:ph type="pic" idx="1"/>
          </p:nvPr>
        </p:nvSpPr>
        <p:spPr>
          <a:xfrm>
            <a:off x="4286250" y="815975"/>
            <a:ext cx="5102225" cy="403066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693738" y="2522348"/>
            <a:ext cx="3251200" cy="233064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5" name="Datumsplatzhalter 4"/>
          <p:cNvSpPr>
            <a:spLocks noGrp="1"/>
          </p:cNvSpPr>
          <p:nvPr>
            <p:ph type="dt" sz="half" idx="10"/>
          </p:nvPr>
        </p:nvSpPr>
        <p:spPr>
          <a:xfrm>
            <a:off x="503999" y="5165280"/>
            <a:ext cx="2348280" cy="390600"/>
          </a:xfrm>
          <a:prstGeom prst="rect">
            <a:avLst/>
          </a:prstGeom>
        </p:spPr>
        <p:txBody>
          <a:bodyPr/>
          <a:lstStyle/>
          <a:p>
            <a:pPr lvl="0"/>
            <a:fld id="{7E5D838B-DDD4-4249-9781-F80FAB0ED354}" type="datetime3">
              <a:rPr lang="de-AT" smtClean="0"/>
              <a:t>07/05/25</a:t>
            </a:fld>
            <a:endParaRPr lang="de-AT"/>
          </a:p>
        </p:txBody>
      </p:sp>
      <p:sp>
        <p:nvSpPr>
          <p:cNvPr id="6" name="Fußzeilenplatzhalter 5"/>
          <p:cNvSpPr>
            <a:spLocks noGrp="1"/>
          </p:cNvSpPr>
          <p:nvPr>
            <p:ph type="ftr" sz="quarter" idx="11"/>
          </p:nvPr>
        </p:nvSpPr>
        <p:spPr>
          <a:xfrm>
            <a:off x="3447360" y="5165280"/>
            <a:ext cx="3195000" cy="390600"/>
          </a:xfrm>
          <a:prstGeom prst="rect">
            <a:avLst/>
          </a:prstGeom>
        </p:spPr>
        <p:txBody>
          <a:bodyPr/>
          <a:lstStyle/>
          <a:p>
            <a:pPr lvl="0"/>
            <a:endParaRPr lang="de-AT"/>
          </a:p>
        </p:txBody>
      </p:sp>
      <p:sp>
        <p:nvSpPr>
          <p:cNvPr id="7" name="Foliennummernplatzhalter 6"/>
          <p:cNvSpPr>
            <a:spLocks noGrp="1"/>
          </p:cNvSpPr>
          <p:nvPr>
            <p:ph type="sldNum" sz="quarter" idx="12"/>
          </p:nvPr>
        </p:nvSpPr>
        <p:spPr>
          <a:xfrm>
            <a:off x="7227360" y="5165280"/>
            <a:ext cx="2348280" cy="390600"/>
          </a:xfrm>
          <a:prstGeom prst="rect">
            <a:avLst/>
          </a:prstGeom>
        </p:spPr>
        <p:txBody>
          <a:bodyPr/>
          <a:lstStyle/>
          <a:p>
            <a:pPr lvl="0"/>
            <a:fld id="{1BF2D6A5-B62F-45B8-BE9A-6AD39DE4E81B}" type="slidenum">
              <a:t>‹Nr.›</a:t>
            </a:fld>
            <a:endParaRPr lang="de-AT"/>
          </a:p>
        </p:txBody>
      </p:sp>
    </p:spTree>
    <p:extLst>
      <p:ext uri="{BB962C8B-B14F-4D97-AF65-F5344CB8AC3E}">
        <p14:creationId xmlns:p14="http://schemas.microsoft.com/office/powerpoint/2010/main" val="315785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7388" y="1414463"/>
            <a:ext cx="8694737" cy="2357437"/>
          </a:xfrm>
        </p:spPr>
        <p:txBody>
          <a:bodyPr anchor="b"/>
          <a:lstStyle>
            <a:lvl1pPr>
              <a:defRPr sz="6000"/>
            </a:lvl1pPr>
          </a:lstStyle>
          <a:p>
            <a:r>
              <a:rPr lang="de-DE"/>
              <a:t>Mastertitelformat bearbeiten</a:t>
            </a:r>
            <a:endParaRPr lang="de-AT"/>
          </a:p>
        </p:txBody>
      </p:sp>
      <p:sp>
        <p:nvSpPr>
          <p:cNvPr id="3" name="Textplatzhalter 2"/>
          <p:cNvSpPr>
            <a:spLocks noGrp="1"/>
          </p:cNvSpPr>
          <p:nvPr>
            <p:ph type="body" idx="1"/>
          </p:nvPr>
        </p:nvSpPr>
        <p:spPr>
          <a:xfrm>
            <a:off x="687388" y="3794125"/>
            <a:ext cx="8694737" cy="12414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676751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AT"/>
          </a:p>
        </p:txBody>
      </p:sp>
      <p:sp>
        <p:nvSpPr>
          <p:cNvPr id="3" name="Inhaltsplatzhalter 2"/>
          <p:cNvSpPr>
            <a:spLocks noGrp="1"/>
          </p:cNvSpPr>
          <p:nvPr>
            <p:ph sz="half" idx="1"/>
          </p:nvPr>
        </p:nvSpPr>
        <p:spPr>
          <a:xfrm>
            <a:off x="503238" y="2595563"/>
            <a:ext cx="4459287" cy="9874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5114925" y="2595563"/>
            <a:ext cx="4460875" cy="9874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876743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213860" y="301625"/>
            <a:ext cx="5174615" cy="1096963"/>
          </a:xfrm>
        </p:spPr>
        <p:txBody>
          <a:bodyPr/>
          <a:lstStyle/>
          <a:p>
            <a:r>
              <a:rPr lang="de-DE"/>
              <a:t>Mastertitelformat bearbeiten</a:t>
            </a:r>
            <a:endParaRPr lang="de-AT" dirty="0"/>
          </a:p>
        </p:txBody>
      </p:sp>
      <p:sp>
        <p:nvSpPr>
          <p:cNvPr id="3" name="Textplatzhalter 2"/>
          <p:cNvSpPr>
            <a:spLocks noGrp="1"/>
          </p:cNvSpPr>
          <p:nvPr>
            <p:ph type="body" idx="1"/>
          </p:nvPr>
        </p:nvSpPr>
        <p:spPr>
          <a:xfrm>
            <a:off x="693738" y="1390650"/>
            <a:ext cx="426561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93738" y="2071688"/>
            <a:ext cx="4265612" cy="30464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5103813" y="1390650"/>
            <a:ext cx="428466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5103813" y="2071688"/>
            <a:ext cx="4284662" cy="30464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731400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AT"/>
          </a:p>
        </p:txBody>
      </p:sp>
    </p:spTree>
    <p:extLst>
      <p:ext uri="{BB962C8B-B14F-4D97-AF65-F5344CB8AC3E}">
        <p14:creationId xmlns:p14="http://schemas.microsoft.com/office/powerpoint/2010/main" val="4240534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583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4286250" y="815975"/>
            <a:ext cx="5102225" cy="40306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itel 1"/>
          <p:cNvSpPr>
            <a:spLocks noGrp="1"/>
          </p:cNvSpPr>
          <p:nvPr>
            <p:ph type="title"/>
          </p:nvPr>
        </p:nvSpPr>
        <p:spPr>
          <a:xfrm>
            <a:off x="693738" y="1425068"/>
            <a:ext cx="3251200" cy="1097280"/>
          </a:xfrm>
        </p:spPr>
        <p:txBody>
          <a:bodyPr anchor="b"/>
          <a:lstStyle>
            <a:lvl1pPr>
              <a:defRPr sz="3200"/>
            </a:lvl1pPr>
          </a:lstStyle>
          <a:p>
            <a:r>
              <a:rPr lang="de-DE"/>
              <a:t>Mastertitelformat bearbeiten</a:t>
            </a:r>
            <a:endParaRPr lang="de-AT" dirty="0"/>
          </a:p>
        </p:txBody>
      </p:sp>
      <p:sp>
        <p:nvSpPr>
          <p:cNvPr id="6" name="Textplatzhalter 3"/>
          <p:cNvSpPr>
            <a:spLocks noGrp="1"/>
          </p:cNvSpPr>
          <p:nvPr>
            <p:ph type="body" sz="half" idx="2"/>
          </p:nvPr>
        </p:nvSpPr>
        <p:spPr>
          <a:xfrm>
            <a:off x="693738" y="2522348"/>
            <a:ext cx="3251200" cy="23306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134537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286250" y="815975"/>
            <a:ext cx="5102225" cy="4030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AT"/>
          </a:p>
        </p:txBody>
      </p:sp>
      <p:sp>
        <p:nvSpPr>
          <p:cNvPr id="5" name="Titel 1"/>
          <p:cNvSpPr>
            <a:spLocks noGrp="1"/>
          </p:cNvSpPr>
          <p:nvPr>
            <p:ph type="title"/>
          </p:nvPr>
        </p:nvSpPr>
        <p:spPr>
          <a:xfrm>
            <a:off x="693738" y="1425068"/>
            <a:ext cx="3251200" cy="1097280"/>
          </a:xfrm>
        </p:spPr>
        <p:txBody>
          <a:bodyPr anchor="b"/>
          <a:lstStyle>
            <a:lvl1pPr>
              <a:defRPr sz="3200"/>
            </a:lvl1pPr>
          </a:lstStyle>
          <a:p>
            <a:r>
              <a:rPr lang="de-DE"/>
              <a:t>Mastertitelformat bearbeiten</a:t>
            </a:r>
            <a:endParaRPr lang="de-AT" dirty="0"/>
          </a:p>
        </p:txBody>
      </p:sp>
      <p:sp>
        <p:nvSpPr>
          <p:cNvPr id="6" name="Textplatzhalter 3"/>
          <p:cNvSpPr>
            <a:spLocks noGrp="1"/>
          </p:cNvSpPr>
          <p:nvPr>
            <p:ph type="body" sz="half" idx="2"/>
          </p:nvPr>
        </p:nvSpPr>
        <p:spPr>
          <a:xfrm>
            <a:off x="693738" y="2522348"/>
            <a:ext cx="3251200" cy="23306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2214416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5" Type="http://schemas.openxmlformats.org/officeDocument/2006/relationships/image" Target="../media/image4.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6.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6.sv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5.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47721AC0-2069-1992-5E5C-AF25BF4DFD78}"/>
              </a:ext>
            </a:extLst>
          </p:cNvPr>
          <p:cNvGrpSpPr/>
          <p:nvPr userDrawn="1"/>
        </p:nvGrpSpPr>
        <p:grpSpPr>
          <a:xfrm>
            <a:off x="0" y="99"/>
            <a:ext cx="10163175" cy="5670352"/>
            <a:chOff x="0" y="99"/>
            <a:chExt cx="10163176" cy="5670352"/>
          </a:xfrm>
        </p:grpSpPr>
        <p:pic>
          <p:nvPicPr>
            <p:cNvPr id="6" name="Grafik 5">
              <a:extLst>
                <a:ext uri="{FF2B5EF4-FFF2-40B4-BE49-F238E27FC236}">
                  <a16:creationId xmlns:a16="http://schemas.microsoft.com/office/drawing/2014/main" id="{954BF86A-C9DD-D117-F437-91DF320379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31"/>
              <a:ext cx="10080625" cy="5670088"/>
            </a:xfrm>
            <a:prstGeom prst="rect">
              <a:avLst/>
            </a:prstGeom>
          </p:spPr>
        </p:pic>
        <p:pic>
          <p:nvPicPr>
            <p:cNvPr id="8" name="Grafik 7">
              <a:extLst>
                <a:ext uri="{FF2B5EF4-FFF2-40B4-BE49-F238E27FC236}">
                  <a16:creationId xmlns:a16="http://schemas.microsoft.com/office/drawing/2014/main" id="{DCC2A452-0416-8B97-074C-4255D4A3FF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99"/>
              <a:ext cx="10163176" cy="5670352"/>
            </a:xfrm>
            <a:prstGeom prst="rtTriangle">
              <a:avLst/>
            </a:prstGeom>
          </p:spPr>
        </p:pic>
      </p:grpSp>
      <p:sp>
        <p:nvSpPr>
          <p:cNvPr id="2" name="Titelplatzhalter 1"/>
          <p:cNvSpPr txBox="1">
            <a:spLocks noGrp="1"/>
          </p:cNvSpPr>
          <p:nvPr>
            <p:ph type="title"/>
          </p:nvPr>
        </p:nvSpPr>
        <p:spPr>
          <a:xfrm>
            <a:off x="496440" y="1548719"/>
            <a:ext cx="9071640" cy="946440"/>
          </a:xfrm>
          <a:prstGeom prst="rect">
            <a:avLst/>
          </a:prstGeom>
          <a:noFill/>
          <a:ln>
            <a:noFill/>
          </a:ln>
        </p:spPr>
        <p:txBody>
          <a:bodyPr lIns="0" tIns="0" rIns="0" bIns="0" anchor="ctr"/>
          <a:lstStyle/>
          <a:p>
            <a:endParaRPr lang="de-AT"/>
          </a:p>
        </p:txBody>
      </p:sp>
      <p:sp>
        <p:nvSpPr>
          <p:cNvPr id="3" name="Textplatzhalter 2"/>
          <p:cNvSpPr txBox="1">
            <a:spLocks noGrp="1"/>
          </p:cNvSpPr>
          <p:nvPr>
            <p:ph type="body" idx="1"/>
          </p:nvPr>
        </p:nvSpPr>
        <p:spPr>
          <a:xfrm>
            <a:off x="503999" y="2596320"/>
            <a:ext cx="9071640" cy="986760"/>
          </a:xfrm>
          <a:prstGeom prst="rect">
            <a:avLst/>
          </a:prstGeom>
          <a:noFill/>
          <a:ln>
            <a:noFill/>
          </a:ln>
        </p:spPr>
        <p:txBody>
          <a:bodyPr lIns="0" tIns="0" rIns="0" bIns="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pic>
        <p:nvPicPr>
          <p:cNvPr id="9" name="Grafik 8">
            <a:extLst>
              <a:ext uri="{FF2B5EF4-FFF2-40B4-BE49-F238E27FC236}">
                <a16:creationId xmlns:a16="http://schemas.microsoft.com/office/drawing/2014/main" id="{E97A4F40-F480-905F-B035-53AA1D44E627}"/>
              </a:ext>
            </a:extLst>
          </p:cNvPr>
          <p:cNvPicPr>
            <a:picLocks noChangeAspect="1"/>
          </p:cNvPicPr>
          <p:nvPr userDrawn="1"/>
        </p:nvPicPr>
        <p:blipFill>
          <a:blip r:embed="rId13">
            <a:lum/>
            <a:alphaModFix/>
          </a:blip>
          <a:srcRect/>
          <a:stretch>
            <a:fillRect/>
          </a:stretch>
        </p:blipFill>
        <p:spPr>
          <a:xfrm>
            <a:off x="8897666" y="209756"/>
            <a:ext cx="686519" cy="990719"/>
          </a:xfrm>
          <a:prstGeom prst="rect">
            <a:avLst/>
          </a:prstGeom>
          <a:noFill/>
          <a:ln>
            <a:noFill/>
          </a:ln>
        </p:spPr>
      </p:pic>
      <p:sp>
        <p:nvSpPr>
          <p:cNvPr id="10" name="Textfeld 9">
            <a:extLst>
              <a:ext uri="{FF2B5EF4-FFF2-40B4-BE49-F238E27FC236}">
                <a16:creationId xmlns:a16="http://schemas.microsoft.com/office/drawing/2014/main" id="{0B125BCE-DFAE-2698-EE71-0C7CD97D696E}"/>
              </a:ext>
            </a:extLst>
          </p:cNvPr>
          <p:cNvSpPr txBox="1"/>
          <p:nvPr userDrawn="1"/>
        </p:nvSpPr>
        <p:spPr>
          <a:xfrm>
            <a:off x="5392207" y="322033"/>
            <a:ext cx="3258712" cy="527152"/>
          </a:xfrm>
          <a:prstGeom prst="rect">
            <a:avLst/>
          </a:prstGeom>
          <a:noFill/>
          <a:ln>
            <a:noFill/>
          </a:ln>
        </p:spPr>
        <p:txBody>
          <a:bodyPr vert="horz" wrap="square" lIns="90000" tIns="45000" rIns="90000" bIns="45000" anchorCtr="0" compatLnSpc="0">
            <a:spAutoFit/>
          </a:bodyPr>
          <a:lstStyle/>
          <a:p>
            <a:pPr marL="0" marR="0" lvl="0" indent="0" algn="r" rtl="0" hangingPunct="0">
              <a:lnSpc>
                <a:spcPct val="100000"/>
              </a:lnSpc>
              <a:spcBef>
                <a:spcPts val="0"/>
              </a:spcBef>
              <a:spcAft>
                <a:spcPts val="0"/>
              </a:spcAft>
              <a:buNone/>
              <a:tabLst/>
            </a:pPr>
            <a:r>
              <a:rPr lang="de-AT" sz="1500" b="0" i="0" u="none" strike="noStrike" kern="1200" cap="none" dirty="0">
                <a:ln>
                  <a:noFill/>
                </a:ln>
                <a:solidFill>
                  <a:srgbClr val="FFFFFF"/>
                </a:solidFill>
                <a:latin typeface="Franklin Gothic Medium" pitchFamily="34"/>
                <a:ea typeface="Microsoft YaHei" pitchFamily="2"/>
                <a:cs typeface="Lucida Sans" pitchFamily="2"/>
              </a:rPr>
              <a:t>ÖSTERREICHISCHES BUNDESHEER</a:t>
            </a:r>
            <a:br>
              <a:rPr lang="de-AT" sz="1500" b="0" i="0" u="none" strike="noStrike" kern="1200" cap="none" dirty="0">
                <a:ln>
                  <a:noFill/>
                </a:ln>
                <a:solidFill>
                  <a:srgbClr val="FFFFFF"/>
                </a:solidFill>
                <a:latin typeface="Franklin Gothic Medium" pitchFamily="34"/>
                <a:ea typeface="Microsoft YaHei" pitchFamily="2"/>
                <a:cs typeface="Lucida Sans" pitchFamily="2"/>
              </a:rPr>
            </a:br>
            <a:r>
              <a:rPr lang="de-AT" sz="1500" b="0" i="0" u="none" strike="noStrike" kern="1200" cap="none" dirty="0">
                <a:ln>
                  <a:noFill/>
                </a:ln>
                <a:solidFill>
                  <a:srgbClr val="FFFFFF"/>
                </a:solidFill>
                <a:latin typeface="Franklin Gothic Medium" pitchFamily="34"/>
                <a:ea typeface="Microsoft YaHei" pitchFamily="2"/>
                <a:cs typeface="Lucida Sans" pitchFamily="2"/>
              </a:rPr>
              <a:t>Direktion 6 </a:t>
            </a:r>
            <a:r>
              <a:rPr lang="de-AT" sz="1500" b="0" i="0" u="none" strike="noStrike" kern="1200" cap="none" dirty="0" err="1">
                <a:ln>
                  <a:noFill/>
                </a:ln>
                <a:solidFill>
                  <a:srgbClr val="FFFFFF"/>
                </a:solidFill>
                <a:latin typeface="Franklin Gothic Medium" pitchFamily="34"/>
                <a:ea typeface="Microsoft YaHei" pitchFamily="2"/>
                <a:cs typeface="Lucida Sans" pitchFamily="2"/>
              </a:rPr>
              <a:t>IKT&amp;Cyber</a:t>
            </a:r>
            <a:endParaRPr lang="de-AT" sz="1500" b="0" i="0" u="none" strike="noStrike" kern="1200" cap="none" dirty="0">
              <a:ln>
                <a:noFill/>
              </a:ln>
              <a:solidFill>
                <a:srgbClr val="FFFFFF"/>
              </a:solidFill>
              <a:latin typeface="Franklin Gothic Medium" pitchFamily="34"/>
              <a:ea typeface="Microsoft YaHei" pitchFamily="2"/>
              <a:cs typeface="Lucida Sans" pitchFamily="2"/>
            </a:endParaRPr>
          </a:p>
        </p:txBody>
      </p:sp>
      <p:sp>
        <p:nvSpPr>
          <p:cNvPr id="11" name="Textfeld 10">
            <a:extLst>
              <a:ext uri="{FF2B5EF4-FFF2-40B4-BE49-F238E27FC236}">
                <a16:creationId xmlns:a16="http://schemas.microsoft.com/office/drawing/2014/main" id="{710B1177-F52E-15B5-01DC-065FCC56ABF5}"/>
              </a:ext>
            </a:extLst>
          </p:cNvPr>
          <p:cNvSpPr txBox="1"/>
          <p:nvPr userDrawn="1"/>
        </p:nvSpPr>
        <p:spPr>
          <a:xfrm>
            <a:off x="1429706" y="322033"/>
            <a:ext cx="3892008" cy="527152"/>
          </a:xfrm>
          <a:prstGeom prst="rect">
            <a:avLst/>
          </a:prstGeom>
          <a:noFill/>
          <a:ln>
            <a:noFill/>
          </a:ln>
        </p:spPr>
        <p:txBody>
          <a:bodyPr vert="horz" wrap="square" lIns="90000" tIns="45000" rIns="90000" bIns="45000" anchorCtr="0" compatLnSpc="0">
            <a:spAutoFit/>
          </a:bodyPr>
          <a:lstStyle/>
          <a:p>
            <a:pPr marR="0"/>
            <a:r>
              <a:rPr lang="de-DE" sz="1500" b="0" i="0" u="none" strike="noStrike" kern="1200" cap="none" dirty="0">
                <a:ln>
                  <a:noFill/>
                </a:ln>
                <a:solidFill>
                  <a:srgbClr val="FFFFFF"/>
                </a:solidFill>
                <a:latin typeface="Franklin Gothic Medium" pitchFamily="34"/>
                <a:ea typeface="Microsoft YaHei" pitchFamily="2"/>
              </a:rPr>
              <a:t>ÖSTERREICHISCHES BUNDESHEER</a:t>
            </a:r>
          </a:p>
          <a:p>
            <a:pPr marR="0"/>
            <a:r>
              <a:rPr lang="de-DE" sz="1500" b="0" i="0" u="none" strike="noStrike" kern="1200" cap="none" dirty="0" err="1">
                <a:ln>
                  <a:noFill/>
                </a:ln>
                <a:solidFill>
                  <a:srgbClr val="FFFFFF"/>
                </a:solidFill>
                <a:latin typeface="Franklin Gothic Medium" pitchFamily="34"/>
                <a:ea typeface="Microsoft YaHei" pitchFamily="2"/>
              </a:rPr>
              <a:t>Theresianische</a:t>
            </a:r>
            <a:r>
              <a:rPr lang="de-DE" sz="1500" b="0" i="0" u="none" strike="noStrike" kern="1200" cap="none" dirty="0">
                <a:ln>
                  <a:noFill/>
                </a:ln>
                <a:solidFill>
                  <a:srgbClr val="FFFFFF"/>
                </a:solidFill>
                <a:latin typeface="Franklin Gothic Medium" pitchFamily="34"/>
                <a:ea typeface="Microsoft YaHei" pitchFamily="2"/>
              </a:rPr>
              <a:t> Militärakademie / Institut 1</a:t>
            </a:r>
          </a:p>
        </p:txBody>
      </p:sp>
      <p:pic>
        <p:nvPicPr>
          <p:cNvPr id="12" name="Grafik 11">
            <a:extLst>
              <a:ext uri="{FF2B5EF4-FFF2-40B4-BE49-F238E27FC236}">
                <a16:creationId xmlns:a16="http://schemas.microsoft.com/office/drawing/2014/main" id="{C4D9EF50-9DB7-D4FF-B870-AC9A0133F06B}"/>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496440" y="209756"/>
            <a:ext cx="814204" cy="990719"/>
          </a:xfrm>
          <a:prstGeom prst="rect">
            <a:avLst/>
          </a:prstGeom>
        </p:spPr>
      </p:pic>
    </p:spTree>
    <p:extLst>
      <p:ext uri="{BB962C8B-B14F-4D97-AF65-F5344CB8AC3E}">
        <p14:creationId xmlns:p14="http://schemas.microsoft.com/office/powerpoint/2010/main" val="282590258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hf hdr="0" ftr="0"/>
  <p:txStyles>
    <p:titleStyle>
      <a:lvl1pPr algn="ctr" eaLnBrk="1" hangingPunct="1">
        <a:tabLst/>
        <a:defRPr lang="de-AT" sz="4800" b="0" i="0" u="none" strike="noStrike" kern="1200" cap="none">
          <a:ln>
            <a:noFill/>
          </a:ln>
          <a:solidFill>
            <a:srgbClr val="FFFFFF"/>
          </a:solidFill>
          <a:highlight>
            <a:scrgbClr r="0" g="0" b="0">
              <a:alpha val="0"/>
            </a:scrgbClr>
          </a:highlight>
          <a:latin typeface="Franklin Gothic Medium" pitchFamily="34"/>
          <a:ea typeface="Microsoft YaHei" pitchFamily="2"/>
        </a:defRPr>
      </a:lvl1pPr>
    </p:titleStyle>
    <p:bodyStyle>
      <a:lvl1pPr algn="ctr" eaLnBrk="1" hangingPunct="1">
        <a:spcBef>
          <a:spcPts val="1417"/>
        </a:spcBef>
        <a:spcAft>
          <a:spcPts val="0"/>
        </a:spcAft>
        <a:tabLst/>
        <a:defRPr lang="de-AT" sz="3200" b="0" i="0" u="none" strike="noStrike" kern="1200" cap="none">
          <a:ln>
            <a:noFill/>
          </a:ln>
          <a:solidFill>
            <a:srgbClr val="FFFFFF"/>
          </a:solidFill>
          <a:highlight>
            <a:scrgbClr r="0" g="0" b="0">
              <a:alpha val="0"/>
            </a:scrgbClr>
          </a:highlight>
          <a:latin typeface="Franklin Gothic Medium" pitchFamily="34"/>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1955CC7-1241-0EEA-315F-6309F168CFAF}"/>
              </a:ext>
            </a:extLst>
          </p:cNvPr>
          <p:cNvPicPr>
            <a:picLocks noChangeAspect="1"/>
          </p:cNvPicPr>
          <p:nvPr userDrawn="1"/>
        </p:nvPicPr>
        <p:blipFill>
          <a:blip r:embed="rId12">
            <a:lum/>
            <a:alphaModFix/>
          </a:blip>
          <a:srcRect/>
          <a:stretch>
            <a:fillRect/>
          </a:stretch>
        </p:blipFill>
        <p:spPr>
          <a:xfrm>
            <a:off x="351006" y="267779"/>
            <a:ext cx="610786" cy="764180"/>
          </a:xfrm>
          <a:prstGeom prst="rect">
            <a:avLst/>
          </a:prstGeom>
          <a:noFill/>
          <a:ln>
            <a:noFill/>
          </a:ln>
        </p:spPr>
      </p:pic>
      <p:sp>
        <p:nvSpPr>
          <p:cNvPr id="2" name="Titelplatzhalter 1"/>
          <p:cNvSpPr txBox="1">
            <a:spLocks noGrp="1"/>
          </p:cNvSpPr>
          <p:nvPr>
            <p:ph type="title"/>
          </p:nvPr>
        </p:nvSpPr>
        <p:spPr>
          <a:xfrm>
            <a:off x="3447360" y="292041"/>
            <a:ext cx="6128279" cy="946440"/>
          </a:xfrm>
          <a:prstGeom prst="rect">
            <a:avLst/>
          </a:prstGeom>
          <a:noFill/>
          <a:ln>
            <a:noFill/>
          </a:ln>
        </p:spPr>
        <p:txBody>
          <a:bodyPr lIns="0" tIns="0" rIns="0" bIns="0" anchor="ctr"/>
          <a:lstStyle/>
          <a:p>
            <a:endParaRPr lang="de-AT"/>
          </a:p>
        </p:txBody>
      </p:sp>
      <p:sp>
        <p:nvSpPr>
          <p:cNvPr id="4" name="Datumsplatzhalter 3"/>
          <p:cNvSpPr txBox="1">
            <a:spLocks noGrp="1"/>
          </p:cNvSpPr>
          <p:nvPr>
            <p:ph type="dt" sz="half" idx="2"/>
          </p:nvPr>
        </p:nvSpPr>
        <p:spPr>
          <a:xfrm>
            <a:off x="503999" y="5165280"/>
            <a:ext cx="2348280" cy="390600"/>
          </a:xfrm>
          <a:prstGeom prst="rect">
            <a:avLst/>
          </a:prstGeom>
          <a:noFill/>
          <a:ln>
            <a:noFill/>
          </a:ln>
        </p:spPr>
        <p:txBody>
          <a:bodyPr vert="horz" lIns="0" tIns="0" rIns="0" bIns="0" anchorCtr="0">
            <a:noAutofit/>
          </a:bodyPr>
          <a:lstStyle>
            <a:lvl1pPr lvl="0" rtl="0" hangingPunct="0">
              <a:buNone/>
              <a:tabLst/>
              <a:defRPr lang="de-AT" sz="1400" kern="1200">
                <a:latin typeface="Franklin Gothic Book" pitchFamily="34"/>
                <a:ea typeface="Segoe UI" pitchFamily="2"/>
                <a:cs typeface="Tahoma" pitchFamily="2"/>
              </a:defRPr>
            </a:lvl1pPr>
          </a:lstStyle>
          <a:p>
            <a:pPr lvl="0"/>
            <a:fld id="{6F0F6FEF-1D25-4237-BE3C-47D40E622CBE}" type="datetime3">
              <a:rPr lang="de-AT" smtClean="0"/>
              <a:t>07/05/25</a:t>
            </a:fld>
            <a:endParaRPr lang="de-AT"/>
          </a:p>
        </p:txBody>
      </p:sp>
      <p:sp>
        <p:nvSpPr>
          <p:cNvPr id="5" name="Fußzeilenplatzhalter 4"/>
          <p:cNvSpPr txBox="1">
            <a:spLocks noGrp="1"/>
          </p:cNvSpPr>
          <p:nvPr>
            <p:ph type="ftr" sz="quarter" idx="3"/>
          </p:nvPr>
        </p:nvSpPr>
        <p:spPr>
          <a:xfrm>
            <a:off x="3447360" y="5165280"/>
            <a:ext cx="3195000" cy="390600"/>
          </a:xfrm>
          <a:prstGeom prst="rect">
            <a:avLst/>
          </a:prstGeom>
          <a:noFill/>
          <a:ln>
            <a:noFill/>
          </a:ln>
        </p:spPr>
        <p:txBody>
          <a:bodyPr vert="horz" lIns="0" tIns="0" rIns="0" bIns="0" anchorCtr="0">
            <a:noAutofit/>
          </a:bodyPr>
          <a:lstStyle>
            <a:lvl1pPr lvl="0" algn="ctr" rtl="0" hangingPunct="0">
              <a:buNone/>
              <a:tabLst/>
              <a:defRPr lang="de-AT" sz="1400" kern="1200">
                <a:latin typeface="Franklin Gothic Book" pitchFamily="34"/>
                <a:ea typeface="Segoe UI" pitchFamily="2"/>
                <a:cs typeface="Tahoma" pitchFamily="2"/>
              </a:defRPr>
            </a:lvl1pPr>
          </a:lstStyle>
          <a:p>
            <a:pPr lvl="0"/>
            <a:endParaRPr lang="de-AT"/>
          </a:p>
        </p:txBody>
      </p:sp>
      <p:sp>
        <p:nvSpPr>
          <p:cNvPr id="6" name="Foliennummernplatzhalter 5"/>
          <p:cNvSpPr txBox="1">
            <a:spLocks noGrp="1"/>
          </p:cNvSpPr>
          <p:nvPr>
            <p:ph type="sldNum" sz="quarter" idx="4"/>
          </p:nvPr>
        </p:nvSpPr>
        <p:spPr>
          <a:xfrm>
            <a:off x="7227360" y="5165280"/>
            <a:ext cx="2348280" cy="390600"/>
          </a:xfrm>
          <a:prstGeom prst="rect">
            <a:avLst/>
          </a:prstGeom>
          <a:noFill/>
          <a:ln>
            <a:noFill/>
          </a:ln>
        </p:spPr>
        <p:txBody>
          <a:bodyPr vert="horz" lIns="0" tIns="0" rIns="0" bIns="0" anchorCtr="0">
            <a:noAutofit/>
          </a:bodyPr>
          <a:lstStyle>
            <a:lvl1pPr lvl="0" algn="r" rtl="0" hangingPunct="0">
              <a:buNone/>
              <a:tabLst/>
              <a:defRPr lang="de-AT" sz="1400" kern="1200">
                <a:latin typeface="Franklin Gothic Book" pitchFamily="34"/>
                <a:ea typeface="Segoe UI" pitchFamily="2"/>
                <a:cs typeface="Tahoma" pitchFamily="2"/>
              </a:defRPr>
            </a:lvl1pPr>
          </a:lstStyle>
          <a:p>
            <a:pPr lvl="0"/>
            <a:fld id="{3543D197-601A-4E2A-98EA-85AE2AE01198}" type="slidenum">
              <a:t>‹Nr.›</a:t>
            </a:fld>
            <a:endParaRPr lang="de-AT"/>
          </a:p>
        </p:txBody>
      </p:sp>
      <p:sp>
        <p:nvSpPr>
          <p:cNvPr id="8" name="Inhaltsplatzhalter 2">
            <a:extLst>
              <a:ext uri="{FF2B5EF4-FFF2-40B4-BE49-F238E27FC236}">
                <a16:creationId xmlns:a16="http://schemas.microsoft.com/office/drawing/2014/main" id="{D5F27CEB-AA1F-6ACB-81C1-AF941D9DE4EE}"/>
              </a:ext>
            </a:extLst>
          </p:cNvPr>
          <p:cNvSpPr txBox="1">
            <a:spLocks/>
          </p:cNvSpPr>
          <p:nvPr userDrawn="1"/>
        </p:nvSpPr>
        <p:spPr>
          <a:xfrm>
            <a:off x="503999" y="1424940"/>
            <a:ext cx="9071640" cy="4130939"/>
          </a:xfrm>
          <a:prstGeom prst="rect">
            <a:avLst/>
          </a:prstGeom>
        </p:spPr>
        <p:txBody>
          <a:bodyPr/>
          <a:lstStyle>
            <a:lvl1pPr hangingPunct="0">
              <a:spcBef>
                <a:spcPts val="1417"/>
              </a:spcBef>
              <a:spcAft>
                <a:spcPts val="0"/>
              </a:spcAft>
              <a:tabLst/>
              <a:defRPr lang="de-AT" sz="2400" b="0" i="0" u="none" strike="noStrike" kern="1200" cap="none">
                <a:ln>
                  <a:noFill/>
                </a:ln>
                <a:highlight>
                  <a:scrgbClr r="0" g="0" b="0">
                    <a:alpha val="0"/>
                  </a:scrgbClr>
                </a:highlight>
                <a:latin typeface="Franklin Gothic Book" pitchFamily="34"/>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Tx/>
              <a:buBlip>
                <a:blip r:embed="rId13">
                  <a:extLst>
                    <a:ext uri="{96DAC541-7B7A-43D3-8B79-37D633B846F1}">
                      <asvg:svgBlip xmlns:asvg="http://schemas.microsoft.com/office/drawing/2016/SVG/main" r:embed="rId14"/>
                    </a:ext>
                  </a:extLst>
                </a:blip>
              </a:buBlip>
            </a:pPr>
            <a:endParaRPr lang="de-DE" dirty="0">
              <a:solidFill>
                <a:sysClr val="windowText" lastClr="000000"/>
              </a:solidFill>
            </a:endParaRPr>
          </a:p>
        </p:txBody>
      </p:sp>
      <p:sp>
        <p:nvSpPr>
          <p:cNvPr id="10" name="Inhaltsplatzhalter 2">
            <a:extLst>
              <a:ext uri="{FF2B5EF4-FFF2-40B4-BE49-F238E27FC236}">
                <a16:creationId xmlns:a16="http://schemas.microsoft.com/office/drawing/2014/main" id="{58855B91-68F8-8F99-D766-5730DF84D472}"/>
              </a:ext>
            </a:extLst>
          </p:cNvPr>
          <p:cNvSpPr txBox="1">
            <a:spLocks/>
          </p:cNvSpPr>
          <p:nvPr userDrawn="1"/>
        </p:nvSpPr>
        <p:spPr>
          <a:xfrm>
            <a:off x="656399" y="1577340"/>
            <a:ext cx="9071640" cy="4130939"/>
          </a:xfrm>
          <a:prstGeom prst="rect">
            <a:avLst/>
          </a:prstGeom>
        </p:spPr>
        <p:txBody>
          <a:bodyPr/>
          <a:lstStyle>
            <a:lvl1pPr hangingPunct="0">
              <a:spcBef>
                <a:spcPts val="1417"/>
              </a:spcBef>
              <a:spcAft>
                <a:spcPts val="0"/>
              </a:spcAft>
              <a:tabLst/>
              <a:defRPr lang="de-AT" sz="2400" b="0" i="0" u="none" strike="noStrike" kern="1200" cap="none">
                <a:ln>
                  <a:noFill/>
                </a:ln>
                <a:highlight>
                  <a:scrgbClr r="0" g="0" b="0">
                    <a:alpha val="0"/>
                  </a:scrgbClr>
                </a:highlight>
                <a:latin typeface="Franklin Gothic Book" pitchFamily="34"/>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Tx/>
              <a:buBlip>
                <a:blip r:embed="rId13">
                  <a:extLst>
                    <a:ext uri="{96DAC541-7B7A-43D3-8B79-37D633B846F1}">
                      <asvg:svgBlip xmlns:asvg="http://schemas.microsoft.com/office/drawing/2016/SVG/main" r:embed="rId14"/>
                    </a:ext>
                  </a:extLst>
                </a:blip>
              </a:buBlip>
            </a:pPr>
            <a:endParaRPr lang="de-DE" dirty="0"/>
          </a:p>
        </p:txBody>
      </p:sp>
      <p:sp>
        <p:nvSpPr>
          <p:cNvPr id="3" name="Textfeld 2">
            <a:extLst>
              <a:ext uri="{FF2B5EF4-FFF2-40B4-BE49-F238E27FC236}">
                <a16:creationId xmlns:a16="http://schemas.microsoft.com/office/drawing/2014/main" id="{D8238ACA-4A81-0E6F-D1F1-AA77C08D6BEF}"/>
              </a:ext>
            </a:extLst>
          </p:cNvPr>
          <p:cNvSpPr txBox="1"/>
          <p:nvPr userDrawn="1"/>
        </p:nvSpPr>
        <p:spPr>
          <a:xfrm>
            <a:off x="1052329" y="384519"/>
            <a:ext cx="4603679" cy="265350"/>
          </a:xfrm>
          <a:prstGeom prst="rect">
            <a:avLst/>
          </a:prstGeom>
          <a:noFill/>
          <a:ln>
            <a:noFill/>
          </a:ln>
        </p:spPr>
        <p:txBody>
          <a:bodyPr vert="horz" wrap="square" lIns="90000" tIns="45000" rIns="90000" bIns="45000" anchorCtr="0" compatLnSpc="0">
            <a:spAutoFit/>
          </a:bodyPr>
          <a:lstStyle/>
          <a:p>
            <a:pPr marR="0"/>
            <a:r>
              <a:rPr lang="de-DE" sz="1200" b="0" i="0" u="none" strike="noStrike" dirty="0">
                <a:solidFill>
                  <a:schemeClr val="tx1"/>
                </a:solidFill>
                <a:latin typeface="Franklin Gothic Medium" panose="020B0603020102020204" pitchFamily="34" charset="0"/>
              </a:rPr>
              <a:t>ÖSTERREICHISCHES BUNDESHEER</a:t>
            </a:r>
          </a:p>
        </p:txBody>
      </p:sp>
      <p:pic>
        <p:nvPicPr>
          <p:cNvPr id="9" name="Grafik 8">
            <a:extLst>
              <a:ext uri="{FF2B5EF4-FFF2-40B4-BE49-F238E27FC236}">
                <a16:creationId xmlns:a16="http://schemas.microsoft.com/office/drawing/2014/main" id="{B42150F4-E410-F7F3-1A25-CD25466BD53D}"/>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708457" y="588639"/>
            <a:ext cx="725379" cy="76418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p:txStyles>
    <p:titleStyle>
      <a:lvl1pPr algn="ctr" hangingPunct="0">
        <a:tabLst/>
        <a:defRPr lang="de-AT" sz="4800" b="0" i="0" u="none" strike="noStrike" kern="1200" cap="none">
          <a:ln>
            <a:noFill/>
          </a:ln>
          <a:highlight>
            <a:scrgbClr r="0" g="0" b="0">
              <a:alpha val="0"/>
            </a:scrgbClr>
          </a:highlight>
          <a:latin typeface="Franklin Gothic Medium" pitchFamily="34"/>
          <a:ea typeface="Microsoft YaHei" pitchFamily="2"/>
        </a:defRPr>
      </a:lvl1pPr>
    </p:titleStyle>
    <p:bodyStyle>
      <a:lvl1pPr hangingPunct="0">
        <a:spcBef>
          <a:spcPts val="1417"/>
        </a:spcBef>
        <a:spcAft>
          <a:spcPts val="0"/>
        </a:spcAft>
        <a:tabLst/>
        <a:defRPr lang="de-AT" sz="2400" b="0" i="0" u="none" strike="noStrike" kern="1200" cap="none">
          <a:ln>
            <a:noFill/>
          </a:ln>
          <a:highlight>
            <a:scrgbClr r="0" g="0" b="0">
              <a:alpha val="0"/>
            </a:scrgbClr>
          </a:highlight>
          <a:latin typeface="Franklin Gothic Book" pitchFamily="34"/>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D5F27CEB-AA1F-6ACB-81C1-AF941D9DE4EE}"/>
              </a:ext>
            </a:extLst>
          </p:cNvPr>
          <p:cNvSpPr txBox="1">
            <a:spLocks/>
          </p:cNvSpPr>
          <p:nvPr userDrawn="1"/>
        </p:nvSpPr>
        <p:spPr>
          <a:xfrm>
            <a:off x="503999" y="1424940"/>
            <a:ext cx="9071640" cy="4130939"/>
          </a:xfrm>
          <a:prstGeom prst="rect">
            <a:avLst/>
          </a:prstGeom>
        </p:spPr>
        <p:txBody>
          <a:bodyPr/>
          <a:lstStyle>
            <a:lvl1pPr hangingPunct="0">
              <a:spcBef>
                <a:spcPts val="1417"/>
              </a:spcBef>
              <a:spcAft>
                <a:spcPts val="0"/>
              </a:spcAft>
              <a:tabLst/>
              <a:defRPr lang="de-AT" sz="2400" b="0" i="0" u="none" strike="noStrike" kern="1200" cap="none">
                <a:ln>
                  <a:noFill/>
                </a:ln>
                <a:highlight>
                  <a:scrgbClr r="0" g="0" b="0">
                    <a:alpha val="0"/>
                  </a:scrgbClr>
                </a:highlight>
                <a:latin typeface="Franklin Gothic Book" pitchFamily="34"/>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Tx/>
              <a:buBlip>
                <a:blip r:embed="rId12">
                  <a:extLst>
                    <a:ext uri="{96DAC541-7B7A-43D3-8B79-37D633B846F1}">
                      <asvg:svgBlip xmlns:asvg="http://schemas.microsoft.com/office/drawing/2016/SVG/main" r:embed="rId13"/>
                    </a:ext>
                  </a:extLst>
                </a:blip>
              </a:buBlip>
            </a:pPr>
            <a:endParaRPr lang="de-DE" dirty="0">
              <a:solidFill>
                <a:sysClr val="windowText" lastClr="000000"/>
              </a:solidFill>
            </a:endParaRPr>
          </a:p>
        </p:txBody>
      </p:sp>
      <p:sp>
        <p:nvSpPr>
          <p:cNvPr id="10" name="Inhaltsplatzhalter 2">
            <a:extLst>
              <a:ext uri="{FF2B5EF4-FFF2-40B4-BE49-F238E27FC236}">
                <a16:creationId xmlns:a16="http://schemas.microsoft.com/office/drawing/2014/main" id="{58855B91-68F8-8F99-D766-5730DF84D472}"/>
              </a:ext>
            </a:extLst>
          </p:cNvPr>
          <p:cNvSpPr txBox="1">
            <a:spLocks/>
          </p:cNvSpPr>
          <p:nvPr userDrawn="1"/>
        </p:nvSpPr>
        <p:spPr>
          <a:xfrm>
            <a:off x="656399" y="1577340"/>
            <a:ext cx="9071640" cy="4130939"/>
          </a:xfrm>
          <a:prstGeom prst="rect">
            <a:avLst/>
          </a:prstGeom>
        </p:spPr>
        <p:txBody>
          <a:bodyPr/>
          <a:lstStyle>
            <a:lvl1pPr hangingPunct="0">
              <a:spcBef>
                <a:spcPts val="1417"/>
              </a:spcBef>
              <a:spcAft>
                <a:spcPts val="0"/>
              </a:spcAft>
              <a:tabLst/>
              <a:defRPr lang="de-AT" sz="2400" b="0" i="0" u="none" strike="noStrike" kern="1200" cap="none">
                <a:ln>
                  <a:noFill/>
                </a:ln>
                <a:highlight>
                  <a:scrgbClr r="0" g="0" b="0">
                    <a:alpha val="0"/>
                  </a:scrgbClr>
                </a:highlight>
                <a:latin typeface="Franklin Gothic Book" pitchFamily="34"/>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Tx/>
              <a:buBlip>
                <a:blip r:embed="rId12">
                  <a:extLst>
                    <a:ext uri="{96DAC541-7B7A-43D3-8B79-37D633B846F1}">
                      <asvg:svgBlip xmlns:asvg="http://schemas.microsoft.com/office/drawing/2016/SVG/main" r:embed="rId13"/>
                    </a:ext>
                  </a:extLst>
                </a:blip>
              </a:buBlip>
            </a:pPr>
            <a:endParaRPr lang="de-DE" dirty="0"/>
          </a:p>
        </p:txBody>
      </p:sp>
      <p:sp>
        <p:nvSpPr>
          <p:cNvPr id="13" name="Datumsplatzhalter 3">
            <a:extLst>
              <a:ext uri="{FF2B5EF4-FFF2-40B4-BE49-F238E27FC236}">
                <a16:creationId xmlns:a16="http://schemas.microsoft.com/office/drawing/2014/main" id="{C3AA36F2-8869-3E7A-1AEB-CB32213BBDA4}"/>
              </a:ext>
            </a:extLst>
          </p:cNvPr>
          <p:cNvSpPr txBox="1">
            <a:spLocks noGrp="1"/>
          </p:cNvSpPr>
          <p:nvPr>
            <p:ph type="dt" sz="half" idx="2"/>
          </p:nvPr>
        </p:nvSpPr>
        <p:spPr>
          <a:xfrm>
            <a:off x="503999" y="5165280"/>
            <a:ext cx="2348280" cy="390600"/>
          </a:xfrm>
          <a:prstGeom prst="rect">
            <a:avLst/>
          </a:prstGeom>
          <a:noFill/>
          <a:ln>
            <a:noFill/>
          </a:ln>
        </p:spPr>
        <p:txBody>
          <a:bodyPr vert="horz" lIns="0" tIns="0" rIns="0" bIns="0" anchorCtr="0">
            <a:noAutofit/>
          </a:bodyPr>
          <a:lstStyle>
            <a:lvl1pPr lvl="0" rtl="0" hangingPunct="0">
              <a:buNone/>
              <a:tabLst/>
              <a:defRPr lang="de-AT" sz="1400" kern="1200">
                <a:latin typeface="Franklin Gothic Book" pitchFamily="34"/>
                <a:ea typeface="Segoe UI" pitchFamily="2"/>
                <a:cs typeface="Tahoma" pitchFamily="2"/>
              </a:defRPr>
            </a:lvl1pPr>
          </a:lstStyle>
          <a:p>
            <a:pPr lvl="0"/>
            <a:fld id="{6F0F6FEF-1D25-4237-BE3C-47D40E622CBE}" type="datetime3">
              <a:rPr lang="de-AT" smtClean="0"/>
              <a:t>07/05/25</a:t>
            </a:fld>
            <a:endParaRPr lang="de-AT"/>
          </a:p>
        </p:txBody>
      </p:sp>
      <p:sp>
        <p:nvSpPr>
          <p:cNvPr id="14" name="Fußzeilenplatzhalter 4">
            <a:extLst>
              <a:ext uri="{FF2B5EF4-FFF2-40B4-BE49-F238E27FC236}">
                <a16:creationId xmlns:a16="http://schemas.microsoft.com/office/drawing/2014/main" id="{4C35CB5D-EF43-4424-1FB5-BAE008F71911}"/>
              </a:ext>
            </a:extLst>
          </p:cNvPr>
          <p:cNvSpPr txBox="1">
            <a:spLocks noGrp="1"/>
          </p:cNvSpPr>
          <p:nvPr>
            <p:ph type="ftr" sz="quarter" idx="3"/>
          </p:nvPr>
        </p:nvSpPr>
        <p:spPr>
          <a:xfrm>
            <a:off x="3447360" y="5165280"/>
            <a:ext cx="3195000" cy="390600"/>
          </a:xfrm>
          <a:prstGeom prst="rect">
            <a:avLst/>
          </a:prstGeom>
          <a:noFill/>
          <a:ln>
            <a:noFill/>
          </a:ln>
        </p:spPr>
        <p:txBody>
          <a:bodyPr vert="horz" lIns="0" tIns="0" rIns="0" bIns="0" anchorCtr="0">
            <a:noAutofit/>
          </a:bodyPr>
          <a:lstStyle>
            <a:lvl1pPr lvl="0" algn="ctr" rtl="0" hangingPunct="0">
              <a:buNone/>
              <a:tabLst/>
              <a:defRPr lang="de-AT" sz="1400" kern="1200">
                <a:latin typeface="Franklin Gothic Book" pitchFamily="34"/>
                <a:ea typeface="Segoe UI" pitchFamily="2"/>
                <a:cs typeface="Tahoma" pitchFamily="2"/>
              </a:defRPr>
            </a:lvl1pPr>
          </a:lstStyle>
          <a:p>
            <a:pPr lvl="0"/>
            <a:endParaRPr lang="de-AT"/>
          </a:p>
        </p:txBody>
      </p:sp>
      <p:sp>
        <p:nvSpPr>
          <p:cNvPr id="15" name="Foliennummernplatzhalter 5">
            <a:extLst>
              <a:ext uri="{FF2B5EF4-FFF2-40B4-BE49-F238E27FC236}">
                <a16:creationId xmlns:a16="http://schemas.microsoft.com/office/drawing/2014/main" id="{23716EEF-977C-3C18-79B1-102F2BB613F3}"/>
              </a:ext>
            </a:extLst>
          </p:cNvPr>
          <p:cNvSpPr txBox="1">
            <a:spLocks noGrp="1"/>
          </p:cNvSpPr>
          <p:nvPr>
            <p:ph type="sldNum" sz="quarter" idx="4"/>
          </p:nvPr>
        </p:nvSpPr>
        <p:spPr>
          <a:xfrm>
            <a:off x="7227360" y="5165280"/>
            <a:ext cx="2348280" cy="390600"/>
          </a:xfrm>
          <a:prstGeom prst="rect">
            <a:avLst/>
          </a:prstGeom>
          <a:noFill/>
          <a:ln>
            <a:noFill/>
          </a:ln>
        </p:spPr>
        <p:txBody>
          <a:bodyPr vert="horz" lIns="0" tIns="0" rIns="0" bIns="0" anchorCtr="0">
            <a:noAutofit/>
          </a:bodyPr>
          <a:lstStyle>
            <a:lvl1pPr lvl="0" algn="r" rtl="0" hangingPunct="0">
              <a:buNone/>
              <a:tabLst/>
              <a:defRPr lang="de-AT" sz="1400" kern="1200">
                <a:latin typeface="Franklin Gothic Book" pitchFamily="34"/>
                <a:ea typeface="Segoe UI" pitchFamily="2"/>
                <a:cs typeface="Tahoma" pitchFamily="2"/>
              </a:defRPr>
            </a:lvl1pPr>
          </a:lstStyle>
          <a:p>
            <a:pPr lvl="0"/>
            <a:fld id="{3543D197-601A-4E2A-98EA-85AE2AE01198}" type="slidenum">
              <a:t>‹Nr.›</a:t>
            </a:fld>
            <a:endParaRPr lang="de-AT"/>
          </a:p>
        </p:txBody>
      </p:sp>
    </p:spTree>
    <p:extLst>
      <p:ext uri="{BB962C8B-B14F-4D97-AF65-F5344CB8AC3E}">
        <p14:creationId xmlns:p14="http://schemas.microsoft.com/office/powerpoint/2010/main" val="390566741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ftr="0"/>
  <p:txStyles>
    <p:titleStyle>
      <a:lvl1pPr algn="ctr" hangingPunct="0">
        <a:tabLst/>
        <a:defRPr lang="de-AT" sz="4800" b="0" i="0" u="none" strike="noStrike" kern="1200" cap="none">
          <a:ln>
            <a:noFill/>
          </a:ln>
          <a:highlight>
            <a:scrgbClr r="0" g="0" b="0">
              <a:alpha val="0"/>
            </a:scrgbClr>
          </a:highlight>
          <a:latin typeface="Franklin Gothic Medium" pitchFamily="34"/>
          <a:ea typeface="Microsoft YaHei" pitchFamily="2"/>
        </a:defRPr>
      </a:lvl1pPr>
    </p:titleStyle>
    <p:bodyStyle>
      <a:lvl1pPr hangingPunct="0">
        <a:spcBef>
          <a:spcPts val="1417"/>
        </a:spcBef>
        <a:spcAft>
          <a:spcPts val="0"/>
        </a:spcAft>
        <a:tabLst/>
        <a:defRPr lang="de-AT" sz="2400" b="0" i="0" u="none" strike="noStrike" kern="1200" cap="none">
          <a:ln>
            <a:noFill/>
          </a:ln>
          <a:highlight>
            <a:scrgbClr r="0" g="0" b="0">
              <a:alpha val="0"/>
            </a:scrgbClr>
          </a:highlight>
          <a:latin typeface="Franklin Gothic Book" pitchFamily="34"/>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1.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3.emf"/><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7.jpe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14.emf"/><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emf"/><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6.sv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14.emf"/><Relationship Id="rId4" Type="http://schemas.openxmlformats.org/officeDocument/2006/relationships/image" Target="../media/image6.sv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6.sv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emf"/><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6.sv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8.jpe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9.jpg"/><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22.jpg"/><Relationship Id="rId4" Type="http://schemas.openxmlformats.org/officeDocument/2006/relationships/image" Target="../media/image6.sv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6.sv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1.xml"/><Relationship Id="rId5" Type="http://schemas.openxmlformats.org/officeDocument/2006/relationships/image" Target="../media/image22.jpg"/><Relationship Id="rId4" Type="http://schemas.openxmlformats.org/officeDocument/2006/relationships/image" Target="../media/image6.svg"/></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Titel 1"/>
          <p:cNvSpPr txBox="1">
            <a:spLocks noGrp="1"/>
          </p:cNvSpPr>
          <p:nvPr>
            <p:ph type="ctrTitle"/>
          </p:nvPr>
        </p:nvSpPr>
        <p:spPr>
          <a:xfrm>
            <a:off x="1260475" y="1634412"/>
            <a:ext cx="7559675" cy="1846659"/>
          </a:xfrm>
        </p:spPr>
        <p:txBody>
          <a:bodyPr vert="horz">
            <a:spAutoFit/>
          </a:bodyPr>
          <a:lstStyle/>
          <a:p>
            <a:pPr lvl="0" rtl="0"/>
            <a:r>
              <a:rPr lang="de-DE" sz="4000" b="1" dirty="0" err="1"/>
              <a:t>Beyond</a:t>
            </a:r>
            <a:r>
              <a:rPr lang="de-DE" sz="4000" b="1" dirty="0"/>
              <a:t> </a:t>
            </a:r>
            <a:r>
              <a:rPr lang="de-DE" sz="4000" b="1" dirty="0" err="1"/>
              <a:t>the</a:t>
            </a:r>
            <a:r>
              <a:rPr lang="de-DE" sz="4000" b="1" dirty="0"/>
              <a:t> Horizon: </a:t>
            </a:r>
            <a:br>
              <a:rPr lang="de-DE" sz="4000" b="1" dirty="0"/>
            </a:br>
            <a:r>
              <a:rPr lang="en-US" sz="4000" b="1" dirty="0"/>
              <a:t>Training Minds And Systems For Tomorrow's Conflicts</a:t>
            </a:r>
            <a:endParaRPr lang="de-DE" sz="4000" b="1" dirty="0"/>
          </a:p>
        </p:txBody>
      </p:sp>
      <p:sp>
        <p:nvSpPr>
          <p:cNvPr id="4" name="Textfeld 3"/>
          <p:cNvSpPr txBox="1"/>
          <p:nvPr/>
        </p:nvSpPr>
        <p:spPr>
          <a:xfrm>
            <a:off x="496440" y="3934618"/>
            <a:ext cx="3063240" cy="584775"/>
          </a:xfrm>
          <a:prstGeom prst="rect">
            <a:avLst/>
          </a:prstGeom>
          <a:noFill/>
        </p:spPr>
        <p:txBody>
          <a:bodyPr wrap="square" rtlCol="0">
            <a:spAutoFit/>
          </a:bodyPr>
          <a:lstStyle/>
          <a:p>
            <a:r>
              <a:rPr lang="de-AT" sz="1600" dirty="0">
                <a:solidFill>
                  <a:schemeClr val="bg1"/>
                </a:solidFill>
                <a:latin typeface="Franklin Gothic Medium" panose="020B0603020102020204" pitchFamily="34" charset="0"/>
              </a:rPr>
              <a:t>SCHMID Markus, OF-3</a:t>
            </a:r>
          </a:p>
          <a:p>
            <a:r>
              <a:rPr lang="de-AT" sz="1600" dirty="0">
                <a:solidFill>
                  <a:schemeClr val="bg1"/>
                </a:solidFill>
                <a:latin typeface="Franklin Gothic Medium" panose="020B0603020102020204" pitchFamily="34" charset="0"/>
              </a:rPr>
              <a:t>GINTHÖR Johannes, OF-2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B2F7C-C034-1926-0DC3-8920232D350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71294AC-82DB-C347-6758-6A4473CD8639}"/>
              </a:ext>
            </a:extLst>
          </p:cNvPr>
          <p:cNvSpPr>
            <a:spLocks noGrp="1"/>
          </p:cNvSpPr>
          <p:nvPr>
            <p:ph idx="4294967295"/>
          </p:nvPr>
        </p:nvSpPr>
        <p:spPr>
          <a:xfrm>
            <a:off x="503999" y="1424940"/>
            <a:ext cx="9576626" cy="4130939"/>
          </a:xfrm>
          <a:prstGeom prst="rect">
            <a:avLst/>
          </a:prstGeom>
        </p:spPr>
        <p:txBody>
          <a:bodyPr/>
          <a:lstStyle/>
          <a:p>
            <a:pPr marL="342900" indent="-342900">
              <a:buBlip>
                <a:blip r:embed="rId3">
                  <a:extLst>
                    <a:ext uri="{96DAC541-7B7A-43D3-8B79-37D633B846F1}">
                      <asvg:svgBlip xmlns:asvg="http://schemas.microsoft.com/office/drawing/2016/SVG/main" r:embed="rId4"/>
                    </a:ext>
                  </a:extLst>
                </a:blip>
              </a:buBlip>
            </a:pPr>
            <a:r>
              <a:rPr lang="en-US" b="1" u="sng" dirty="0"/>
              <a:t>Scenario Creation &amp; Validation Strategy</a:t>
            </a:r>
          </a:p>
          <a:p>
            <a:pPr marL="1028700" lvl="1" indent="-342900">
              <a:buBlip>
                <a:blip r:embed="rId3">
                  <a:extLst>
                    <a:ext uri="{96DAC541-7B7A-43D3-8B79-37D633B846F1}">
                      <asvg:svgBlip xmlns:asvg="http://schemas.microsoft.com/office/drawing/2016/SVG/main" r:embed="rId4"/>
                    </a:ext>
                  </a:extLst>
                </a:blip>
              </a:buBlip>
            </a:pPr>
            <a:r>
              <a:rPr lang="en-US" i="1" dirty="0"/>
              <a:t>Fictional scenarios to depict plausible operational settings.</a:t>
            </a:r>
          </a:p>
          <a:p>
            <a:pPr marL="1028700" lvl="1" indent="-342900">
              <a:buBlip>
                <a:blip r:embed="rId3">
                  <a:extLst>
                    <a:ext uri="{96DAC541-7B7A-43D3-8B79-37D633B846F1}">
                      <asvg:svgBlip xmlns:asvg="http://schemas.microsoft.com/office/drawing/2016/SVG/main" r:embed="rId4"/>
                    </a:ext>
                  </a:extLst>
                </a:blip>
              </a:buBlip>
            </a:pPr>
            <a:r>
              <a:rPr lang="en-US" i="1" dirty="0"/>
              <a:t>Critical examination and theoretical grounding to minimize bias.</a:t>
            </a:r>
          </a:p>
          <a:p>
            <a:pPr marL="1028700" lvl="1" indent="-342900">
              <a:buBlip>
                <a:blip r:embed="rId3">
                  <a:extLst>
                    <a:ext uri="{96DAC541-7B7A-43D3-8B79-37D633B846F1}">
                      <asvg:svgBlip xmlns:asvg="http://schemas.microsoft.com/office/drawing/2016/SVG/main" r:embed="rId4"/>
                    </a:ext>
                  </a:extLst>
                </a:blip>
              </a:buBlip>
            </a:pPr>
            <a:r>
              <a:rPr lang="en-US" i="1" dirty="0"/>
              <a:t>Comparison of AI-generated scenarios with peer-reviewed military literature.</a:t>
            </a:r>
          </a:p>
          <a:p>
            <a:pPr marL="1028700" lvl="1" indent="-342900">
              <a:buBlip>
                <a:blip r:embed="rId3">
                  <a:extLst>
                    <a:ext uri="{96DAC541-7B7A-43D3-8B79-37D633B846F1}">
                      <asvg:svgBlip xmlns:asvg="http://schemas.microsoft.com/office/drawing/2016/SVG/main" r:embed="rId4"/>
                    </a:ext>
                  </a:extLst>
                </a:blip>
              </a:buBlip>
            </a:pPr>
            <a:r>
              <a:rPr lang="en-US" i="1" dirty="0"/>
              <a:t>Ensures trends, risks, and principles are realistic and scientifically robust.</a:t>
            </a:r>
            <a:endParaRPr lang="de-DE" i="1" dirty="0"/>
          </a:p>
        </p:txBody>
      </p:sp>
      <p:sp>
        <p:nvSpPr>
          <p:cNvPr id="4" name="Datumsplatzhalter 3">
            <a:extLst>
              <a:ext uri="{FF2B5EF4-FFF2-40B4-BE49-F238E27FC236}">
                <a16:creationId xmlns:a16="http://schemas.microsoft.com/office/drawing/2014/main" id="{1B0B51AA-0970-5663-6EC2-93C33A8F31E6}"/>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3BD62D34-3177-CC2E-47C1-70F281E0F527}"/>
              </a:ext>
            </a:extLst>
          </p:cNvPr>
          <p:cNvSpPr>
            <a:spLocks noGrp="1"/>
          </p:cNvSpPr>
          <p:nvPr>
            <p:ph type="sldNum" sz="quarter" idx="12"/>
          </p:nvPr>
        </p:nvSpPr>
        <p:spPr/>
        <p:txBody>
          <a:bodyPr/>
          <a:lstStyle/>
          <a:p>
            <a:pPr lvl="0"/>
            <a:fld id="{E9332B9C-7C82-4E4D-B68E-C75B982C1359}" type="slidenum">
              <a:rPr lang="de-AT" smtClean="0"/>
              <a:t>10</a:t>
            </a:fld>
            <a:endParaRPr lang="de-AT"/>
          </a:p>
        </p:txBody>
      </p:sp>
      <p:pic>
        <p:nvPicPr>
          <p:cNvPr id="1026" name="Picture 2">
            <a:extLst>
              <a:ext uri="{FF2B5EF4-FFF2-40B4-BE49-F238E27FC236}">
                <a16:creationId xmlns:a16="http://schemas.microsoft.com/office/drawing/2014/main" id="{83EB4E7A-716A-F4B0-D9E7-4679185755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9911" y="4180113"/>
            <a:ext cx="1289547" cy="12136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eratur - Kostenlose bildung-Icons">
            <a:extLst>
              <a:ext uri="{FF2B5EF4-FFF2-40B4-BE49-F238E27FC236}">
                <a16:creationId xmlns:a16="http://schemas.microsoft.com/office/drawing/2014/main" id="{A624BADB-672A-5AB8-96EE-CC92EA829F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995" y="4215092"/>
            <a:ext cx="1289548" cy="12808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formation Icon Vector Art, Icons, and Graphics for Free ...">
            <a:extLst>
              <a:ext uri="{FF2B5EF4-FFF2-40B4-BE49-F238E27FC236}">
                <a16:creationId xmlns:a16="http://schemas.microsoft.com/office/drawing/2014/main" id="{3C6DF15A-57D6-2E84-102B-419496106A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4906" y="3976777"/>
            <a:ext cx="1867367" cy="1757522"/>
          </a:xfrm>
          <a:prstGeom prst="rect">
            <a:avLst/>
          </a:prstGeom>
          <a:noFill/>
          <a:extLst>
            <a:ext uri="{909E8E84-426E-40DD-AFC4-6F175D3DCCD1}">
              <a14:hiddenFill xmlns:a14="http://schemas.microsoft.com/office/drawing/2010/main">
                <a:solidFill>
                  <a:srgbClr val="FFFFFF"/>
                </a:solidFill>
              </a14:hiddenFill>
            </a:ext>
          </a:extLst>
        </p:spPr>
      </p:pic>
      <p:sp>
        <p:nvSpPr>
          <p:cNvPr id="6" name="Pfeil: nach rechts 5">
            <a:extLst>
              <a:ext uri="{FF2B5EF4-FFF2-40B4-BE49-F238E27FC236}">
                <a16:creationId xmlns:a16="http://schemas.microsoft.com/office/drawing/2014/main" id="{9AF96552-A8F5-2F46-F92C-966B1A23C9D5}"/>
              </a:ext>
            </a:extLst>
          </p:cNvPr>
          <p:cNvSpPr/>
          <p:nvPr/>
        </p:nvSpPr>
        <p:spPr>
          <a:xfrm>
            <a:off x="3394620" y="4559764"/>
            <a:ext cx="885463" cy="5915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feil: nach rechts 6">
            <a:extLst>
              <a:ext uri="{FF2B5EF4-FFF2-40B4-BE49-F238E27FC236}">
                <a16:creationId xmlns:a16="http://schemas.microsoft.com/office/drawing/2014/main" id="{17C85C9C-D7DB-9763-8975-9DB3604262EE}"/>
              </a:ext>
            </a:extLst>
          </p:cNvPr>
          <p:cNvSpPr/>
          <p:nvPr/>
        </p:nvSpPr>
        <p:spPr>
          <a:xfrm>
            <a:off x="6106947" y="4559764"/>
            <a:ext cx="885463" cy="5915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FEF9B5BB-A732-0B51-6451-89EE48627B95}"/>
              </a:ext>
            </a:extLst>
          </p:cNvPr>
          <p:cNvSpPr>
            <a:spLocks noGrp="1"/>
          </p:cNvSpPr>
          <p:nvPr>
            <p:ph type="title"/>
          </p:nvPr>
        </p:nvSpPr>
        <p:spPr>
          <a:xfrm>
            <a:off x="3447360" y="292041"/>
            <a:ext cx="7133554" cy="946440"/>
          </a:xfrm>
        </p:spPr>
        <p:txBody>
          <a:bodyPr>
            <a:noAutofit/>
          </a:bodyPr>
          <a:lstStyle/>
          <a:p>
            <a:pPr algn="l"/>
            <a:r>
              <a:rPr lang="en-US" sz="3500" dirty="0"/>
              <a:t>AI-Assisted Scenario Development</a:t>
            </a:r>
            <a:endParaRPr lang="de-AT" sz="3500" dirty="0"/>
          </a:p>
        </p:txBody>
      </p:sp>
    </p:spTree>
    <p:extLst>
      <p:ext uri="{BB962C8B-B14F-4D97-AF65-F5344CB8AC3E}">
        <p14:creationId xmlns:p14="http://schemas.microsoft.com/office/powerpoint/2010/main" val="2524011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A286AF-C513-B408-B097-85C24F5AA6C9}"/>
              </a:ext>
            </a:extLst>
          </p:cNvPr>
          <p:cNvSpPr>
            <a:spLocks noGrp="1"/>
          </p:cNvSpPr>
          <p:nvPr>
            <p:ph type="title"/>
          </p:nvPr>
        </p:nvSpPr>
        <p:spPr/>
        <p:txBody>
          <a:bodyPr/>
          <a:lstStyle/>
          <a:p>
            <a:r>
              <a:rPr lang="en-GB" i="1" dirty="0"/>
              <a:t>Scenarios I – III </a:t>
            </a:r>
          </a:p>
        </p:txBody>
      </p:sp>
      <p:sp>
        <p:nvSpPr>
          <p:cNvPr id="3" name="Textplatzhalter 2">
            <a:extLst>
              <a:ext uri="{FF2B5EF4-FFF2-40B4-BE49-F238E27FC236}">
                <a16:creationId xmlns:a16="http://schemas.microsoft.com/office/drawing/2014/main" id="{0A2BF820-B09D-F5D0-AB8F-07D296D7C46B}"/>
              </a:ext>
            </a:extLst>
          </p:cNvPr>
          <p:cNvSpPr>
            <a:spLocks noGrp="1"/>
          </p:cNvSpPr>
          <p:nvPr>
            <p:ph type="body" idx="1"/>
          </p:nvPr>
        </p:nvSpPr>
        <p:spPr/>
        <p:txBody>
          <a:bodyPr/>
          <a:lstStyle/>
          <a:p>
            <a:r>
              <a:rPr lang="de-AT" i="1" dirty="0" err="1"/>
              <a:t>Somewhere</a:t>
            </a:r>
            <a:r>
              <a:rPr lang="de-AT" i="1" dirty="0"/>
              <a:t> </a:t>
            </a:r>
            <a:r>
              <a:rPr lang="de-AT" i="1" dirty="0" err="1"/>
              <a:t>way</a:t>
            </a:r>
            <a:r>
              <a:rPr lang="de-AT" i="1" dirty="0"/>
              <a:t> down </a:t>
            </a:r>
            <a:r>
              <a:rPr lang="de-AT" i="1" dirty="0" err="1"/>
              <a:t>the</a:t>
            </a:r>
            <a:r>
              <a:rPr lang="de-AT" i="1" dirty="0"/>
              <a:t> </a:t>
            </a:r>
            <a:r>
              <a:rPr lang="de-AT" i="1" dirty="0" err="1"/>
              <a:t>road</a:t>
            </a:r>
            <a:r>
              <a:rPr lang="de-AT" i="1" dirty="0"/>
              <a:t>…</a:t>
            </a:r>
          </a:p>
        </p:txBody>
      </p:sp>
    </p:spTree>
    <p:extLst>
      <p:ext uri="{BB962C8B-B14F-4D97-AF65-F5344CB8AC3E}">
        <p14:creationId xmlns:p14="http://schemas.microsoft.com/office/powerpoint/2010/main" val="2156207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DAB70-4062-45A0-8CFF-9B70F7A62A05}"/>
              </a:ext>
            </a:extLst>
          </p:cNvPr>
          <p:cNvSpPr>
            <a:spLocks noGrp="1"/>
          </p:cNvSpPr>
          <p:nvPr>
            <p:ph type="title"/>
          </p:nvPr>
        </p:nvSpPr>
        <p:spPr/>
        <p:txBody>
          <a:bodyPr/>
          <a:lstStyle/>
          <a:p>
            <a:r>
              <a:rPr lang="de-AT" dirty="0"/>
              <a:t>Technical </a:t>
            </a:r>
            <a:r>
              <a:rPr lang="de-AT" dirty="0" err="1"/>
              <a:t>Considerations</a:t>
            </a:r>
            <a:endParaRPr lang="de-DE" dirty="0"/>
          </a:p>
        </p:txBody>
      </p:sp>
      <p:sp>
        <p:nvSpPr>
          <p:cNvPr id="3" name="Datumsplatzhalter 2">
            <a:extLst>
              <a:ext uri="{FF2B5EF4-FFF2-40B4-BE49-F238E27FC236}">
                <a16:creationId xmlns:a16="http://schemas.microsoft.com/office/drawing/2014/main" id="{61F0E80C-42C8-7195-148B-BF5E149870AF}"/>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4" name="Foliennummernplatzhalter 3">
            <a:extLst>
              <a:ext uri="{FF2B5EF4-FFF2-40B4-BE49-F238E27FC236}">
                <a16:creationId xmlns:a16="http://schemas.microsoft.com/office/drawing/2014/main" id="{23C5D849-E921-ED32-0DCC-2EABC4C83E43}"/>
              </a:ext>
            </a:extLst>
          </p:cNvPr>
          <p:cNvSpPr>
            <a:spLocks noGrp="1"/>
          </p:cNvSpPr>
          <p:nvPr>
            <p:ph type="sldNum" sz="quarter" idx="12"/>
          </p:nvPr>
        </p:nvSpPr>
        <p:spPr/>
        <p:txBody>
          <a:bodyPr/>
          <a:lstStyle/>
          <a:p>
            <a:pPr lvl="0"/>
            <a:fld id="{E9332B9C-7C82-4E4D-B68E-C75B982C1359}" type="slidenum">
              <a:rPr lang="de-DE" smtClean="0"/>
              <a:t>12</a:t>
            </a:fld>
            <a:endParaRPr lang="de-DE"/>
          </a:p>
        </p:txBody>
      </p:sp>
      <p:pic>
        <p:nvPicPr>
          <p:cNvPr id="6" name="Grafik 5">
            <a:extLst>
              <a:ext uri="{FF2B5EF4-FFF2-40B4-BE49-F238E27FC236}">
                <a16:creationId xmlns:a16="http://schemas.microsoft.com/office/drawing/2014/main" id="{DD0A8E49-96BE-2ACC-812E-11934E1293D4}"/>
              </a:ext>
            </a:extLst>
          </p:cNvPr>
          <p:cNvPicPr>
            <a:picLocks noChangeAspect="1"/>
          </p:cNvPicPr>
          <p:nvPr/>
        </p:nvPicPr>
        <p:blipFill>
          <a:blip r:embed="rId2"/>
          <a:stretch>
            <a:fillRect/>
          </a:stretch>
        </p:blipFill>
        <p:spPr>
          <a:xfrm>
            <a:off x="1471018" y="2255264"/>
            <a:ext cx="1559999" cy="1440000"/>
          </a:xfrm>
          <a:prstGeom prst="rect">
            <a:avLst/>
          </a:prstGeom>
        </p:spPr>
      </p:pic>
      <p:pic>
        <p:nvPicPr>
          <p:cNvPr id="7" name="Grafik 6">
            <a:extLst>
              <a:ext uri="{FF2B5EF4-FFF2-40B4-BE49-F238E27FC236}">
                <a16:creationId xmlns:a16="http://schemas.microsoft.com/office/drawing/2014/main" id="{70D0D426-9C01-F9DD-AF9A-0BEE1FC20C86}"/>
              </a:ext>
            </a:extLst>
          </p:cNvPr>
          <p:cNvPicPr>
            <a:picLocks noChangeAspect="1"/>
          </p:cNvPicPr>
          <p:nvPr/>
        </p:nvPicPr>
        <p:blipFill>
          <a:blip r:embed="rId3"/>
          <a:srcRect l="1" r="2489"/>
          <a:stretch/>
        </p:blipFill>
        <p:spPr>
          <a:xfrm>
            <a:off x="4417007" y="2255264"/>
            <a:ext cx="1441448" cy="1440000"/>
          </a:xfrm>
          <a:prstGeom prst="rect">
            <a:avLst/>
          </a:prstGeom>
        </p:spPr>
      </p:pic>
      <p:pic>
        <p:nvPicPr>
          <p:cNvPr id="8" name="Grafik 7">
            <a:extLst>
              <a:ext uri="{FF2B5EF4-FFF2-40B4-BE49-F238E27FC236}">
                <a16:creationId xmlns:a16="http://schemas.microsoft.com/office/drawing/2014/main" id="{31B4BADF-2D9B-9E70-A843-5B2F9C4E3D08}"/>
              </a:ext>
            </a:extLst>
          </p:cNvPr>
          <p:cNvPicPr>
            <a:picLocks noChangeAspect="1"/>
          </p:cNvPicPr>
          <p:nvPr/>
        </p:nvPicPr>
        <p:blipFill>
          <a:blip r:embed="rId4"/>
          <a:stretch>
            <a:fillRect/>
          </a:stretch>
        </p:blipFill>
        <p:spPr>
          <a:xfrm>
            <a:off x="7316163" y="2255264"/>
            <a:ext cx="1478229" cy="1440000"/>
          </a:xfrm>
          <a:prstGeom prst="rect">
            <a:avLst/>
          </a:prstGeom>
        </p:spPr>
      </p:pic>
      <p:sp>
        <p:nvSpPr>
          <p:cNvPr id="9" name="Textfeld 8">
            <a:extLst>
              <a:ext uri="{FF2B5EF4-FFF2-40B4-BE49-F238E27FC236}">
                <a16:creationId xmlns:a16="http://schemas.microsoft.com/office/drawing/2014/main" id="{995B2F58-70CE-8055-EAD3-7F78D7B74300}"/>
              </a:ext>
            </a:extLst>
          </p:cNvPr>
          <p:cNvSpPr txBox="1"/>
          <p:nvPr/>
        </p:nvSpPr>
        <p:spPr>
          <a:xfrm>
            <a:off x="1382214" y="3844676"/>
            <a:ext cx="1737607" cy="369332"/>
          </a:xfrm>
          <a:prstGeom prst="rect">
            <a:avLst/>
          </a:prstGeom>
          <a:noFill/>
        </p:spPr>
        <p:txBody>
          <a:bodyPr wrap="square" rtlCol="0">
            <a:spAutoFit/>
          </a:bodyPr>
          <a:lstStyle/>
          <a:p>
            <a:pPr algn="ctr"/>
            <a:r>
              <a:rPr lang="de-DE" b="1" dirty="0" err="1"/>
              <a:t>Physical</a:t>
            </a:r>
            <a:r>
              <a:rPr lang="de-DE" b="1" dirty="0"/>
              <a:t> </a:t>
            </a:r>
            <a:r>
              <a:rPr lang="de-DE" b="1" dirty="0" err="1"/>
              <a:t>Realm</a:t>
            </a:r>
            <a:endParaRPr lang="de-DE" b="1" dirty="0"/>
          </a:p>
        </p:txBody>
      </p:sp>
      <p:sp>
        <p:nvSpPr>
          <p:cNvPr id="10" name="Textfeld 9">
            <a:extLst>
              <a:ext uri="{FF2B5EF4-FFF2-40B4-BE49-F238E27FC236}">
                <a16:creationId xmlns:a16="http://schemas.microsoft.com/office/drawing/2014/main" id="{128B2208-A2B5-5A26-B3AE-4A8201B7904E}"/>
              </a:ext>
            </a:extLst>
          </p:cNvPr>
          <p:cNvSpPr txBox="1"/>
          <p:nvPr/>
        </p:nvSpPr>
        <p:spPr>
          <a:xfrm>
            <a:off x="4268928" y="3879164"/>
            <a:ext cx="1737607" cy="369332"/>
          </a:xfrm>
          <a:prstGeom prst="rect">
            <a:avLst/>
          </a:prstGeom>
          <a:noFill/>
        </p:spPr>
        <p:txBody>
          <a:bodyPr wrap="square" rtlCol="0">
            <a:spAutoFit/>
          </a:bodyPr>
          <a:lstStyle/>
          <a:p>
            <a:pPr algn="ctr"/>
            <a:r>
              <a:rPr lang="de-DE" b="1" dirty="0"/>
              <a:t>Virtual </a:t>
            </a:r>
            <a:r>
              <a:rPr lang="de-DE" b="1" dirty="0" err="1"/>
              <a:t>Realm</a:t>
            </a:r>
            <a:endParaRPr lang="de-DE" b="1" dirty="0"/>
          </a:p>
        </p:txBody>
      </p:sp>
      <p:sp>
        <p:nvSpPr>
          <p:cNvPr id="11" name="Textfeld 10">
            <a:extLst>
              <a:ext uri="{FF2B5EF4-FFF2-40B4-BE49-F238E27FC236}">
                <a16:creationId xmlns:a16="http://schemas.microsoft.com/office/drawing/2014/main" id="{C0245A02-BE15-D39A-D98F-D02A6E095D7D}"/>
              </a:ext>
            </a:extLst>
          </p:cNvPr>
          <p:cNvSpPr txBox="1"/>
          <p:nvPr/>
        </p:nvSpPr>
        <p:spPr>
          <a:xfrm>
            <a:off x="7186474" y="3879164"/>
            <a:ext cx="1737607" cy="369332"/>
          </a:xfrm>
          <a:prstGeom prst="rect">
            <a:avLst/>
          </a:prstGeom>
          <a:noFill/>
        </p:spPr>
        <p:txBody>
          <a:bodyPr wrap="square" rtlCol="0">
            <a:spAutoFit/>
          </a:bodyPr>
          <a:lstStyle/>
          <a:p>
            <a:pPr algn="ctr"/>
            <a:r>
              <a:rPr lang="de-DE" b="1" dirty="0" err="1"/>
              <a:t>Cognitive</a:t>
            </a:r>
            <a:r>
              <a:rPr lang="de-DE" b="1" dirty="0"/>
              <a:t> </a:t>
            </a:r>
            <a:r>
              <a:rPr lang="de-DE" b="1" dirty="0" err="1"/>
              <a:t>Realm</a:t>
            </a:r>
            <a:endParaRPr lang="de-DE" b="1" dirty="0"/>
          </a:p>
        </p:txBody>
      </p:sp>
    </p:spTree>
    <p:extLst>
      <p:ext uri="{BB962C8B-B14F-4D97-AF65-F5344CB8AC3E}">
        <p14:creationId xmlns:p14="http://schemas.microsoft.com/office/powerpoint/2010/main" val="71049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chseck 7">
            <a:extLst>
              <a:ext uri="{FF2B5EF4-FFF2-40B4-BE49-F238E27FC236}">
                <a16:creationId xmlns:a16="http://schemas.microsoft.com/office/drawing/2014/main" id="{BC59D2D0-2CF1-1A65-73A7-515519C957E4}"/>
              </a:ext>
            </a:extLst>
          </p:cNvPr>
          <p:cNvSpPr/>
          <p:nvPr/>
        </p:nvSpPr>
        <p:spPr>
          <a:xfrm>
            <a:off x="5939048" y="2959932"/>
            <a:ext cx="2165403" cy="1103737"/>
          </a:xfrm>
          <a:prstGeom prst="hexagon">
            <a:avLst/>
          </a:prstGeom>
          <a:solidFill>
            <a:schemeClr val="accent4"/>
          </a:solidFill>
          <a:ln w="38100">
            <a:noFill/>
          </a:ln>
          <a:effectLst>
            <a:glow rad="228600">
              <a:schemeClr val="accent4">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spc="100" dirty="0">
                <a:solidFill>
                  <a:schemeClr val="tx1"/>
                </a:solidFill>
              </a:rPr>
              <a:t>Will</a:t>
            </a:r>
          </a:p>
          <a:p>
            <a:pPr algn="ctr"/>
            <a:r>
              <a:rPr lang="de-DE" sz="1600" b="1" dirty="0">
                <a:solidFill>
                  <a:schemeClr val="tx1"/>
                </a:solidFill>
              </a:rPr>
              <a:t>(</a:t>
            </a:r>
            <a:r>
              <a:rPr lang="de-DE" sz="1600" b="1" i="1" dirty="0" err="1">
                <a:solidFill>
                  <a:schemeClr val="tx1"/>
                </a:solidFill>
              </a:rPr>
              <a:t>moral</a:t>
            </a:r>
            <a:r>
              <a:rPr lang="de-DE" sz="1600" b="1" dirty="0">
                <a:solidFill>
                  <a:schemeClr val="tx1"/>
                </a:solidFill>
              </a:rPr>
              <a:t>)</a:t>
            </a:r>
            <a:endParaRPr lang="de-AT" sz="1600" b="1" dirty="0">
              <a:solidFill>
                <a:schemeClr val="tx1"/>
              </a:solidFill>
            </a:endParaRPr>
          </a:p>
        </p:txBody>
      </p:sp>
      <p:sp>
        <p:nvSpPr>
          <p:cNvPr id="9" name="Sechseck 8">
            <a:extLst>
              <a:ext uri="{FF2B5EF4-FFF2-40B4-BE49-F238E27FC236}">
                <a16:creationId xmlns:a16="http://schemas.microsoft.com/office/drawing/2014/main" id="{EDEE70F8-D804-0BB7-766D-049134DA6F89}"/>
              </a:ext>
            </a:extLst>
          </p:cNvPr>
          <p:cNvSpPr/>
          <p:nvPr/>
        </p:nvSpPr>
        <p:spPr>
          <a:xfrm flipH="1">
            <a:off x="1976172" y="2959932"/>
            <a:ext cx="2165403" cy="1103737"/>
          </a:xfrm>
          <a:prstGeom prst="hexagon">
            <a:avLst/>
          </a:prstGeom>
          <a:solidFill>
            <a:schemeClr val="accent6"/>
          </a:solidFill>
          <a:ln w="38100">
            <a:no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spc="100" dirty="0" err="1">
                <a:solidFill>
                  <a:schemeClr val="tx1"/>
                </a:solidFill>
              </a:rPr>
              <a:t>Capability</a:t>
            </a:r>
            <a:r>
              <a:rPr lang="de-DE" sz="1600" b="1" dirty="0">
                <a:solidFill>
                  <a:schemeClr val="tx1"/>
                </a:solidFill>
              </a:rPr>
              <a:t> </a:t>
            </a:r>
          </a:p>
          <a:p>
            <a:pPr algn="ctr"/>
            <a:r>
              <a:rPr lang="de-DE" sz="1600" b="1" dirty="0">
                <a:solidFill>
                  <a:schemeClr val="tx1"/>
                </a:solidFill>
              </a:rPr>
              <a:t>(</a:t>
            </a:r>
            <a:r>
              <a:rPr lang="de-DE" sz="1600" b="1" i="1" dirty="0" err="1">
                <a:solidFill>
                  <a:schemeClr val="tx1"/>
                </a:solidFill>
              </a:rPr>
              <a:t>physical</a:t>
            </a:r>
            <a:r>
              <a:rPr lang="de-DE" sz="1600" b="1" dirty="0">
                <a:solidFill>
                  <a:schemeClr val="tx1"/>
                </a:solidFill>
              </a:rPr>
              <a:t>)</a:t>
            </a:r>
            <a:endParaRPr lang="de-AT" sz="1600" b="1" dirty="0">
              <a:solidFill>
                <a:schemeClr val="tx1"/>
              </a:solidFill>
            </a:endParaRPr>
          </a:p>
        </p:txBody>
      </p:sp>
      <p:sp>
        <p:nvSpPr>
          <p:cNvPr id="10" name="Sechseck 9">
            <a:extLst>
              <a:ext uri="{FF2B5EF4-FFF2-40B4-BE49-F238E27FC236}">
                <a16:creationId xmlns:a16="http://schemas.microsoft.com/office/drawing/2014/main" id="{FE33BB6D-5046-B363-534C-8B4E1A274C33}"/>
              </a:ext>
            </a:extLst>
          </p:cNvPr>
          <p:cNvSpPr/>
          <p:nvPr/>
        </p:nvSpPr>
        <p:spPr>
          <a:xfrm flipH="1">
            <a:off x="3865641" y="3728951"/>
            <a:ext cx="2349340" cy="1103737"/>
          </a:xfrm>
          <a:prstGeom prst="hexagon">
            <a:avLst/>
          </a:prstGeom>
          <a:ln w="38100">
            <a:noFill/>
          </a:ln>
          <a:effectLst>
            <a:glow rad="228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dirty="0" err="1">
                <a:solidFill>
                  <a:schemeClr val="tx1"/>
                </a:solidFill>
              </a:rPr>
              <a:t>Comprehension</a:t>
            </a:r>
            <a:endParaRPr lang="de-DE" sz="1600" b="1" cap="all" dirty="0">
              <a:solidFill>
                <a:schemeClr val="tx1"/>
              </a:solidFill>
            </a:endParaRPr>
          </a:p>
          <a:p>
            <a:pPr algn="ctr"/>
            <a:r>
              <a:rPr lang="de-DE" sz="1600" b="1" dirty="0">
                <a:solidFill>
                  <a:schemeClr val="tx1"/>
                </a:solidFill>
              </a:rPr>
              <a:t>(</a:t>
            </a:r>
            <a:r>
              <a:rPr lang="de-DE" sz="1600" b="1" i="1" dirty="0" err="1">
                <a:solidFill>
                  <a:schemeClr val="tx1"/>
                </a:solidFill>
              </a:rPr>
              <a:t>intellectual</a:t>
            </a:r>
            <a:r>
              <a:rPr lang="de-DE" sz="1600" b="1" dirty="0">
                <a:solidFill>
                  <a:schemeClr val="tx1"/>
                </a:solidFill>
              </a:rPr>
              <a:t>)</a:t>
            </a:r>
            <a:endParaRPr lang="de-AT" sz="1600" b="1" dirty="0">
              <a:solidFill>
                <a:schemeClr val="tx1"/>
              </a:solidFill>
            </a:endParaRPr>
          </a:p>
        </p:txBody>
      </p:sp>
      <p:cxnSp>
        <p:nvCxnSpPr>
          <p:cNvPr id="21" name="Gerader Verbinder 20">
            <a:extLst>
              <a:ext uri="{FF2B5EF4-FFF2-40B4-BE49-F238E27FC236}">
                <a16:creationId xmlns:a16="http://schemas.microsoft.com/office/drawing/2014/main" id="{E3E34C46-C692-E47E-8B50-D9E1FD922DA1}"/>
              </a:ext>
            </a:extLst>
          </p:cNvPr>
          <p:cNvCxnSpPr>
            <a:stCxn id="9" idx="4"/>
            <a:endCxn id="12" idx="3"/>
          </p:cNvCxnSpPr>
          <p:nvPr/>
        </p:nvCxnSpPr>
        <p:spPr>
          <a:xfrm flipV="1">
            <a:off x="3865641" y="2542408"/>
            <a:ext cx="286940" cy="417524"/>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38896C4C-E40A-0C29-D432-08493ECCD904}"/>
              </a:ext>
            </a:extLst>
          </p:cNvPr>
          <p:cNvCxnSpPr>
            <a:cxnSpLocks/>
            <a:stCxn id="8" idx="4"/>
            <a:endCxn id="12" idx="0"/>
          </p:cNvCxnSpPr>
          <p:nvPr/>
        </p:nvCxnSpPr>
        <p:spPr>
          <a:xfrm flipH="1" flipV="1">
            <a:off x="5928041" y="2542408"/>
            <a:ext cx="286941" cy="417524"/>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C0F481C5-C7A0-C835-A1E1-7812F9F11627}"/>
              </a:ext>
            </a:extLst>
          </p:cNvPr>
          <p:cNvCxnSpPr>
            <a:cxnSpLocks/>
            <a:stCxn id="10" idx="5"/>
            <a:endCxn id="12" idx="2"/>
          </p:cNvCxnSpPr>
          <p:nvPr/>
        </p:nvCxnSpPr>
        <p:spPr>
          <a:xfrm flipV="1">
            <a:off x="4141575" y="3235828"/>
            <a:ext cx="357716" cy="49312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D24F838D-CA72-07FB-BF77-4551B136ADEB}"/>
              </a:ext>
            </a:extLst>
          </p:cNvPr>
          <p:cNvCxnSpPr>
            <a:cxnSpLocks/>
            <a:stCxn id="10" idx="4"/>
            <a:endCxn id="12" idx="1"/>
          </p:cNvCxnSpPr>
          <p:nvPr/>
        </p:nvCxnSpPr>
        <p:spPr>
          <a:xfrm flipH="1" flipV="1">
            <a:off x="5581331" y="3235828"/>
            <a:ext cx="357716" cy="49312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445AA9F0-0B5B-9D83-3C7F-9E80096A7692}"/>
              </a:ext>
            </a:extLst>
          </p:cNvPr>
          <p:cNvCxnSpPr>
            <a:cxnSpLocks/>
            <a:stCxn id="9" idx="3"/>
            <a:endCxn id="12" idx="2"/>
          </p:cNvCxnSpPr>
          <p:nvPr/>
        </p:nvCxnSpPr>
        <p:spPr>
          <a:xfrm flipV="1">
            <a:off x="4141575" y="3235828"/>
            <a:ext cx="357716" cy="27597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D854DD14-FFA3-56AE-060D-990322E3188D}"/>
              </a:ext>
            </a:extLst>
          </p:cNvPr>
          <p:cNvCxnSpPr>
            <a:cxnSpLocks/>
            <a:stCxn id="8" idx="3"/>
            <a:endCxn id="12" idx="1"/>
          </p:cNvCxnSpPr>
          <p:nvPr/>
        </p:nvCxnSpPr>
        <p:spPr>
          <a:xfrm flipH="1" flipV="1">
            <a:off x="5581331" y="3235828"/>
            <a:ext cx="357717" cy="27597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8A64874-39CD-3591-B05B-002FA6323A65}"/>
              </a:ext>
            </a:extLst>
          </p:cNvPr>
          <p:cNvSpPr>
            <a:spLocks noGrp="1"/>
          </p:cNvSpPr>
          <p:nvPr>
            <p:ph type="title"/>
          </p:nvPr>
        </p:nvSpPr>
        <p:spPr/>
        <p:txBody>
          <a:bodyPr/>
          <a:lstStyle/>
          <a:p>
            <a:r>
              <a:rPr lang="de-DE" dirty="0" err="1"/>
              <a:t>Fundamentals</a:t>
            </a:r>
            <a:r>
              <a:rPr lang="de-DE" dirty="0"/>
              <a:t> </a:t>
            </a:r>
            <a:r>
              <a:rPr lang="de-DE" dirty="0" err="1"/>
              <a:t>of</a:t>
            </a:r>
            <a:r>
              <a:rPr lang="de-DE" dirty="0"/>
              <a:t> Combat Power</a:t>
            </a:r>
            <a:endParaRPr lang="de-AT" dirty="0"/>
          </a:p>
        </p:txBody>
      </p:sp>
      <p:sp>
        <p:nvSpPr>
          <p:cNvPr id="12" name="Sechseck 11">
            <a:extLst>
              <a:ext uri="{FF2B5EF4-FFF2-40B4-BE49-F238E27FC236}">
                <a16:creationId xmlns:a16="http://schemas.microsoft.com/office/drawing/2014/main" id="{E0DAF2FD-3E22-C399-5D79-7DC8F68F9F0E}"/>
              </a:ext>
            </a:extLst>
          </p:cNvPr>
          <p:cNvSpPr/>
          <p:nvPr/>
        </p:nvSpPr>
        <p:spPr>
          <a:xfrm>
            <a:off x="4152581" y="1848988"/>
            <a:ext cx="1775460" cy="1386840"/>
          </a:xfrm>
          <a:prstGeom prst="hexagon">
            <a:avLst/>
          </a:prstGeom>
          <a:solidFill>
            <a:srgbClr val="545E46"/>
          </a:solidFill>
          <a:ln w="38100">
            <a:noFill/>
          </a:ln>
          <a:effectLst>
            <a:glow rad="228600">
              <a:schemeClr val="accent3">
                <a:satMod val="175000"/>
                <a:alpha val="40000"/>
              </a:schemeClr>
            </a:glo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i="1" dirty="0">
                <a:solidFill>
                  <a:schemeClr val="bg1"/>
                </a:solidFill>
              </a:rPr>
              <a:t>Combat</a:t>
            </a:r>
          </a:p>
          <a:p>
            <a:pPr algn="ctr"/>
            <a:r>
              <a:rPr lang="de-DE" sz="2400" b="1" i="1">
                <a:solidFill>
                  <a:schemeClr val="bg1"/>
                </a:solidFill>
              </a:rPr>
              <a:t>Powe</a:t>
            </a:r>
            <a:r>
              <a:rPr lang="de-DE" sz="2400" b="1" i="1" dirty="0">
                <a:solidFill>
                  <a:schemeClr val="bg1"/>
                </a:solidFill>
              </a:rPr>
              <a:t>r</a:t>
            </a:r>
            <a:endParaRPr lang="de-AT" sz="2400" b="1" i="1" dirty="0">
              <a:solidFill>
                <a:schemeClr val="bg1"/>
              </a:solidFill>
            </a:endParaRPr>
          </a:p>
        </p:txBody>
      </p:sp>
    </p:spTree>
    <p:extLst>
      <p:ext uri="{BB962C8B-B14F-4D97-AF65-F5344CB8AC3E}">
        <p14:creationId xmlns:p14="http://schemas.microsoft.com/office/powerpoint/2010/main" val="2201026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grpId="1" nodeType="clickEffect">
                                  <p:stCondLst>
                                    <p:cond delay="0"/>
                                  </p:stCondLst>
                                  <p:childTnLst>
                                    <p:animScale>
                                      <p:cBhvr>
                                        <p:cTn id="36"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808D6-EC12-82F6-958E-CD4C557D034F}"/>
            </a:ext>
          </a:extLst>
        </p:cNvPr>
        <p:cNvGrpSpPr/>
        <p:nvPr/>
      </p:nvGrpSpPr>
      <p:grpSpPr>
        <a:xfrm>
          <a:off x="0" y="0"/>
          <a:ext cx="0" cy="0"/>
          <a:chOff x="0" y="0"/>
          <a:chExt cx="0" cy="0"/>
        </a:xfrm>
      </p:grpSpPr>
      <p:sp>
        <p:nvSpPr>
          <p:cNvPr id="8" name="Sechseck 7">
            <a:extLst>
              <a:ext uri="{FF2B5EF4-FFF2-40B4-BE49-F238E27FC236}">
                <a16:creationId xmlns:a16="http://schemas.microsoft.com/office/drawing/2014/main" id="{CBC54DA4-B6C5-43D0-E06D-B044F2CD84D9}"/>
              </a:ext>
            </a:extLst>
          </p:cNvPr>
          <p:cNvSpPr/>
          <p:nvPr/>
        </p:nvSpPr>
        <p:spPr>
          <a:xfrm>
            <a:off x="5939048" y="2959932"/>
            <a:ext cx="2165403" cy="1103737"/>
          </a:xfrm>
          <a:prstGeom prst="hexagon">
            <a:avLst/>
          </a:prstGeom>
          <a:solidFill>
            <a:schemeClr val="accent4"/>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spc="100" dirty="0">
                <a:solidFill>
                  <a:schemeClr val="tx1"/>
                </a:solidFill>
              </a:rPr>
              <a:t>Will</a:t>
            </a:r>
          </a:p>
          <a:p>
            <a:pPr algn="ctr"/>
            <a:r>
              <a:rPr lang="de-DE" sz="1600" b="1" dirty="0">
                <a:solidFill>
                  <a:schemeClr val="tx1"/>
                </a:solidFill>
              </a:rPr>
              <a:t>(</a:t>
            </a:r>
            <a:r>
              <a:rPr lang="de-DE" sz="1600" b="1" i="1" dirty="0" err="1">
                <a:solidFill>
                  <a:schemeClr val="tx1"/>
                </a:solidFill>
              </a:rPr>
              <a:t>moral</a:t>
            </a:r>
            <a:r>
              <a:rPr lang="de-DE" sz="1600" b="1" dirty="0">
                <a:solidFill>
                  <a:schemeClr val="tx1"/>
                </a:solidFill>
              </a:rPr>
              <a:t>)</a:t>
            </a:r>
            <a:endParaRPr lang="de-AT" sz="1600" b="1" dirty="0">
              <a:solidFill>
                <a:schemeClr val="tx1"/>
              </a:solidFill>
            </a:endParaRPr>
          </a:p>
        </p:txBody>
      </p:sp>
      <p:sp>
        <p:nvSpPr>
          <p:cNvPr id="9" name="Sechseck 8">
            <a:extLst>
              <a:ext uri="{FF2B5EF4-FFF2-40B4-BE49-F238E27FC236}">
                <a16:creationId xmlns:a16="http://schemas.microsoft.com/office/drawing/2014/main" id="{315AA8B0-6FC0-108C-92B5-A5BF33B985E8}"/>
              </a:ext>
            </a:extLst>
          </p:cNvPr>
          <p:cNvSpPr/>
          <p:nvPr/>
        </p:nvSpPr>
        <p:spPr>
          <a:xfrm flipH="1">
            <a:off x="1976172" y="2959932"/>
            <a:ext cx="2165403" cy="1103737"/>
          </a:xfrm>
          <a:prstGeom prst="hexagon">
            <a:avLst/>
          </a:prstGeom>
          <a:solidFill>
            <a:schemeClr val="accent6"/>
          </a:solidFill>
          <a:ln w="38100">
            <a:noFill/>
          </a:ln>
          <a:effectLst>
            <a:glow rad="317500">
              <a:srgbClr val="7030A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spc="100" dirty="0" err="1">
                <a:solidFill>
                  <a:schemeClr val="tx1"/>
                </a:solidFill>
              </a:rPr>
              <a:t>Capability</a:t>
            </a:r>
            <a:r>
              <a:rPr lang="de-DE" sz="1600" b="1" dirty="0">
                <a:solidFill>
                  <a:schemeClr val="tx1"/>
                </a:solidFill>
              </a:rPr>
              <a:t> </a:t>
            </a:r>
          </a:p>
          <a:p>
            <a:pPr algn="ctr"/>
            <a:r>
              <a:rPr lang="de-DE" sz="1600" b="1" dirty="0">
                <a:solidFill>
                  <a:schemeClr val="tx1"/>
                </a:solidFill>
              </a:rPr>
              <a:t>(</a:t>
            </a:r>
            <a:r>
              <a:rPr lang="de-DE" sz="1600" b="1" i="1" dirty="0" err="1">
                <a:solidFill>
                  <a:schemeClr val="tx1"/>
                </a:solidFill>
              </a:rPr>
              <a:t>physical</a:t>
            </a:r>
            <a:r>
              <a:rPr lang="de-DE" sz="1600" b="1" dirty="0">
                <a:solidFill>
                  <a:schemeClr val="tx1"/>
                </a:solidFill>
              </a:rPr>
              <a:t>)</a:t>
            </a:r>
            <a:endParaRPr lang="de-AT" sz="1600" b="1" dirty="0">
              <a:solidFill>
                <a:schemeClr val="tx1"/>
              </a:solidFill>
            </a:endParaRPr>
          </a:p>
        </p:txBody>
      </p:sp>
      <p:sp>
        <p:nvSpPr>
          <p:cNvPr id="10" name="Sechseck 9">
            <a:extLst>
              <a:ext uri="{FF2B5EF4-FFF2-40B4-BE49-F238E27FC236}">
                <a16:creationId xmlns:a16="http://schemas.microsoft.com/office/drawing/2014/main" id="{47B1584A-F87A-7709-F7D1-7903F054AC3A}"/>
              </a:ext>
            </a:extLst>
          </p:cNvPr>
          <p:cNvSpPr/>
          <p:nvPr/>
        </p:nvSpPr>
        <p:spPr>
          <a:xfrm flipH="1">
            <a:off x="3865641" y="3728951"/>
            <a:ext cx="2349340" cy="1103737"/>
          </a:xfrm>
          <a:prstGeom prst="hexagon">
            <a:avLst/>
          </a:prstGeom>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dirty="0" err="1">
                <a:solidFill>
                  <a:schemeClr val="tx1"/>
                </a:solidFill>
              </a:rPr>
              <a:t>Comprehension</a:t>
            </a:r>
            <a:endParaRPr lang="de-DE" sz="1600" b="1" cap="all" dirty="0">
              <a:solidFill>
                <a:schemeClr val="tx1"/>
              </a:solidFill>
            </a:endParaRPr>
          </a:p>
          <a:p>
            <a:pPr algn="ctr"/>
            <a:r>
              <a:rPr lang="de-DE" sz="1600" b="1" dirty="0">
                <a:solidFill>
                  <a:schemeClr val="tx1"/>
                </a:solidFill>
              </a:rPr>
              <a:t>(</a:t>
            </a:r>
            <a:r>
              <a:rPr lang="de-DE" sz="1600" b="1" i="1" dirty="0" err="1">
                <a:solidFill>
                  <a:schemeClr val="tx1"/>
                </a:solidFill>
              </a:rPr>
              <a:t>intellectual</a:t>
            </a:r>
            <a:r>
              <a:rPr lang="de-DE" sz="1600" b="1" dirty="0">
                <a:solidFill>
                  <a:schemeClr val="tx1"/>
                </a:solidFill>
              </a:rPr>
              <a:t>)</a:t>
            </a:r>
            <a:endParaRPr lang="de-AT" sz="1600" b="1" dirty="0">
              <a:solidFill>
                <a:schemeClr val="tx1"/>
              </a:solidFill>
            </a:endParaRPr>
          </a:p>
        </p:txBody>
      </p:sp>
      <p:cxnSp>
        <p:nvCxnSpPr>
          <p:cNvPr id="21" name="Gerader Verbinder 20">
            <a:extLst>
              <a:ext uri="{FF2B5EF4-FFF2-40B4-BE49-F238E27FC236}">
                <a16:creationId xmlns:a16="http://schemas.microsoft.com/office/drawing/2014/main" id="{BA926F7F-D01D-BE7A-DD26-8860EA8C78D7}"/>
              </a:ext>
            </a:extLst>
          </p:cNvPr>
          <p:cNvCxnSpPr>
            <a:stCxn id="9" idx="4"/>
            <a:endCxn id="12" idx="3"/>
          </p:cNvCxnSpPr>
          <p:nvPr/>
        </p:nvCxnSpPr>
        <p:spPr>
          <a:xfrm flipV="1">
            <a:off x="3865641" y="2542408"/>
            <a:ext cx="286940" cy="417524"/>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641F4B63-C3D2-B658-7EC9-898CBDF85B28}"/>
              </a:ext>
            </a:extLst>
          </p:cNvPr>
          <p:cNvCxnSpPr>
            <a:cxnSpLocks/>
            <a:stCxn id="8" idx="4"/>
            <a:endCxn id="12" idx="0"/>
          </p:cNvCxnSpPr>
          <p:nvPr/>
        </p:nvCxnSpPr>
        <p:spPr>
          <a:xfrm flipH="1" flipV="1">
            <a:off x="5928041" y="2542408"/>
            <a:ext cx="286941" cy="417524"/>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AB104114-2E4D-369E-4774-015D4039C70B}"/>
              </a:ext>
            </a:extLst>
          </p:cNvPr>
          <p:cNvCxnSpPr>
            <a:cxnSpLocks/>
            <a:stCxn id="10" idx="5"/>
            <a:endCxn id="12" idx="2"/>
          </p:cNvCxnSpPr>
          <p:nvPr/>
        </p:nvCxnSpPr>
        <p:spPr>
          <a:xfrm flipV="1">
            <a:off x="4141575" y="3235828"/>
            <a:ext cx="357716" cy="49312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0A66AF62-529D-0511-BECF-C7072830A80E}"/>
              </a:ext>
            </a:extLst>
          </p:cNvPr>
          <p:cNvCxnSpPr>
            <a:cxnSpLocks/>
            <a:stCxn id="10" idx="4"/>
            <a:endCxn id="12" idx="1"/>
          </p:cNvCxnSpPr>
          <p:nvPr/>
        </p:nvCxnSpPr>
        <p:spPr>
          <a:xfrm flipH="1" flipV="1">
            <a:off x="5581331" y="3235828"/>
            <a:ext cx="357716" cy="49312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C3EF220E-61B4-96DD-B2F2-25AB4BF7CA99}"/>
              </a:ext>
            </a:extLst>
          </p:cNvPr>
          <p:cNvCxnSpPr>
            <a:cxnSpLocks/>
            <a:stCxn id="9" idx="3"/>
            <a:endCxn id="12" idx="2"/>
          </p:cNvCxnSpPr>
          <p:nvPr/>
        </p:nvCxnSpPr>
        <p:spPr>
          <a:xfrm flipV="1">
            <a:off x="4141575" y="3235828"/>
            <a:ext cx="357716" cy="27597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B7E2739B-2F58-6BD9-7C62-12512B02EAE7}"/>
              </a:ext>
            </a:extLst>
          </p:cNvPr>
          <p:cNvCxnSpPr>
            <a:cxnSpLocks/>
            <a:stCxn id="8" idx="3"/>
            <a:endCxn id="12" idx="1"/>
          </p:cNvCxnSpPr>
          <p:nvPr/>
        </p:nvCxnSpPr>
        <p:spPr>
          <a:xfrm flipH="1" flipV="1">
            <a:off x="5581331" y="3235828"/>
            <a:ext cx="357717" cy="27597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2365D796-546D-991E-D404-1434F18CECB8}"/>
              </a:ext>
            </a:extLst>
          </p:cNvPr>
          <p:cNvSpPr>
            <a:spLocks noGrp="1"/>
          </p:cNvSpPr>
          <p:nvPr>
            <p:ph type="title"/>
          </p:nvPr>
        </p:nvSpPr>
        <p:spPr/>
        <p:txBody>
          <a:bodyPr/>
          <a:lstStyle/>
          <a:p>
            <a:r>
              <a:rPr lang="de-DE" dirty="0" err="1"/>
              <a:t>Fundamentals</a:t>
            </a:r>
            <a:r>
              <a:rPr lang="de-DE" dirty="0"/>
              <a:t> </a:t>
            </a:r>
            <a:r>
              <a:rPr lang="de-DE" dirty="0" err="1"/>
              <a:t>of</a:t>
            </a:r>
            <a:r>
              <a:rPr lang="de-DE" dirty="0"/>
              <a:t> Combat Power</a:t>
            </a:r>
            <a:endParaRPr lang="de-AT" dirty="0"/>
          </a:p>
        </p:txBody>
      </p:sp>
      <p:sp>
        <p:nvSpPr>
          <p:cNvPr id="12" name="Sechseck 11">
            <a:extLst>
              <a:ext uri="{FF2B5EF4-FFF2-40B4-BE49-F238E27FC236}">
                <a16:creationId xmlns:a16="http://schemas.microsoft.com/office/drawing/2014/main" id="{67399EE2-8985-8BAA-41FE-C05054D419FA}"/>
              </a:ext>
            </a:extLst>
          </p:cNvPr>
          <p:cNvSpPr/>
          <p:nvPr/>
        </p:nvSpPr>
        <p:spPr>
          <a:xfrm>
            <a:off x="4152581" y="1848988"/>
            <a:ext cx="1775460" cy="1386840"/>
          </a:xfrm>
          <a:prstGeom prst="hexagon">
            <a:avLst/>
          </a:prstGeom>
          <a:solidFill>
            <a:srgbClr val="545E46"/>
          </a:solidFill>
          <a:ln w="38100">
            <a:noFill/>
          </a:ln>
          <a:effectLst>
            <a:glow rad="228600">
              <a:schemeClr val="accent3">
                <a:satMod val="175000"/>
                <a:alpha val="40000"/>
              </a:schemeClr>
            </a:glo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i="1" dirty="0">
                <a:solidFill>
                  <a:schemeClr val="bg1"/>
                </a:solidFill>
              </a:rPr>
              <a:t>Combat</a:t>
            </a:r>
          </a:p>
          <a:p>
            <a:pPr algn="ctr"/>
            <a:r>
              <a:rPr lang="de-DE" sz="2400" b="1" i="1">
                <a:solidFill>
                  <a:schemeClr val="bg1"/>
                </a:solidFill>
              </a:rPr>
              <a:t>Powe</a:t>
            </a:r>
            <a:r>
              <a:rPr lang="de-DE" sz="2400" b="1" i="1" dirty="0">
                <a:solidFill>
                  <a:schemeClr val="bg1"/>
                </a:solidFill>
              </a:rPr>
              <a:t>r</a:t>
            </a:r>
            <a:endParaRPr lang="de-AT" sz="2400" b="1" i="1" dirty="0">
              <a:solidFill>
                <a:schemeClr val="bg1"/>
              </a:solidFill>
            </a:endParaRPr>
          </a:p>
        </p:txBody>
      </p:sp>
    </p:spTree>
    <p:extLst>
      <p:ext uri="{BB962C8B-B14F-4D97-AF65-F5344CB8AC3E}">
        <p14:creationId xmlns:p14="http://schemas.microsoft.com/office/powerpoint/2010/main" val="1128605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CAD07-D9E1-F3E0-5116-6C402879C1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B5FD33F-8169-1295-B13F-2BD916A59690}"/>
              </a:ext>
            </a:extLst>
          </p:cNvPr>
          <p:cNvSpPr>
            <a:spLocks noGrp="1"/>
          </p:cNvSpPr>
          <p:nvPr>
            <p:ph type="title"/>
          </p:nvPr>
        </p:nvSpPr>
        <p:spPr/>
        <p:txBody>
          <a:bodyPr/>
          <a:lstStyle/>
          <a:p>
            <a:r>
              <a:rPr lang="en-GB" i="1" dirty="0"/>
              <a:t>Scenario I</a:t>
            </a:r>
          </a:p>
        </p:txBody>
      </p:sp>
      <p:sp>
        <p:nvSpPr>
          <p:cNvPr id="3" name="Textplatzhalter 2">
            <a:extLst>
              <a:ext uri="{FF2B5EF4-FFF2-40B4-BE49-F238E27FC236}">
                <a16:creationId xmlns:a16="http://schemas.microsoft.com/office/drawing/2014/main" id="{949F47CB-2285-6DF0-F7A3-B1D89D46B047}"/>
              </a:ext>
            </a:extLst>
          </p:cNvPr>
          <p:cNvSpPr>
            <a:spLocks noGrp="1"/>
          </p:cNvSpPr>
          <p:nvPr>
            <p:ph type="body" idx="1"/>
          </p:nvPr>
        </p:nvSpPr>
        <p:spPr/>
        <p:txBody>
          <a:bodyPr/>
          <a:lstStyle/>
          <a:p>
            <a:r>
              <a:rPr lang="de-AT" i="1" dirty="0"/>
              <a:t>Plains </a:t>
            </a:r>
            <a:r>
              <a:rPr lang="de-AT" i="1" dirty="0" err="1"/>
              <a:t>of</a:t>
            </a:r>
            <a:r>
              <a:rPr lang="de-AT" i="1" dirty="0"/>
              <a:t> </a:t>
            </a:r>
            <a:r>
              <a:rPr lang="de-AT" i="1" dirty="0" err="1"/>
              <a:t>Eldoria</a:t>
            </a:r>
            <a:r>
              <a:rPr lang="de-AT" i="1" dirty="0"/>
              <a:t>, ca. 2035</a:t>
            </a:r>
          </a:p>
        </p:txBody>
      </p:sp>
      <p:sp>
        <p:nvSpPr>
          <p:cNvPr id="4" name="Sechseck 3">
            <a:extLst>
              <a:ext uri="{FF2B5EF4-FFF2-40B4-BE49-F238E27FC236}">
                <a16:creationId xmlns:a16="http://schemas.microsoft.com/office/drawing/2014/main" id="{9016E594-E956-0458-BE94-7EC316C03347}"/>
              </a:ext>
            </a:extLst>
          </p:cNvPr>
          <p:cNvSpPr/>
          <p:nvPr/>
        </p:nvSpPr>
        <p:spPr>
          <a:xfrm flipH="1">
            <a:off x="3952054" y="1489444"/>
            <a:ext cx="2165403" cy="1103737"/>
          </a:xfrm>
          <a:prstGeom prst="hexagon">
            <a:avLst/>
          </a:prstGeom>
          <a:solidFill>
            <a:schemeClr val="accent6"/>
          </a:solidFill>
          <a:ln w="38100">
            <a:no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spc="100" dirty="0" err="1">
                <a:solidFill>
                  <a:schemeClr val="tx1"/>
                </a:solidFill>
              </a:rPr>
              <a:t>Capability</a:t>
            </a:r>
            <a:r>
              <a:rPr lang="de-DE" sz="1600" b="1" dirty="0">
                <a:solidFill>
                  <a:schemeClr val="tx1"/>
                </a:solidFill>
              </a:rPr>
              <a:t> </a:t>
            </a:r>
          </a:p>
          <a:p>
            <a:pPr algn="ctr"/>
            <a:r>
              <a:rPr lang="de-DE" sz="1600" b="1" dirty="0">
                <a:solidFill>
                  <a:schemeClr val="tx1"/>
                </a:solidFill>
              </a:rPr>
              <a:t>(</a:t>
            </a:r>
            <a:r>
              <a:rPr lang="de-DE" sz="1600" b="1" i="1" dirty="0" err="1">
                <a:solidFill>
                  <a:schemeClr val="tx1"/>
                </a:solidFill>
              </a:rPr>
              <a:t>physical</a:t>
            </a:r>
            <a:r>
              <a:rPr lang="de-DE" sz="1600" b="1" dirty="0">
                <a:solidFill>
                  <a:schemeClr val="tx1"/>
                </a:solidFill>
              </a:rPr>
              <a:t>)</a:t>
            </a:r>
            <a:endParaRPr lang="de-AT" sz="1600" b="1" dirty="0">
              <a:solidFill>
                <a:schemeClr val="tx1"/>
              </a:solidFill>
            </a:endParaRPr>
          </a:p>
        </p:txBody>
      </p:sp>
    </p:spTree>
    <p:extLst>
      <p:ext uri="{BB962C8B-B14F-4D97-AF65-F5344CB8AC3E}">
        <p14:creationId xmlns:p14="http://schemas.microsoft.com/office/powerpoint/2010/main" val="4113722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4E3CB-9FFC-463B-50AE-B259DCA5D221}"/>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AE232ACF-7FE1-BBD0-9073-6542AB2CCC9E}"/>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5EAE3487-A4DC-4108-2ACD-8C653B4BAFA3}"/>
              </a:ext>
            </a:extLst>
          </p:cNvPr>
          <p:cNvSpPr>
            <a:spLocks noGrp="1"/>
          </p:cNvSpPr>
          <p:nvPr>
            <p:ph type="sldNum" sz="quarter" idx="12"/>
          </p:nvPr>
        </p:nvSpPr>
        <p:spPr/>
        <p:txBody>
          <a:bodyPr/>
          <a:lstStyle/>
          <a:p>
            <a:pPr lvl="0"/>
            <a:fld id="{E9332B9C-7C82-4E4D-B68E-C75B982C1359}" type="slidenum">
              <a:rPr lang="de-AT" smtClean="0"/>
              <a:t>16</a:t>
            </a:fld>
            <a:endParaRPr lang="de-AT"/>
          </a:p>
        </p:txBody>
      </p:sp>
      <p:pic>
        <p:nvPicPr>
          <p:cNvPr id="10" name="Test1">
            <a:hlinkClick r:id="" action="ppaction://media"/>
            <a:extLst>
              <a:ext uri="{FF2B5EF4-FFF2-40B4-BE49-F238E27FC236}">
                <a16:creationId xmlns:a16="http://schemas.microsoft.com/office/drawing/2014/main" id="{3BF4E059-0FFE-F8B7-AB8D-A84EFF82DF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0080624" cy="5670550"/>
          </a:xfrm>
          <a:prstGeom prst="rect">
            <a:avLst/>
          </a:prstGeom>
        </p:spPr>
      </p:pic>
    </p:spTree>
    <p:extLst>
      <p:ext uri="{BB962C8B-B14F-4D97-AF65-F5344CB8AC3E}">
        <p14:creationId xmlns:p14="http://schemas.microsoft.com/office/powerpoint/2010/main" val="1174429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3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A2F52-7DD8-8F74-B045-0681E476F5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F183EE-EC75-6A33-1130-CD5E766757CF}"/>
              </a:ext>
            </a:extLst>
          </p:cNvPr>
          <p:cNvSpPr>
            <a:spLocks noGrp="1"/>
          </p:cNvSpPr>
          <p:nvPr>
            <p:ph type="title"/>
          </p:nvPr>
        </p:nvSpPr>
        <p:spPr/>
        <p:txBody>
          <a:bodyPr>
            <a:noAutofit/>
          </a:bodyPr>
          <a:lstStyle/>
          <a:p>
            <a:r>
              <a:rPr lang="de-AT" sz="3600" dirty="0"/>
              <a:t>Technical </a:t>
            </a:r>
            <a:r>
              <a:rPr lang="de-AT" sz="3600" dirty="0" err="1"/>
              <a:t>Considerations</a:t>
            </a:r>
            <a:endParaRPr lang="de-AT" sz="3600" dirty="0"/>
          </a:p>
        </p:txBody>
      </p:sp>
      <p:sp>
        <p:nvSpPr>
          <p:cNvPr id="3" name="Inhaltsplatzhalter 2">
            <a:extLst>
              <a:ext uri="{FF2B5EF4-FFF2-40B4-BE49-F238E27FC236}">
                <a16:creationId xmlns:a16="http://schemas.microsoft.com/office/drawing/2014/main" id="{8B9A674A-56BD-D984-D581-D21A727B371C}"/>
              </a:ext>
            </a:extLst>
          </p:cNvPr>
          <p:cNvSpPr>
            <a:spLocks noGrp="1"/>
          </p:cNvSpPr>
          <p:nvPr>
            <p:ph idx="4294967295"/>
          </p:nvPr>
        </p:nvSpPr>
        <p:spPr>
          <a:xfrm>
            <a:off x="503999" y="1424940"/>
            <a:ext cx="9576626" cy="4130939"/>
          </a:xfrm>
          <a:prstGeom prst="rect">
            <a:avLst/>
          </a:prstGeom>
        </p:spPr>
        <p:txBody>
          <a:bodyPr lIns="91440" tIns="45720" rIns="91440" bIns="45720" anchor="t"/>
          <a:lstStyle/>
          <a:p>
            <a:pPr marL="342900" indent="-342900">
              <a:buBlip>
                <a:blip r:embed="rId3">
                  <a:extLst>
                    <a:ext uri="{96DAC541-7B7A-43D3-8B79-37D633B846F1}">
                      <asvg:svgBlip xmlns:asvg="http://schemas.microsoft.com/office/drawing/2016/SVG/main" r:embed="rId4"/>
                    </a:ext>
                  </a:extLst>
                </a:blip>
              </a:buBlip>
            </a:pPr>
            <a:r>
              <a:rPr lang="en-US" b="1" u="sng" dirty="0">
                <a:solidFill>
                  <a:schemeClr val="accent6">
                    <a:lumMod val="76000"/>
                  </a:schemeClr>
                </a:solidFill>
                <a:latin typeface="Franklin Gothic Book"/>
                <a:ea typeface="Microsoft YaHei"/>
              </a:rPr>
              <a:t>Bolster Supply Chain Vigilance</a:t>
            </a:r>
          </a:p>
          <a:p>
            <a:pPr marL="1028700" lvl="1" indent="-342900">
              <a:buBlip>
                <a:blip r:embed="rId3">
                  <a:extLst>
                    <a:ext uri="{96DAC541-7B7A-43D3-8B79-37D633B846F1}">
                      <asvg:svgBlip xmlns:asvg="http://schemas.microsoft.com/office/drawing/2016/SVG/main" r:embed="rId4"/>
                    </a:ext>
                  </a:extLst>
                </a:blip>
              </a:buBlip>
            </a:pPr>
            <a:r>
              <a:rPr lang="en-US" i="1" dirty="0">
                <a:solidFill>
                  <a:schemeClr val="accent6">
                    <a:lumMod val="76000"/>
                  </a:schemeClr>
                </a:solidFill>
              </a:rPr>
              <a:t>Microchip-level infiltration can cripple forces.</a:t>
            </a:r>
            <a:endParaRPr lang="en-US" i="1" dirty="0">
              <a:solidFill>
                <a:schemeClr val="accent6">
                  <a:lumMod val="76000"/>
                </a:schemeClr>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chemeClr val="accent6">
                    <a:lumMod val="76000"/>
                  </a:schemeClr>
                </a:solidFill>
              </a:rPr>
              <a:t>Full oversight and patch management are non-negotiable.</a:t>
            </a:r>
            <a:endParaRPr lang="en-US" i="1" dirty="0">
              <a:solidFill>
                <a:schemeClr val="accent6">
                  <a:lumMod val="76000"/>
                </a:schemeClr>
              </a:solidFill>
              <a:ea typeface="Calibri"/>
              <a:cs typeface="Calibri"/>
            </a:endParaRPr>
          </a:p>
          <a:p>
            <a:endParaRPr lang="en-US" b="1" u="sng" dirty="0">
              <a:latin typeface="Franklin Gothic Book"/>
              <a:ea typeface="Microsoft YaHei"/>
            </a:endParaRPr>
          </a:p>
        </p:txBody>
      </p:sp>
      <p:sp>
        <p:nvSpPr>
          <p:cNvPr id="4" name="Datumsplatzhalter 3">
            <a:extLst>
              <a:ext uri="{FF2B5EF4-FFF2-40B4-BE49-F238E27FC236}">
                <a16:creationId xmlns:a16="http://schemas.microsoft.com/office/drawing/2014/main" id="{47DC8754-AC39-F16A-B030-F62470317E70}"/>
              </a:ext>
            </a:extLst>
          </p:cNvPr>
          <p:cNvSpPr>
            <a:spLocks noGrp="1"/>
          </p:cNvSpPr>
          <p:nvPr>
            <p:ph type="dt" sz="half" idx="10"/>
          </p:nvPr>
        </p:nvSpPr>
        <p:spPr/>
        <p:txBody>
          <a:bodyPr/>
          <a:lstStyle/>
          <a:p>
            <a:pPr lvl="0"/>
            <a:fld id="{59D4F31A-6B74-4E43-B482-CD23B7E81EBC}" type="datetime3">
              <a:rPr lang="de-AT" smtClean="0"/>
              <a:t>07/05/25</a:t>
            </a:fld>
            <a:endParaRPr lang="de-AT" dirty="0"/>
          </a:p>
        </p:txBody>
      </p:sp>
      <p:sp>
        <p:nvSpPr>
          <p:cNvPr id="5" name="Foliennummernplatzhalter 4">
            <a:extLst>
              <a:ext uri="{FF2B5EF4-FFF2-40B4-BE49-F238E27FC236}">
                <a16:creationId xmlns:a16="http://schemas.microsoft.com/office/drawing/2014/main" id="{21D64A99-1918-DF4E-AC25-E9C4709E3631}"/>
              </a:ext>
            </a:extLst>
          </p:cNvPr>
          <p:cNvSpPr>
            <a:spLocks noGrp="1"/>
          </p:cNvSpPr>
          <p:nvPr>
            <p:ph type="sldNum" sz="quarter" idx="12"/>
          </p:nvPr>
        </p:nvSpPr>
        <p:spPr/>
        <p:txBody>
          <a:bodyPr/>
          <a:lstStyle/>
          <a:p>
            <a:pPr lvl="0"/>
            <a:fld id="{E9332B9C-7C82-4E4D-B68E-C75B982C1359}" type="slidenum">
              <a:rPr lang="de-AT" smtClean="0"/>
              <a:t>17</a:t>
            </a:fld>
            <a:endParaRPr lang="de-AT"/>
          </a:p>
        </p:txBody>
      </p:sp>
      <p:pic>
        <p:nvPicPr>
          <p:cNvPr id="7" name="Grafik 6">
            <a:extLst>
              <a:ext uri="{FF2B5EF4-FFF2-40B4-BE49-F238E27FC236}">
                <a16:creationId xmlns:a16="http://schemas.microsoft.com/office/drawing/2014/main" id="{4025675B-53BE-D1FD-2C8F-1FEE7EE67EA5}"/>
              </a:ext>
            </a:extLst>
          </p:cNvPr>
          <p:cNvPicPr>
            <a:picLocks noChangeAspect="1"/>
          </p:cNvPicPr>
          <p:nvPr/>
        </p:nvPicPr>
        <p:blipFill>
          <a:blip r:embed="rId5"/>
          <a:stretch>
            <a:fillRect/>
          </a:stretch>
        </p:blipFill>
        <p:spPr>
          <a:xfrm>
            <a:off x="5617470" y="1421297"/>
            <a:ext cx="529859" cy="489101"/>
          </a:xfrm>
          <a:prstGeom prst="rect">
            <a:avLst/>
          </a:prstGeom>
        </p:spPr>
      </p:pic>
    </p:spTree>
    <p:extLst>
      <p:ext uri="{BB962C8B-B14F-4D97-AF65-F5344CB8AC3E}">
        <p14:creationId xmlns:p14="http://schemas.microsoft.com/office/powerpoint/2010/main" val="1527406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97BC6-609F-7EC2-51F7-EC4F5891C0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7C13CA-8BAE-CDFD-CDC9-5FACB77BC984}"/>
              </a:ext>
            </a:extLst>
          </p:cNvPr>
          <p:cNvSpPr>
            <a:spLocks noGrp="1"/>
          </p:cNvSpPr>
          <p:nvPr>
            <p:ph type="title"/>
          </p:nvPr>
        </p:nvSpPr>
        <p:spPr/>
        <p:txBody>
          <a:bodyPr>
            <a:noAutofit/>
          </a:bodyPr>
          <a:lstStyle/>
          <a:p>
            <a:r>
              <a:rPr lang="de-AT" sz="3600" dirty="0"/>
              <a:t>Technical </a:t>
            </a:r>
            <a:r>
              <a:rPr lang="de-AT" sz="3600" dirty="0" err="1"/>
              <a:t>Considerations</a:t>
            </a:r>
            <a:endParaRPr lang="de-AT" sz="3600" dirty="0"/>
          </a:p>
        </p:txBody>
      </p:sp>
      <p:sp>
        <p:nvSpPr>
          <p:cNvPr id="3" name="Inhaltsplatzhalter 2">
            <a:extLst>
              <a:ext uri="{FF2B5EF4-FFF2-40B4-BE49-F238E27FC236}">
                <a16:creationId xmlns:a16="http://schemas.microsoft.com/office/drawing/2014/main" id="{629C486E-260A-C89B-3D68-BA9D916B7FE7}"/>
              </a:ext>
            </a:extLst>
          </p:cNvPr>
          <p:cNvSpPr>
            <a:spLocks noGrp="1"/>
          </p:cNvSpPr>
          <p:nvPr>
            <p:ph idx="4294967295"/>
          </p:nvPr>
        </p:nvSpPr>
        <p:spPr>
          <a:xfrm>
            <a:off x="503999" y="1424940"/>
            <a:ext cx="9576626" cy="4130939"/>
          </a:xfrm>
          <a:prstGeom prst="rect">
            <a:avLst/>
          </a:prstGeom>
        </p:spPr>
        <p:txBody>
          <a:bodyPr lIns="91440" tIns="45720" rIns="91440" bIns="45720" anchor="t"/>
          <a:lstStyle/>
          <a:p>
            <a:pPr marL="342900" indent="-342900">
              <a:buBlip>
                <a:blip r:embed="rId3">
                  <a:extLst>
                    <a:ext uri="{96DAC541-7B7A-43D3-8B79-37D633B846F1}">
                      <asvg:svgBlip xmlns:asvg="http://schemas.microsoft.com/office/drawing/2016/SVG/main" r:embed="rId4"/>
                    </a:ext>
                  </a:extLst>
                </a:blip>
              </a:buBlip>
            </a:pPr>
            <a:r>
              <a:rPr lang="en-US" b="1" u="sng" dirty="0">
                <a:solidFill>
                  <a:schemeClr val="accent6">
                    <a:lumMod val="76000"/>
                  </a:schemeClr>
                </a:solidFill>
                <a:latin typeface="Franklin Gothic Book"/>
                <a:ea typeface="Microsoft YaHei"/>
              </a:rPr>
              <a:t>Bolster Supply Chain Vigilance</a:t>
            </a:r>
          </a:p>
          <a:p>
            <a:pPr marL="1028700" lvl="1" indent="-342900">
              <a:buBlip>
                <a:blip r:embed="rId3">
                  <a:extLst>
                    <a:ext uri="{96DAC541-7B7A-43D3-8B79-37D633B846F1}">
                      <asvg:svgBlip xmlns:asvg="http://schemas.microsoft.com/office/drawing/2016/SVG/main" r:embed="rId4"/>
                    </a:ext>
                  </a:extLst>
                </a:blip>
              </a:buBlip>
            </a:pPr>
            <a:r>
              <a:rPr lang="en-US" i="1" dirty="0">
                <a:solidFill>
                  <a:schemeClr val="accent6">
                    <a:lumMod val="76000"/>
                  </a:schemeClr>
                </a:solidFill>
              </a:rPr>
              <a:t>Microchip-level infiltration can cripple forces.</a:t>
            </a:r>
            <a:endParaRPr lang="en-US" i="1" dirty="0">
              <a:solidFill>
                <a:schemeClr val="accent6">
                  <a:lumMod val="76000"/>
                </a:schemeClr>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chemeClr val="accent6">
                    <a:lumMod val="76000"/>
                  </a:schemeClr>
                </a:solidFill>
              </a:rPr>
              <a:t>Full oversight and patch management are non-negotiable.</a:t>
            </a:r>
            <a:endParaRPr lang="en-US" i="1" dirty="0">
              <a:solidFill>
                <a:schemeClr val="accent6">
                  <a:lumMod val="76000"/>
                </a:schemeClr>
              </a:solidFill>
              <a:ea typeface="Calibri"/>
              <a:cs typeface="Calibri"/>
            </a:endParaRPr>
          </a:p>
          <a:p>
            <a:pPr marL="342900" indent="-342900">
              <a:buBlip>
                <a:blip r:embed="rId3">
                  <a:extLst>
                    <a:ext uri="{96DAC541-7B7A-43D3-8B79-37D633B846F1}">
                      <asvg:svgBlip xmlns:asvg="http://schemas.microsoft.com/office/drawing/2016/SVG/main" r:embed="rId4"/>
                    </a:ext>
                  </a:extLst>
                </a:blip>
              </a:buBlip>
            </a:pPr>
            <a:r>
              <a:rPr lang="en-US" b="1" u="sng" dirty="0">
                <a:solidFill>
                  <a:srgbClr val="002060"/>
                </a:solidFill>
                <a:latin typeface="Franklin Gothic Book"/>
                <a:ea typeface="Microsoft YaHei"/>
              </a:rPr>
              <a:t>Reinforce C2 Structures with Human Oversight</a:t>
            </a: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Adaptive networks + human anomaly detection = resilience.</a:t>
            </a:r>
            <a:endParaRPr lang="en-US" i="1" dirty="0">
              <a:solidFill>
                <a:srgbClr val="002060"/>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Signals officers must counter electronic disruptions swiftly.</a:t>
            </a:r>
            <a:endParaRPr lang="en-US" i="1" dirty="0">
              <a:solidFill>
                <a:srgbClr val="002060"/>
              </a:solidFill>
              <a:ea typeface="Calibri"/>
              <a:cs typeface="Calibri"/>
            </a:endParaRPr>
          </a:p>
          <a:p>
            <a:pPr marL="342900" indent="-342900">
              <a:buBlip>
                <a:blip r:embed="rId3">
                  <a:extLst>
                    <a:ext uri="{96DAC541-7B7A-43D3-8B79-37D633B846F1}">
                      <asvg:svgBlip xmlns:asvg="http://schemas.microsoft.com/office/drawing/2016/SVG/main" r:embed="rId4"/>
                    </a:ext>
                  </a:extLst>
                </a:blip>
              </a:buBlip>
            </a:pPr>
            <a:endParaRPr lang="en-US" b="1" u="sng" dirty="0">
              <a:latin typeface="Franklin Gothic Book"/>
              <a:ea typeface="Microsoft YaHei"/>
            </a:endParaRPr>
          </a:p>
        </p:txBody>
      </p:sp>
      <p:sp>
        <p:nvSpPr>
          <p:cNvPr id="4" name="Datumsplatzhalter 3">
            <a:extLst>
              <a:ext uri="{FF2B5EF4-FFF2-40B4-BE49-F238E27FC236}">
                <a16:creationId xmlns:a16="http://schemas.microsoft.com/office/drawing/2014/main" id="{DCFCC474-2BB3-8A1D-1A57-300D2CF06A74}"/>
              </a:ext>
            </a:extLst>
          </p:cNvPr>
          <p:cNvSpPr>
            <a:spLocks noGrp="1"/>
          </p:cNvSpPr>
          <p:nvPr>
            <p:ph type="dt" sz="half" idx="10"/>
          </p:nvPr>
        </p:nvSpPr>
        <p:spPr/>
        <p:txBody>
          <a:bodyPr/>
          <a:lstStyle/>
          <a:p>
            <a:pPr lvl="0"/>
            <a:fld id="{59D4F31A-6B74-4E43-B482-CD23B7E81EBC}" type="datetime3">
              <a:rPr lang="de-AT" smtClean="0"/>
              <a:t>07/05/25</a:t>
            </a:fld>
            <a:endParaRPr lang="de-AT" dirty="0"/>
          </a:p>
        </p:txBody>
      </p:sp>
      <p:sp>
        <p:nvSpPr>
          <p:cNvPr id="5" name="Foliennummernplatzhalter 4">
            <a:extLst>
              <a:ext uri="{FF2B5EF4-FFF2-40B4-BE49-F238E27FC236}">
                <a16:creationId xmlns:a16="http://schemas.microsoft.com/office/drawing/2014/main" id="{729C1761-CF44-1BD5-371A-830606E377D8}"/>
              </a:ext>
            </a:extLst>
          </p:cNvPr>
          <p:cNvSpPr>
            <a:spLocks noGrp="1"/>
          </p:cNvSpPr>
          <p:nvPr>
            <p:ph type="sldNum" sz="quarter" idx="12"/>
          </p:nvPr>
        </p:nvSpPr>
        <p:spPr/>
        <p:txBody>
          <a:bodyPr/>
          <a:lstStyle/>
          <a:p>
            <a:pPr lvl="0"/>
            <a:fld id="{E9332B9C-7C82-4E4D-B68E-C75B982C1359}" type="slidenum">
              <a:rPr lang="de-AT" smtClean="0"/>
              <a:t>18</a:t>
            </a:fld>
            <a:endParaRPr lang="de-AT"/>
          </a:p>
        </p:txBody>
      </p:sp>
      <p:pic>
        <p:nvPicPr>
          <p:cNvPr id="7" name="Grafik 6">
            <a:extLst>
              <a:ext uri="{FF2B5EF4-FFF2-40B4-BE49-F238E27FC236}">
                <a16:creationId xmlns:a16="http://schemas.microsoft.com/office/drawing/2014/main" id="{D42191E8-533F-D41B-9204-F31B0B60B0E3}"/>
              </a:ext>
            </a:extLst>
          </p:cNvPr>
          <p:cNvPicPr>
            <a:picLocks noChangeAspect="1"/>
          </p:cNvPicPr>
          <p:nvPr/>
        </p:nvPicPr>
        <p:blipFill>
          <a:blip r:embed="rId5"/>
          <a:stretch>
            <a:fillRect/>
          </a:stretch>
        </p:blipFill>
        <p:spPr>
          <a:xfrm>
            <a:off x="5617470" y="1421297"/>
            <a:ext cx="529859" cy="489101"/>
          </a:xfrm>
          <a:prstGeom prst="rect">
            <a:avLst/>
          </a:prstGeom>
        </p:spPr>
      </p:pic>
      <p:pic>
        <p:nvPicPr>
          <p:cNvPr id="9" name="Grafik 8">
            <a:extLst>
              <a:ext uri="{FF2B5EF4-FFF2-40B4-BE49-F238E27FC236}">
                <a16:creationId xmlns:a16="http://schemas.microsoft.com/office/drawing/2014/main" id="{BAAFCD15-B883-F0B9-C5A9-F189E107BBC2}"/>
              </a:ext>
            </a:extLst>
          </p:cNvPr>
          <p:cNvPicPr>
            <a:picLocks noChangeAspect="1"/>
          </p:cNvPicPr>
          <p:nvPr/>
        </p:nvPicPr>
        <p:blipFill>
          <a:blip r:embed="rId6"/>
          <a:stretch>
            <a:fillRect/>
          </a:stretch>
        </p:blipFill>
        <p:spPr>
          <a:xfrm>
            <a:off x="7061603" y="2672040"/>
            <a:ext cx="529859" cy="516156"/>
          </a:xfrm>
          <a:prstGeom prst="rect">
            <a:avLst/>
          </a:prstGeom>
        </p:spPr>
      </p:pic>
    </p:spTree>
    <p:extLst>
      <p:ext uri="{BB962C8B-B14F-4D97-AF65-F5344CB8AC3E}">
        <p14:creationId xmlns:p14="http://schemas.microsoft.com/office/powerpoint/2010/main" val="128291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05E3-FBBA-DD38-459B-746062AB78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AC1CBF-92D0-5CAD-D7F5-BB5B168BC1EC}"/>
              </a:ext>
            </a:extLst>
          </p:cNvPr>
          <p:cNvSpPr>
            <a:spLocks noGrp="1"/>
          </p:cNvSpPr>
          <p:nvPr>
            <p:ph type="title"/>
          </p:nvPr>
        </p:nvSpPr>
        <p:spPr/>
        <p:txBody>
          <a:bodyPr>
            <a:noAutofit/>
          </a:bodyPr>
          <a:lstStyle/>
          <a:p>
            <a:r>
              <a:rPr lang="de-AT" sz="3600" dirty="0"/>
              <a:t>Technical </a:t>
            </a:r>
            <a:r>
              <a:rPr lang="de-AT" sz="3600" dirty="0" err="1"/>
              <a:t>Considerations</a:t>
            </a:r>
            <a:endParaRPr lang="de-AT" sz="3600" dirty="0"/>
          </a:p>
        </p:txBody>
      </p:sp>
      <p:sp>
        <p:nvSpPr>
          <p:cNvPr id="3" name="Inhaltsplatzhalter 2">
            <a:extLst>
              <a:ext uri="{FF2B5EF4-FFF2-40B4-BE49-F238E27FC236}">
                <a16:creationId xmlns:a16="http://schemas.microsoft.com/office/drawing/2014/main" id="{5285BED6-3C7B-9FDB-3FE0-D7EE243F3CA1}"/>
              </a:ext>
            </a:extLst>
          </p:cNvPr>
          <p:cNvSpPr>
            <a:spLocks noGrp="1"/>
          </p:cNvSpPr>
          <p:nvPr>
            <p:ph idx="4294967295"/>
          </p:nvPr>
        </p:nvSpPr>
        <p:spPr>
          <a:xfrm>
            <a:off x="503999" y="1424940"/>
            <a:ext cx="9576626" cy="4130939"/>
          </a:xfrm>
          <a:prstGeom prst="rect">
            <a:avLst/>
          </a:prstGeom>
        </p:spPr>
        <p:txBody>
          <a:bodyPr lIns="91440" tIns="45720" rIns="91440" bIns="45720" anchor="t"/>
          <a:lstStyle/>
          <a:p>
            <a:pPr marL="342900" indent="-342900">
              <a:buBlip>
                <a:blip r:embed="rId3">
                  <a:extLst>
                    <a:ext uri="{96DAC541-7B7A-43D3-8B79-37D633B846F1}">
                      <asvg:svgBlip xmlns:asvg="http://schemas.microsoft.com/office/drawing/2016/SVG/main" r:embed="rId4"/>
                    </a:ext>
                  </a:extLst>
                </a:blip>
              </a:buBlip>
            </a:pPr>
            <a:r>
              <a:rPr lang="en-US" b="1" u="sng" dirty="0">
                <a:solidFill>
                  <a:schemeClr val="accent6">
                    <a:lumMod val="76000"/>
                  </a:schemeClr>
                </a:solidFill>
                <a:latin typeface="Franklin Gothic Book"/>
                <a:ea typeface="Microsoft YaHei"/>
              </a:rPr>
              <a:t>Bolster Supply Chain Vigilance</a:t>
            </a:r>
          </a:p>
          <a:p>
            <a:pPr marL="1028700" lvl="1" indent="-342900">
              <a:buBlip>
                <a:blip r:embed="rId3">
                  <a:extLst>
                    <a:ext uri="{96DAC541-7B7A-43D3-8B79-37D633B846F1}">
                      <asvg:svgBlip xmlns:asvg="http://schemas.microsoft.com/office/drawing/2016/SVG/main" r:embed="rId4"/>
                    </a:ext>
                  </a:extLst>
                </a:blip>
              </a:buBlip>
            </a:pPr>
            <a:r>
              <a:rPr lang="en-US" i="1" dirty="0">
                <a:solidFill>
                  <a:schemeClr val="accent6">
                    <a:lumMod val="76000"/>
                  </a:schemeClr>
                </a:solidFill>
              </a:rPr>
              <a:t>Microchip-level infiltration can cripple forces.</a:t>
            </a:r>
            <a:endParaRPr lang="en-US" i="1" dirty="0">
              <a:solidFill>
                <a:schemeClr val="accent6">
                  <a:lumMod val="76000"/>
                </a:schemeClr>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chemeClr val="accent6">
                    <a:lumMod val="76000"/>
                  </a:schemeClr>
                </a:solidFill>
              </a:rPr>
              <a:t>Full oversight and patch management are non-negotiable.</a:t>
            </a:r>
            <a:endParaRPr lang="en-US" i="1" dirty="0">
              <a:solidFill>
                <a:schemeClr val="accent6">
                  <a:lumMod val="76000"/>
                </a:schemeClr>
              </a:solidFill>
              <a:ea typeface="Calibri"/>
              <a:cs typeface="Calibri"/>
            </a:endParaRPr>
          </a:p>
          <a:p>
            <a:pPr marL="342900" indent="-342900">
              <a:buBlip>
                <a:blip r:embed="rId3">
                  <a:extLst>
                    <a:ext uri="{96DAC541-7B7A-43D3-8B79-37D633B846F1}">
                      <asvg:svgBlip xmlns:asvg="http://schemas.microsoft.com/office/drawing/2016/SVG/main" r:embed="rId4"/>
                    </a:ext>
                  </a:extLst>
                </a:blip>
              </a:buBlip>
            </a:pPr>
            <a:r>
              <a:rPr lang="en-US" b="1" u="sng" dirty="0">
                <a:solidFill>
                  <a:srgbClr val="002060"/>
                </a:solidFill>
                <a:latin typeface="Franklin Gothic Book"/>
                <a:ea typeface="Microsoft YaHei"/>
              </a:rPr>
              <a:t>Reinforce C2 Structures with Human Oversight</a:t>
            </a: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Adaptive networks + human anomaly detection = resilience.</a:t>
            </a:r>
            <a:endParaRPr lang="en-US" i="1" dirty="0">
              <a:solidFill>
                <a:srgbClr val="002060"/>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Signals officers must counter electronic disruptions swiftly.</a:t>
            </a:r>
            <a:endParaRPr lang="en-US" i="1" dirty="0">
              <a:solidFill>
                <a:srgbClr val="002060"/>
              </a:solidFill>
              <a:ea typeface="Calibri"/>
              <a:cs typeface="Calibri"/>
            </a:endParaRPr>
          </a:p>
          <a:p>
            <a:pPr marL="342900" indent="-342900">
              <a:buBlip>
                <a:blip r:embed="rId3">
                  <a:extLst>
                    <a:ext uri="{96DAC541-7B7A-43D3-8B79-37D633B846F1}">
                      <asvg:svgBlip xmlns:asvg="http://schemas.microsoft.com/office/drawing/2016/SVG/main" r:embed="rId4"/>
                    </a:ext>
                  </a:extLst>
                </a:blip>
              </a:buBlip>
            </a:pPr>
            <a:r>
              <a:rPr lang="en-US" b="1" u="sng" dirty="0">
                <a:solidFill>
                  <a:srgbClr val="FF0000"/>
                </a:solidFill>
                <a:latin typeface="Franklin Gothic Book"/>
                <a:ea typeface="Microsoft YaHei"/>
              </a:rPr>
              <a:t>Cultivate Cyber-Conscious Leadership</a:t>
            </a:r>
          </a:p>
          <a:p>
            <a:pPr marL="1028700" lvl="1" indent="-342900">
              <a:buBlip>
                <a:blip r:embed="rId3">
                  <a:extLst>
                    <a:ext uri="{96DAC541-7B7A-43D3-8B79-37D633B846F1}">
                      <asvg:svgBlip xmlns:asvg="http://schemas.microsoft.com/office/drawing/2016/SVG/main" r:embed="rId4"/>
                    </a:ext>
                  </a:extLst>
                </a:blip>
              </a:buBlip>
            </a:pPr>
            <a:r>
              <a:rPr lang="en-US" i="1" dirty="0">
                <a:solidFill>
                  <a:srgbClr val="FF0000"/>
                </a:solidFill>
              </a:rPr>
              <a:t>Every soldier as an active sensor.</a:t>
            </a:r>
            <a:endParaRPr lang="en-US" i="1" dirty="0">
              <a:solidFill>
                <a:srgbClr val="FF0000"/>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rgbClr val="FF0000"/>
                </a:solidFill>
              </a:rPr>
              <a:t>Tech-savvy leadership prevents manipulation and preserves agility.</a:t>
            </a:r>
            <a:endParaRPr lang="en-US" i="1" dirty="0">
              <a:solidFill>
                <a:srgbClr val="FF0000"/>
              </a:solidFill>
              <a:ea typeface="Calibri"/>
              <a:cs typeface="Calibri"/>
            </a:endParaRPr>
          </a:p>
        </p:txBody>
      </p:sp>
      <p:sp>
        <p:nvSpPr>
          <p:cNvPr id="4" name="Datumsplatzhalter 3">
            <a:extLst>
              <a:ext uri="{FF2B5EF4-FFF2-40B4-BE49-F238E27FC236}">
                <a16:creationId xmlns:a16="http://schemas.microsoft.com/office/drawing/2014/main" id="{56A2C77F-B50A-13E2-2502-E974C3BCD9C8}"/>
              </a:ext>
            </a:extLst>
          </p:cNvPr>
          <p:cNvSpPr>
            <a:spLocks noGrp="1"/>
          </p:cNvSpPr>
          <p:nvPr>
            <p:ph type="dt" sz="half" idx="10"/>
          </p:nvPr>
        </p:nvSpPr>
        <p:spPr/>
        <p:txBody>
          <a:bodyPr/>
          <a:lstStyle/>
          <a:p>
            <a:pPr lvl="0"/>
            <a:fld id="{59D4F31A-6B74-4E43-B482-CD23B7E81EBC}" type="datetime3">
              <a:rPr lang="de-AT" smtClean="0"/>
              <a:t>07/05/25</a:t>
            </a:fld>
            <a:endParaRPr lang="de-AT" dirty="0"/>
          </a:p>
        </p:txBody>
      </p:sp>
      <p:sp>
        <p:nvSpPr>
          <p:cNvPr id="5" name="Foliennummernplatzhalter 4">
            <a:extLst>
              <a:ext uri="{FF2B5EF4-FFF2-40B4-BE49-F238E27FC236}">
                <a16:creationId xmlns:a16="http://schemas.microsoft.com/office/drawing/2014/main" id="{6DEF7B73-BFEC-487B-C027-EFA90AEAFB1E}"/>
              </a:ext>
            </a:extLst>
          </p:cNvPr>
          <p:cNvSpPr>
            <a:spLocks noGrp="1"/>
          </p:cNvSpPr>
          <p:nvPr>
            <p:ph type="sldNum" sz="quarter" idx="12"/>
          </p:nvPr>
        </p:nvSpPr>
        <p:spPr/>
        <p:txBody>
          <a:bodyPr/>
          <a:lstStyle/>
          <a:p>
            <a:pPr lvl="0"/>
            <a:fld id="{E9332B9C-7C82-4E4D-B68E-C75B982C1359}" type="slidenum">
              <a:rPr lang="de-AT" smtClean="0"/>
              <a:t>19</a:t>
            </a:fld>
            <a:endParaRPr lang="de-AT"/>
          </a:p>
        </p:txBody>
      </p:sp>
      <p:pic>
        <p:nvPicPr>
          <p:cNvPr id="7" name="Grafik 6">
            <a:extLst>
              <a:ext uri="{FF2B5EF4-FFF2-40B4-BE49-F238E27FC236}">
                <a16:creationId xmlns:a16="http://schemas.microsoft.com/office/drawing/2014/main" id="{B9266F9F-7FAC-BA90-28F1-B699C9E268DD}"/>
              </a:ext>
            </a:extLst>
          </p:cNvPr>
          <p:cNvPicPr>
            <a:picLocks noChangeAspect="1"/>
          </p:cNvPicPr>
          <p:nvPr/>
        </p:nvPicPr>
        <p:blipFill>
          <a:blip r:embed="rId5"/>
          <a:stretch>
            <a:fillRect/>
          </a:stretch>
        </p:blipFill>
        <p:spPr>
          <a:xfrm>
            <a:off x="5617470" y="1421297"/>
            <a:ext cx="529859" cy="489101"/>
          </a:xfrm>
          <a:prstGeom prst="rect">
            <a:avLst/>
          </a:prstGeom>
        </p:spPr>
      </p:pic>
      <p:pic>
        <p:nvPicPr>
          <p:cNvPr id="9" name="Grafik 8">
            <a:extLst>
              <a:ext uri="{FF2B5EF4-FFF2-40B4-BE49-F238E27FC236}">
                <a16:creationId xmlns:a16="http://schemas.microsoft.com/office/drawing/2014/main" id="{7C18CDE2-6D80-C2EF-2FC1-5C990C4E4A1C}"/>
              </a:ext>
            </a:extLst>
          </p:cNvPr>
          <p:cNvPicPr>
            <a:picLocks noChangeAspect="1"/>
          </p:cNvPicPr>
          <p:nvPr/>
        </p:nvPicPr>
        <p:blipFill>
          <a:blip r:embed="rId6"/>
          <a:stretch>
            <a:fillRect/>
          </a:stretch>
        </p:blipFill>
        <p:spPr>
          <a:xfrm>
            <a:off x="7061603" y="2672040"/>
            <a:ext cx="529859" cy="516156"/>
          </a:xfrm>
          <a:prstGeom prst="rect">
            <a:avLst/>
          </a:prstGeom>
        </p:spPr>
      </p:pic>
      <p:pic>
        <p:nvPicPr>
          <p:cNvPr id="11" name="Grafik 10">
            <a:extLst>
              <a:ext uri="{FF2B5EF4-FFF2-40B4-BE49-F238E27FC236}">
                <a16:creationId xmlns:a16="http://schemas.microsoft.com/office/drawing/2014/main" id="{7A8866F4-1E4F-0601-3C78-C5755D469CCF}"/>
              </a:ext>
            </a:extLst>
          </p:cNvPr>
          <p:cNvPicPr>
            <a:picLocks noChangeAspect="1"/>
          </p:cNvPicPr>
          <p:nvPr/>
        </p:nvPicPr>
        <p:blipFill>
          <a:blip r:embed="rId7"/>
          <a:stretch>
            <a:fillRect/>
          </a:stretch>
        </p:blipFill>
        <p:spPr>
          <a:xfrm>
            <a:off x="5880503" y="3993655"/>
            <a:ext cx="529859" cy="516156"/>
          </a:xfrm>
          <a:prstGeom prst="rect">
            <a:avLst/>
          </a:prstGeom>
        </p:spPr>
      </p:pic>
    </p:spTree>
    <p:extLst>
      <p:ext uri="{BB962C8B-B14F-4D97-AF65-F5344CB8AC3E}">
        <p14:creationId xmlns:p14="http://schemas.microsoft.com/office/powerpoint/2010/main" val="732525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Agenda</a:t>
            </a:r>
            <a:endParaRPr lang="de-AT" dirty="0"/>
          </a:p>
        </p:txBody>
      </p:sp>
      <p:sp>
        <p:nvSpPr>
          <p:cNvPr id="3" name="Inhaltsplatzhalter 2"/>
          <p:cNvSpPr>
            <a:spLocks noGrp="1"/>
          </p:cNvSpPr>
          <p:nvPr>
            <p:ph idx="4294967295"/>
          </p:nvPr>
        </p:nvSpPr>
        <p:spPr>
          <a:xfrm>
            <a:off x="503998" y="1424940"/>
            <a:ext cx="6795159" cy="4130939"/>
          </a:xfrm>
          <a:prstGeom prst="rect">
            <a:avLst/>
          </a:prstGeom>
        </p:spPr>
        <p:txBody>
          <a:bodyPr/>
          <a:lstStyle/>
          <a:p>
            <a:pPr marL="342900" indent="-342900">
              <a:lnSpc>
                <a:spcPct val="150000"/>
              </a:lnSpc>
              <a:buBlip>
                <a:blip r:embed="rId3">
                  <a:extLst>
                    <a:ext uri="{96DAC541-7B7A-43D3-8B79-37D633B846F1}">
                      <asvg:svgBlip xmlns:asvg="http://schemas.microsoft.com/office/drawing/2016/SVG/main" r:embed="rId4"/>
                    </a:ext>
                  </a:extLst>
                </a:blip>
              </a:buBlip>
            </a:pPr>
            <a:r>
              <a:rPr lang="en-GB" sz="2000" dirty="0"/>
              <a:t>(Personal) Introduction</a:t>
            </a:r>
          </a:p>
          <a:p>
            <a:pPr marL="342900" indent="-342900">
              <a:lnSpc>
                <a:spcPct val="150000"/>
              </a:lnSpc>
              <a:buBlip>
                <a:blip r:embed="rId3">
                  <a:extLst>
                    <a:ext uri="{96DAC541-7B7A-43D3-8B79-37D633B846F1}">
                      <asvg:svgBlip xmlns:asvg="http://schemas.microsoft.com/office/drawing/2016/SVG/main" r:embed="rId4"/>
                    </a:ext>
                  </a:extLst>
                </a:blip>
              </a:buBlip>
            </a:pPr>
            <a:r>
              <a:rPr lang="en-GB" sz="2000" dirty="0"/>
              <a:t>Methodology Used</a:t>
            </a:r>
            <a:endParaRPr lang="en-GB" sz="2000" b="1" dirty="0"/>
          </a:p>
          <a:p>
            <a:pPr marL="342900" indent="-342900">
              <a:lnSpc>
                <a:spcPct val="150000"/>
              </a:lnSpc>
              <a:buBlip>
                <a:blip r:embed="rId3">
                  <a:extLst>
                    <a:ext uri="{96DAC541-7B7A-43D3-8B79-37D633B846F1}">
                      <asvg:svgBlip xmlns:asvg="http://schemas.microsoft.com/office/drawing/2016/SVG/main" r:embed="rId4"/>
                    </a:ext>
                  </a:extLst>
                </a:blip>
              </a:buBlip>
            </a:pPr>
            <a:r>
              <a:rPr lang="en-GB" sz="2000" dirty="0"/>
              <a:t>Scenarios I – III </a:t>
            </a:r>
          </a:p>
          <a:p>
            <a:pPr marL="342900" indent="-342900">
              <a:lnSpc>
                <a:spcPct val="150000"/>
              </a:lnSpc>
              <a:buBlip>
                <a:blip r:embed="rId3">
                  <a:extLst>
                    <a:ext uri="{96DAC541-7B7A-43D3-8B79-37D633B846F1}">
                      <asvg:svgBlip xmlns:asvg="http://schemas.microsoft.com/office/drawing/2016/SVG/main" r:embed="rId4"/>
                    </a:ext>
                  </a:extLst>
                </a:blip>
              </a:buBlip>
            </a:pPr>
            <a:r>
              <a:rPr lang="en-GB" sz="2000" dirty="0"/>
              <a:t>Reflection &amp; Conclusion</a:t>
            </a:r>
            <a:endParaRPr lang="de-DE" dirty="0"/>
          </a:p>
          <a:p>
            <a:pPr marL="342900" indent="-342900">
              <a:buFont typeface="Arial" panose="020B0604020202020204" pitchFamily="34" charset="0"/>
              <a:buChar char="•"/>
            </a:pPr>
            <a:endParaRPr lang="de-AT" dirty="0"/>
          </a:p>
        </p:txBody>
      </p:sp>
      <p:sp>
        <p:nvSpPr>
          <p:cNvPr id="4" name="Datumsplatzhalter 3"/>
          <p:cNvSpPr>
            <a:spLocks noGrp="1"/>
          </p:cNvSpPr>
          <p:nvPr>
            <p:ph type="dt" sz="half" idx="10"/>
          </p:nvPr>
        </p:nvSpPr>
        <p:spPr/>
        <p:txBody>
          <a:bodyPr/>
          <a:lstStyle/>
          <a:p>
            <a:pPr lvl="0"/>
            <a:fld id="{8D729458-624F-4C95-B36A-5279417174C3}" type="datetime3">
              <a:rPr lang="de-AT" smtClean="0"/>
              <a:t>07/05/25</a:t>
            </a:fld>
            <a:endParaRPr lang="de-AT" dirty="0"/>
          </a:p>
        </p:txBody>
      </p:sp>
      <p:sp>
        <p:nvSpPr>
          <p:cNvPr id="5" name="Foliennummernplatzhalter 4"/>
          <p:cNvSpPr>
            <a:spLocks noGrp="1"/>
          </p:cNvSpPr>
          <p:nvPr>
            <p:ph type="sldNum" sz="quarter" idx="12"/>
          </p:nvPr>
        </p:nvSpPr>
        <p:spPr/>
        <p:txBody>
          <a:bodyPr/>
          <a:lstStyle/>
          <a:p>
            <a:pPr lvl="0"/>
            <a:fld id="{E9332B9C-7C82-4E4D-B68E-C75B982C1359}" type="slidenum">
              <a:rPr lang="de-AT" smtClean="0"/>
              <a:t>2</a:t>
            </a:fld>
            <a:endParaRPr lang="de-AT" dirty="0"/>
          </a:p>
        </p:txBody>
      </p:sp>
      <p:pic>
        <p:nvPicPr>
          <p:cNvPr id="2050" name="Picture 2" descr="Generiertes Bild">
            <a:extLst>
              <a:ext uri="{FF2B5EF4-FFF2-40B4-BE49-F238E27FC236}">
                <a16:creationId xmlns:a16="http://schemas.microsoft.com/office/drawing/2014/main" id="{BA96CED8-AA80-FCCF-D5DD-643D6F708A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6428" y="1444443"/>
            <a:ext cx="4634139" cy="30894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616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CA50D-98D6-9991-2B43-E82649F0A7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3DC0F4-F892-562E-A300-55ED39195021}"/>
              </a:ext>
            </a:extLst>
          </p:cNvPr>
          <p:cNvSpPr>
            <a:spLocks noGrp="1"/>
          </p:cNvSpPr>
          <p:nvPr>
            <p:ph type="title"/>
          </p:nvPr>
        </p:nvSpPr>
        <p:spPr/>
        <p:txBody>
          <a:bodyPr>
            <a:noAutofit/>
          </a:bodyPr>
          <a:lstStyle/>
          <a:p>
            <a:r>
              <a:rPr lang="de-AT" sz="3600" dirty="0" err="1"/>
              <a:t>Tactical</a:t>
            </a:r>
            <a:r>
              <a:rPr lang="de-AT" sz="3600" dirty="0"/>
              <a:t> </a:t>
            </a:r>
            <a:r>
              <a:rPr lang="de-AT" sz="3600" dirty="0" err="1"/>
              <a:t>Considerations</a:t>
            </a:r>
            <a:endParaRPr lang="de-AT" sz="3600" dirty="0"/>
          </a:p>
        </p:txBody>
      </p:sp>
      <p:sp>
        <p:nvSpPr>
          <p:cNvPr id="3" name="Inhaltsplatzhalter 2">
            <a:extLst>
              <a:ext uri="{FF2B5EF4-FFF2-40B4-BE49-F238E27FC236}">
                <a16:creationId xmlns:a16="http://schemas.microsoft.com/office/drawing/2014/main" id="{048D5898-D460-781E-DFDA-1C3CFA9C74D2}"/>
              </a:ext>
            </a:extLst>
          </p:cNvPr>
          <p:cNvSpPr>
            <a:spLocks noGrp="1"/>
          </p:cNvSpPr>
          <p:nvPr>
            <p:ph idx="4294967295"/>
          </p:nvPr>
        </p:nvSpPr>
        <p:spPr>
          <a:xfrm>
            <a:off x="503999" y="1424940"/>
            <a:ext cx="9576626" cy="4130939"/>
          </a:xfrm>
          <a:prstGeom prst="rect">
            <a:avLst/>
          </a:prstGeom>
        </p:spPr>
        <p:txBody>
          <a:bodyPr/>
          <a:lstStyle/>
          <a:p>
            <a:pPr marL="342900" indent="-342900">
              <a:buBlip>
                <a:blip r:embed="rId3">
                  <a:extLst>
                    <a:ext uri="{96DAC541-7B7A-43D3-8B79-37D633B846F1}">
                      <asvg:svgBlip xmlns:asvg="http://schemas.microsoft.com/office/drawing/2016/SVG/main" r:embed="rId4"/>
                    </a:ext>
                  </a:extLst>
                </a:blip>
              </a:buBlip>
            </a:pPr>
            <a:r>
              <a:rPr lang="en-US" b="1" u="sng" dirty="0" err="1"/>
              <a:t>Decentralised</a:t>
            </a:r>
            <a:r>
              <a:rPr lang="en-US" b="1" u="sng" dirty="0"/>
              <a:t> Decision-Making</a:t>
            </a:r>
          </a:p>
          <a:p>
            <a:pPr marL="1028700" lvl="1" indent="-342900">
              <a:buBlip>
                <a:blip r:embed="rId3">
                  <a:extLst>
                    <a:ext uri="{96DAC541-7B7A-43D3-8B79-37D633B846F1}">
                      <asvg:svgBlip xmlns:asvg="http://schemas.microsoft.com/office/drawing/2016/SVG/main" r:embed="rId4"/>
                    </a:ext>
                  </a:extLst>
                </a:blip>
              </a:buBlip>
            </a:pPr>
            <a:r>
              <a:rPr lang="en-US" sz="2200" i="1" dirty="0"/>
              <a:t>Empower leaders to act independently under degraded conditions.</a:t>
            </a:r>
          </a:p>
          <a:p>
            <a:pPr marL="1028700" lvl="1" indent="-342900">
              <a:buBlip>
                <a:blip r:embed="rId3">
                  <a:extLst>
                    <a:ext uri="{96DAC541-7B7A-43D3-8B79-37D633B846F1}">
                      <asvg:svgBlip xmlns:asvg="http://schemas.microsoft.com/office/drawing/2016/SVG/main" r:embed="rId4"/>
                    </a:ext>
                  </a:extLst>
                </a:blip>
              </a:buBlip>
            </a:pPr>
            <a:r>
              <a:rPr lang="en-US" sz="2200" i="1" dirty="0"/>
              <a:t>Foster adaptive thinking beyond procedural execution.</a:t>
            </a:r>
          </a:p>
          <a:p>
            <a:pPr marL="342900" indent="-342900">
              <a:buBlip>
                <a:blip r:embed="rId3">
                  <a:extLst>
                    <a:ext uri="{96DAC541-7B7A-43D3-8B79-37D633B846F1}">
                      <asvg:svgBlip xmlns:asvg="http://schemas.microsoft.com/office/drawing/2016/SVG/main" r:embed="rId4"/>
                    </a:ext>
                  </a:extLst>
                </a:blip>
              </a:buBlip>
            </a:pPr>
            <a:endParaRPr lang="en-US" sz="2200" i="1" dirty="0"/>
          </a:p>
        </p:txBody>
      </p:sp>
      <p:sp>
        <p:nvSpPr>
          <p:cNvPr id="4" name="Datumsplatzhalter 3">
            <a:extLst>
              <a:ext uri="{FF2B5EF4-FFF2-40B4-BE49-F238E27FC236}">
                <a16:creationId xmlns:a16="http://schemas.microsoft.com/office/drawing/2014/main" id="{238F6A5A-61F3-351D-F8D1-82CE2FA490E6}"/>
              </a:ext>
            </a:extLst>
          </p:cNvPr>
          <p:cNvSpPr>
            <a:spLocks noGrp="1"/>
          </p:cNvSpPr>
          <p:nvPr>
            <p:ph type="dt" sz="half" idx="10"/>
          </p:nvPr>
        </p:nvSpPr>
        <p:spPr/>
        <p:txBody>
          <a:bodyPr/>
          <a:lstStyle/>
          <a:p>
            <a:pPr lvl="0"/>
            <a:fld id="{59D4F31A-6B74-4E43-B482-CD23B7E81EBC}" type="datetime3">
              <a:rPr lang="de-AT" smtClean="0"/>
              <a:t>07/05/25</a:t>
            </a:fld>
            <a:endParaRPr lang="de-AT" dirty="0"/>
          </a:p>
        </p:txBody>
      </p:sp>
      <p:sp>
        <p:nvSpPr>
          <p:cNvPr id="5" name="Foliennummernplatzhalter 4">
            <a:extLst>
              <a:ext uri="{FF2B5EF4-FFF2-40B4-BE49-F238E27FC236}">
                <a16:creationId xmlns:a16="http://schemas.microsoft.com/office/drawing/2014/main" id="{132985EC-E0E5-B90E-75CB-DFEF638FB397}"/>
              </a:ext>
            </a:extLst>
          </p:cNvPr>
          <p:cNvSpPr>
            <a:spLocks noGrp="1"/>
          </p:cNvSpPr>
          <p:nvPr>
            <p:ph type="sldNum" sz="quarter" idx="12"/>
          </p:nvPr>
        </p:nvSpPr>
        <p:spPr/>
        <p:txBody>
          <a:bodyPr/>
          <a:lstStyle/>
          <a:p>
            <a:pPr lvl="0"/>
            <a:fld id="{E9332B9C-7C82-4E4D-B68E-C75B982C1359}" type="slidenum">
              <a:rPr lang="de-AT" smtClean="0"/>
              <a:t>20</a:t>
            </a:fld>
            <a:endParaRPr lang="de-AT" dirty="0"/>
          </a:p>
        </p:txBody>
      </p:sp>
      <p:sp>
        <p:nvSpPr>
          <p:cNvPr id="6" name="Rechteck: abgerundete Ecken 5">
            <a:extLst>
              <a:ext uri="{FF2B5EF4-FFF2-40B4-BE49-F238E27FC236}">
                <a16:creationId xmlns:a16="http://schemas.microsoft.com/office/drawing/2014/main" id="{09D51159-33BE-2746-F09E-D2CABFE97937}"/>
              </a:ext>
            </a:extLst>
          </p:cNvPr>
          <p:cNvSpPr/>
          <p:nvPr/>
        </p:nvSpPr>
        <p:spPr>
          <a:xfrm>
            <a:off x="6683638" y="1424939"/>
            <a:ext cx="2921049" cy="338554"/>
          </a:xfrm>
          <a:prstGeom prst="roundRect">
            <a:avLst/>
          </a:prstGeom>
          <a:solidFill>
            <a:schemeClr val="tx1">
              <a:lumMod val="50000"/>
              <a:lumOff val="50000"/>
            </a:schemeClr>
          </a:solidFill>
          <a:ln w="19050">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400" dirty="0" err="1">
                <a:latin typeface="Franklin Gothic Medium" panose="020B0603020102020204" pitchFamily="34" charset="0"/>
              </a:rPr>
              <a:t>Know</a:t>
            </a:r>
            <a:r>
              <a:rPr lang="de-AT" sz="1400" dirty="0">
                <a:latin typeface="Franklin Gothic Medium" panose="020B0603020102020204" pitchFamily="34" charset="0"/>
              </a:rPr>
              <a:t>. Think. Act!</a:t>
            </a:r>
          </a:p>
        </p:txBody>
      </p:sp>
    </p:spTree>
    <p:extLst>
      <p:ext uri="{BB962C8B-B14F-4D97-AF65-F5344CB8AC3E}">
        <p14:creationId xmlns:p14="http://schemas.microsoft.com/office/powerpoint/2010/main" val="2714362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B323C-D0B0-C107-6EBF-F5C32152C0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91481CD-44DB-1A13-A885-E794BD25E46C}"/>
              </a:ext>
            </a:extLst>
          </p:cNvPr>
          <p:cNvSpPr>
            <a:spLocks noGrp="1"/>
          </p:cNvSpPr>
          <p:nvPr>
            <p:ph type="title"/>
          </p:nvPr>
        </p:nvSpPr>
        <p:spPr/>
        <p:txBody>
          <a:bodyPr>
            <a:noAutofit/>
          </a:bodyPr>
          <a:lstStyle/>
          <a:p>
            <a:r>
              <a:rPr lang="de-AT" sz="3600" dirty="0" err="1"/>
              <a:t>Tactical</a:t>
            </a:r>
            <a:r>
              <a:rPr lang="de-AT" sz="3600" dirty="0"/>
              <a:t> </a:t>
            </a:r>
            <a:r>
              <a:rPr lang="de-AT" sz="3600" dirty="0" err="1"/>
              <a:t>Considerations</a:t>
            </a:r>
            <a:endParaRPr lang="de-AT" sz="3600" dirty="0"/>
          </a:p>
        </p:txBody>
      </p:sp>
      <p:sp>
        <p:nvSpPr>
          <p:cNvPr id="3" name="Inhaltsplatzhalter 2">
            <a:extLst>
              <a:ext uri="{FF2B5EF4-FFF2-40B4-BE49-F238E27FC236}">
                <a16:creationId xmlns:a16="http://schemas.microsoft.com/office/drawing/2014/main" id="{3AA95D55-8591-067D-C1F3-4E2F633721AA}"/>
              </a:ext>
            </a:extLst>
          </p:cNvPr>
          <p:cNvSpPr>
            <a:spLocks noGrp="1"/>
          </p:cNvSpPr>
          <p:nvPr>
            <p:ph idx="4294967295"/>
          </p:nvPr>
        </p:nvSpPr>
        <p:spPr>
          <a:xfrm>
            <a:off x="503999" y="1424940"/>
            <a:ext cx="9576626" cy="4130939"/>
          </a:xfrm>
          <a:prstGeom prst="rect">
            <a:avLst/>
          </a:prstGeom>
        </p:spPr>
        <p:txBody>
          <a:bodyPr/>
          <a:lstStyle/>
          <a:p>
            <a:pPr marL="342900" indent="-342900">
              <a:buBlip>
                <a:blip r:embed="rId3">
                  <a:extLst>
                    <a:ext uri="{96DAC541-7B7A-43D3-8B79-37D633B846F1}">
                      <asvg:svgBlip xmlns:asvg="http://schemas.microsoft.com/office/drawing/2016/SVG/main" r:embed="rId4"/>
                    </a:ext>
                  </a:extLst>
                </a:blip>
              </a:buBlip>
            </a:pPr>
            <a:r>
              <a:rPr lang="en-US" b="1" u="sng" dirty="0" err="1">
                <a:solidFill>
                  <a:schemeClr val="tx1">
                    <a:lumMod val="50000"/>
                    <a:lumOff val="50000"/>
                  </a:schemeClr>
                </a:solidFill>
              </a:rPr>
              <a:t>Decentralised</a:t>
            </a:r>
            <a:r>
              <a:rPr lang="en-US" b="1" u="sng" dirty="0">
                <a:solidFill>
                  <a:schemeClr val="tx1">
                    <a:lumMod val="50000"/>
                    <a:lumOff val="50000"/>
                  </a:schemeClr>
                </a:solidFill>
              </a:rPr>
              <a:t> Decision-Making</a:t>
            </a:r>
          </a:p>
          <a:p>
            <a:pPr marL="1028700" lvl="1" indent="-342900">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Empower leaders to act independently under degraded conditions.</a:t>
            </a:r>
          </a:p>
          <a:p>
            <a:pPr marL="1028700" lvl="1" indent="-342900">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Foster adaptive thinking beyond procedural execution.</a:t>
            </a:r>
          </a:p>
          <a:p>
            <a:pPr marL="342900" indent="-342900">
              <a:buBlip>
                <a:blip r:embed="rId3">
                  <a:extLst>
                    <a:ext uri="{96DAC541-7B7A-43D3-8B79-37D633B846F1}">
                      <asvg:svgBlip xmlns:asvg="http://schemas.microsoft.com/office/drawing/2016/SVG/main" r:embed="rId4"/>
                    </a:ext>
                  </a:extLst>
                </a:blip>
              </a:buBlip>
            </a:pPr>
            <a:r>
              <a:rPr lang="en-US" b="1" u="sng" dirty="0"/>
              <a:t>Controlled Initiative</a:t>
            </a:r>
          </a:p>
          <a:p>
            <a:pPr marL="1028700" lvl="1" indent="-342900">
              <a:buBlip>
                <a:blip r:embed="rId3">
                  <a:extLst>
                    <a:ext uri="{96DAC541-7B7A-43D3-8B79-37D633B846F1}">
                      <asvg:svgBlip xmlns:asvg="http://schemas.microsoft.com/office/drawing/2016/SVG/main" r:embed="rId4"/>
                    </a:ext>
                  </a:extLst>
                </a:blip>
              </a:buBlip>
            </a:pPr>
            <a:r>
              <a:rPr lang="en-US" sz="2200" i="1" dirty="0"/>
              <a:t> Avoid overconfidence in technology through preemptive reconnaissance.</a:t>
            </a:r>
          </a:p>
          <a:p>
            <a:pPr marL="1028700" lvl="1" indent="-342900">
              <a:buBlip>
                <a:blip r:embed="rId3">
                  <a:extLst>
                    <a:ext uri="{96DAC541-7B7A-43D3-8B79-37D633B846F1}">
                      <asvg:svgBlip xmlns:asvg="http://schemas.microsoft.com/office/drawing/2016/SVG/main" r:embed="rId4"/>
                    </a:ext>
                  </a:extLst>
                </a:blip>
              </a:buBlip>
            </a:pPr>
            <a:r>
              <a:rPr lang="en-US" sz="2200" i="1" dirty="0"/>
              <a:t>Base tactical decisions on verified battlefield awareness.</a:t>
            </a:r>
          </a:p>
        </p:txBody>
      </p:sp>
      <p:sp>
        <p:nvSpPr>
          <p:cNvPr id="4" name="Datumsplatzhalter 3">
            <a:extLst>
              <a:ext uri="{FF2B5EF4-FFF2-40B4-BE49-F238E27FC236}">
                <a16:creationId xmlns:a16="http://schemas.microsoft.com/office/drawing/2014/main" id="{10BDC3AF-1D2B-D769-93CD-1CD1D6350255}"/>
              </a:ext>
            </a:extLst>
          </p:cNvPr>
          <p:cNvSpPr>
            <a:spLocks noGrp="1"/>
          </p:cNvSpPr>
          <p:nvPr>
            <p:ph type="dt" sz="half" idx="10"/>
          </p:nvPr>
        </p:nvSpPr>
        <p:spPr/>
        <p:txBody>
          <a:bodyPr/>
          <a:lstStyle/>
          <a:p>
            <a:pPr lvl="0"/>
            <a:fld id="{59D4F31A-6B74-4E43-B482-CD23B7E81EBC}" type="datetime3">
              <a:rPr lang="de-AT" smtClean="0"/>
              <a:t>07/05/25</a:t>
            </a:fld>
            <a:endParaRPr lang="de-AT" dirty="0"/>
          </a:p>
        </p:txBody>
      </p:sp>
      <p:sp>
        <p:nvSpPr>
          <p:cNvPr id="5" name="Foliennummernplatzhalter 4">
            <a:extLst>
              <a:ext uri="{FF2B5EF4-FFF2-40B4-BE49-F238E27FC236}">
                <a16:creationId xmlns:a16="http://schemas.microsoft.com/office/drawing/2014/main" id="{7A73F518-9DBF-F7F7-F23C-4BB3A53E15FE}"/>
              </a:ext>
            </a:extLst>
          </p:cNvPr>
          <p:cNvSpPr>
            <a:spLocks noGrp="1"/>
          </p:cNvSpPr>
          <p:nvPr>
            <p:ph type="sldNum" sz="quarter" idx="12"/>
          </p:nvPr>
        </p:nvSpPr>
        <p:spPr/>
        <p:txBody>
          <a:bodyPr/>
          <a:lstStyle/>
          <a:p>
            <a:pPr lvl="0"/>
            <a:fld id="{E9332B9C-7C82-4E4D-B68E-C75B982C1359}" type="slidenum">
              <a:rPr lang="de-AT" smtClean="0"/>
              <a:t>21</a:t>
            </a:fld>
            <a:endParaRPr lang="de-AT" dirty="0"/>
          </a:p>
        </p:txBody>
      </p:sp>
      <p:sp>
        <p:nvSpPr>
          <p:cNvPr id="6" name="Rechteck: abgerundete Ecken 5">
            <a:extLst>
              <a:ext uri="{FF2B5EF4-FFF2-40B4-BE49-F238E27FC236}">
                <a16:creationId xmlns:a16="http://schemas.microsoft.com/office/drawing/2014/main" id="{76E04C1B-A8A5-3DB4-B0E2-228E6D9979E4}"/>
              </a:ext>
            </a:extLst>
          </p:cNvPr>
          <p:cNvSpPr/>
          <p:nvPr/>
        </p:nvSpPr>
        <p:spPr>
          <a:xfrm>
            <a:off x="6683638" y="1424939"/>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400" dirty="0" err="1">
                <a:latin typeface="Franklin Gothic Medium" panose="020B0603020102020204" pitchFamily="34" charset="0"/>
              </a:rPr>
              <a:t>Know</a:t>
            </a:r>
            <a:r>
              <a:rPr lang="de-AT" sz="1400" dirty="0">
                <a:latin typeface="Franklin Gothic Medium" panose="020B0603020102020204" pitchFamily="34" charset="0"/>
              </a:rPr>
              <a:t>. Think. Act!</a:t>
            </a:r>
          </a:p>
        </p:txBody>
      </p:sp>
      <p:sp>
        <p:nvSpPr>
          <p:cNvPr id="10" name="Rechteck: abgerundete Ecken 9">
            <a:extLst>
              <a:ext uri="{FF2B5EF4-FFF2-40B4-BE49-F238E27FC236}">
                <a16:creationId xmlns:a16="http://schemas.microsoft.com/office/drawing/2014/main" id="{51174FC8-8E94-74A3-17D1-44CF7844D022}"/>
              </a:ext>
            </a:extLst>
          </p:cNvPr>
          <p:cNvSpPr/>
          <p:nvPr/>
        </p:nvSpPr>
        <p:spPr>
          <a:xfrm>
            <a:off x="6683638" y="2665998"/>
            <a:ext cx="2921049" cy="338554"/>
          </a:xfrm>
          <a:prstGeom prst="roundRect">
            <a:avLst/>
          </a:prstGeom>
          <a:solidFill>
            <a:srgbClr val="960404"/>
          </a:solidFill>
          <a:ln w="19050">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Franklin Gothic Medium" panose="020B0603020102020204" pitchFamily="34" charset="0"/>
                <a:ea typeface="Calibri" panose="020F0502020204030204" pitchFamily="34" charset="0"/>
                <a:cs typeface="Times New Roman" panose="02020603050405020304" pitchFamily="18" charset="0"/>
              </a:rPr>
              <a:t>Look sharp, stay sharp, strike hard.</a:t>
            </a:r>
            <a:endParaRPr lang="de-AT" sz="1400" i="1" dirty="0">
              <a:latin typeface="Franklin Gothic Medium" panose="020B0603020102020204" pitchFamily="34" charset="0"/>
            </a:endParaRPr>
          </a:p>
        </p:txBody>
      </p:sp>
    </p:spTree>
    <p:extLst>
      <p:ext uri="{BB962C8B-B14F-4D97-AF65-F5344CB8AC3E}">
        <p14:creationId xmlns:p14="http://schemas.microsoft.com/office/powerpoint/2010/main" val="3280596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6D093-E00A-C693-AD38-5381F615503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7116FC-2230-BF5F-FC4A-01809E9C81D6}"/>
              </a:ext>
            </a:extLst>
          </p:cNvPr>
          <p:cNvSpPr>
            <a:spLocks noGrp="1"/>
          </p:cNvSpPr>
          <p:nvPr>
            <p:ph type="title"/>
          </p:nvPr>
        </p:nvSpPr>
        <p:spPr/>
        <p:txBody>
          <a:bodyPr>
            <a:noAutofit/>
          </a:bodyPr>
          <a:lstStyle/>
          <a:p>
            <a:r>
              <a:rPr lang="de-AT" sz="3600" dirty="0" err="1"/>
              <a:t>Tactical</a:t>
            </a:r>
            <a:r>
              <a:rPr lang="de-AT" sz="3600" dirty="0"/>
              <a:t> </a:t>
            </a:r>
            <a:r>
              <a:rPr lang="de-AT" sz="3600" dirty="0" err="1"/>
              <a:t>Considerations</a:t>
            </a:r>
            <a:endParaRPr lang="de-AT" sz="3600" dirty="0"/>
          </a:p>
        </p:txBody>
      </p:sp>
      <p:sp>
        <p:nvSpPr>
          <p:cNvPr id="3" name="Inhaltsplatzhalter 2">
            <a:extLst>
              <a:ext uri="{FF2B5EF4-FFF2-40B4-BE49-F238E27FC236}">
                <a16:creationId xmlns:a16="http://schemas.microsoft.com/office/drawing/2014/main" id="{99CC4E56-6AFA-CF1B-205F-5CACA72038C6}"/>
              </a:ext>
            </a:extLst>
          </p:cNvPr>
          <p:cNvSpPr>
            <a:spLocks noGrp="1"/>
          </p:cNvSpPr>
          <p:nvPr>
            <p:ph idx="4294967295"/>
          </p:nvPr>
        </p:nvSpPr>
        <p:spPr>
          <a:xfrm>
            <a:off x="503999" y="1424940"/>
            <a:ext cx="9576626" cy="4130939"/>
          </a:xfrm>
          <a:prstGeom prst="rect">
            <a:avLst/>
          </a:prstGeom>
        </p:spPr>
        <p:txBody>
          <a:bodyPr/>
          <a:lstStyle/>
          <a:p>
            <a:pPr marL="342900" indent="-342900">
              <a:buBlip>
                <a:blip r:embed="rId3">
                  <a:extLst>
                    <a:ext uri="{96DAC541-7B7A-43D3-8B79-37D633B846F1}">
                      <asvg:svgBlip xmlns:asvg="http://schemas.microsoft.com/office/drawing/2016/SVG/main" r:embed="rId4"/>
                    </a:ext>
                  </a:extLst>
                </a:blip>
              </a:buBlip>
            </a:pPr>
            <a:r>
              <a:rPr lang="en-US" b="1" u="sng" dirty="0" err="1">
                <a:solidFill>
                  <a:schemeClr val="tx1">
                    <a:lumMod val="50000"/>
                    <a:lumOff val="50000"/>
                  </a:schemeClr>
                </a:solidFill>
              </a:rPr>
              <a:t>Decentralised</a:t>
            </a:r>
            <a:r>
              <a:rPr lang="en-US" b="1" u="sng" dirty="0">
                <a:solidFill>
                  <a:schemeClr val="tx1">
                    <a:lumMod val="50000"/>
                    <a:lumOff val="50000"/>
                  </a:schemeClr>
                </a:solidFill>
              </a:rPr>
              <a:t> Decision-Making</a:t>
            </a:r>
          </a:p>
          <a:p>
            <a:pPr marL="1028700" lvl="1" indent="-342900">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Empower leaders to act independently under degraded conditions.</a:t>
            </a:r>
          </a:p>
          <a:p>
            <a:pPr marL="1028700" lvl="1" indent="-342900">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Foster adaptive thinking beyond procedural execution.</a:t>
            </a:r>
          </a:p>
          <a:p>
            <a:pPr marL="342900" indent="-342900">
              <a:buBlip>
                <a:blip r:embed="rId3">
                  <a:extLst>
                    <a:ext uri="{96DAC541-7B7A-43D3-8B79-37D633B846F1}">
                      <asvg:svgBlip xmlns:asvg="http://schemas.microsoft.com/office/drawing/2016/SVG/main" r:embed="rId4"/>
                    </a:ext>
                  </a:extLst>
                </a:blip>
              </a:buBlip>
            </a:pPr>
            <a:r>
              <a:rPr lang="en-US" b="1" u="sng" dirty="0">
                <a:solidFill>
                  <a:schemeClr val="tx1">
                    <a:lumMod val="50000"/>
                    <a:lumOff val="50000"/>
                  </a:schemeClr>
                </a:solidFill>
              </a:rPr>
              <a:t>Controlled Initiative</a:t>
            </a:r>
          </a:p>
          <a:p>
            <a:pPr marL="1028700" lvl="1" indent="-342900">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 Avoid overconfidence in technology through preemptive reconnaissance.</a:t>
            </a:r>
          </a:p>
          <a:p>
            <a:pPr marL="1028700" lvl="1" indent="-342900">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Base tactical decisions on verified battlefield awareness.</a:t>
            </a:r>
          </a:p>
          <a:p>
            <a:pPr marL="342900" indent="-342900">
              <a:buBlip>
                <a:blip r:embed="rId3">
                  <a:extLst>
                    <a:ext uri="{96DAC541-7B7A-43D3-8B79-37D633B846F1}">
                      <asvg:svgBlip xmlns:asvg="http://schemas.microsoft.com/office/drawing/2016/SVG/main" r:embed="rId4"/>
                    </a:ext>
                  </a:extLst>
                </a:blip>
              </a:buBlip>
            </a:pPr>
            <a:r>
              <a:rPr lang="en-US" b="1" u="sng" dirty="0"/>
              <a:t>Redundant Combat Power</a:t>
            </a:r>
          </a:p>
          <a:p>
            <a:pPr marL="1028700" lvl="1" indent="-342900">
              <a:buBlip>
                <a:blip r:embed="rId3">
                  <a:extLst>
                    <a:ext uri="{96DAC541-7B7A-43D3-8B79-37D633B846F1}">
                      <asvg:svgBlip xmlns:asvg="http://schemas.microsoft.com/office/drawing/2016/SVG/main" r:embed="rId4"/>
                    </a:ext>
                  </a:extLst>
                </a:blip>
              </a:buBlip>
            </a:pPr>
            <a:r>
              <a:rPr lang="en-US" sz="2200" i="1" dirty="0" err="1"/>
              <a:t>Synchronise</a:t>
            </a:r>
            <a:r>
              <a:rPr lang="en-US" sz="2200" i="1" dirty="0"/>
              <a:t> effects from multiple systems per target.</a:t>
            </a:r>
          </a:p>
          <a:p>
            <a:pPr marL="1028700" lvl="1" indent="-342900">
              <a:buBlip>
                <a:blip r:embed="rId3">
                  <a:extLst>
                    <a:ext uri="{96DAC541-7B7A-43D3-8B79-37D633B846F1}">
                      <asvg:svgBlip xmlns:asvg="http://schemas.microsoft.com/office/drawing/2016/SVG/main" r:embed="rId4"/>
                    </a:ext>
                  </a:extLst>
                </a:blip>
              </a:buBlip>
            </a:pPr>
            <a:r>
              <a:rPr lang="en-US" sz="2200" i="1" dirty="0"/>
              <a:t>Avoid critical failures through layered fire planning.</a:t>
            </a:r>
          </a:p>
        </p:txBody>
      </p:sp>
      <p:sp>
        <p:nvSpPr>
          <p:cNvPr id="4" name="Datumsplatzhalter 3">
            <a:extLst>
              <a:ext uri="{FF2B5EF4-FFF2-40B4-BE49-F238E27FC236}">
                <a16:creationId xmlns:a16="http://schemas.microsoft.com/office/drawing/2014/main" id="{1B20D2F7-642B-34C6-C39E-E2DCB936DF4B}"/>
              </a:ext>
            </a:extLst>
          </p:cNvPr>
          <p:cNvSpPr>
            <a:spLocks noGrp="1"/>
          </p:cNvSpPr>
          <p:nvPr>
            <p:ph type="dt" sz="half" idx="10"/>
          </p:nvPr>
        </p:nvSpPr>
        <p:spPr/>
        <p:txBody>
          <a:bodyPr/>
          <a:lstStyle/>
          <a:p>
            <a:pPr lvl="0"/>
            <a:fld id="{59D4F31A-6B74-4E43-B482-CD23B7E81EBC}" type="datetime3">
              <a:rPr lang="de-AT" smtClean="0"/>
              <a:t>07/05/25</a:t>
            </a:fld>
            <a:endParaRPr lang="de-AT" dirty="0"/>
          </a:p>
        </p:txBody>
      </p:sp>
      <p:sp>
        <p:nvSpPr>
          <p:cNvPr id="5" name="Foliennummernplatzhalter 4">
            <a:extLst>
              <a:ext uri="{FF2B5EF4-FFF2-40B4-BE49-F238E27FC236}">
                <a16:creationId xmlns:a16="http://schemas.microsoft.com/office/drawing/2014/main" id="{8A3E582D-8658-3E19-B07E-E1736048877E}"/>
              </a:ext>
            </a:extLst>
          </p:cNvPr>
          <p:cNvSpPr>
            <a:spLocks noGrp="1"/>
          </p:cNvSpPr>
          <p:nvPr>
            <p:ph type="sldNum" sz="quarter" idx="12"/>
          </p:nvPr>
        </p:nvSpPr>
        <p:spPr/>
        <p:txBody>
          <a:bodyPr/>
          <a:lstStyle/>
          <a:p>
            <a:pPr lvl="0"/>
            <a:fld id="{E9332B9C-7C82-4E4D-B68E-C75B982C1359}" type="slidenum">
              <a:rPr lang="de-AT" smtClean="0"/>
              <a:t>22</a:t>
            </a:fld>
            <a:endParaRPr lang="de-AT" dirty="0"/>
          </a:p>
        </p:txBody>
      </p:sp>
      <p:sp>
        <p:nvSpPr>
          <p:cNvPr id="6" name="Rechteck: abgerundete Ecken 5">
            <a:extLst>
              <a:ext uri="{FF2B5EF4-FFF2-40B4-BE49-F238E27FC236}">
                <a16:creationId xmlns:a16="http://schemas.microsoft.com/office/drawing/2014/main" id="{04D33FF6-C709-76EB-D869-FB22480E247A}"/>
              </a:ext>
            </a:extLst>
          </p:cNvPr>
          <p:cNvSpPr/>
          <p:nvPr/>
        </p:nvSpPr>
        <p:spPr>
          <a:xfrm>
            <a:off x="6683638" y="1424939"/>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400" dirty="0" err="1">
                <a:latin typeface="Franklin Gothic Medium" panose="020B0603020102020204" pitchFamily="34" charset="0"/>
              </a:rPr>
              <a:t>Know</a:t>
            </a:r>
            <a:r>
              <a:rPr lang="de-AT" sz="1400" dirty="0">
                <a:latin typeface="Franklin Gothic Medium" panose="020B0603020102020204" pitchFamily="34" charset="0"/>
              </a:rPr>
              <a:t>. Think. Act!</a:t>
            </a:r>
          </a:p>
        </p:txBody>
      </p:sp>
      <p:sp>
        <p:nvSpPr>
          <p:cNvPr id="8" name="Rechteck: abgerundete Ecken 7">
            <a:extLst>
              <a:ext uri="{FF2B5EF4-FFF2-40B4-BE49-F238E27FC236}">
                <a16:creationId xmlns:a16="http://schemas.microsoft.com/office/drawing/2014/main" id="{3F3556B4-B0B3-EA42-A217-2744CE0B15E7}"/>
              </a:ext>
            </a:extLst>
          </p:cNvPr>
          <p:cNvSpPr/>
          <p:nvPr/>
        </p:nvSpPr>
        <p:spPr>
          <a:xfrm>
            <a:off x="6654592" y="4024470"/>
            <a:ext cx="2921047" cy="338554"/>
          </a:xfrm>
          <a:prstGeom prst="roundRect">
            <a:avLst/>
          </a:prstGeom>
          <a:solidFill>
            <a:srgbClr val="00B0F0"/>
          </a:solidFill>
          <a:ln w="19050">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ranklin Gothic Medium" panose="020B0603020102020204" pitchFamily="34" charset="0"/>
                <a:ea typeface="Calibri" panose="020F0502020204030204" pitchFamily="34" charset="0"/>
                <a:cs typeface="Times New Roman" panose="02020603050405020304" pitchFamily="18" charset="0"/>
              </a:rPr>
              <a:t>Double Tap.</a:t>
            </a:r>
            <a:endParaRPr lang="de-AT" sz="140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10" name="Rechteck: abgerundete Ecken 9">
            <a:extLst>
              <a:ext uri="{FF2B5EF4-FFF2-40B4-BE49-F238E27FC236}">
                <a16:creationId xmlns:a16="http://schemas.microsoft.com/office/drawing/2014/main" id="{9D6FDEC8-AE9A-0C2D-5719-1A647781D4AD}"/>
              </a:ext>
            </a:extLst>
          </p:cNvPr>
          <p:cNvSpPr/>
          <p:nvPr/>
        </p:nvSpPr>
        <p:spPr>
          <a:xfrm>
            <a:off x="6683638" y="2665998"/>
            <a:ext cx="2921049" cy="338554"/>
          </a:xfrm>
          <a:prstGeom prst="roundRect">
            <a:avLst/>
          </a:prstGeom>
          <a:solidFill>
            <a:srgbClr val="960404"/>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Look sharp, stay sharp, strike hard.</a:t>
            </a:r>
            <a:endParaRPr lang="de-AT" sz="1400" i="1" dirty="0">
              <a:latin typeface="Franklin Gothic Medium" panose="020B0603020102020204" pitchFamily="34" charset="0"/>
            </a:endParaRPr>
          </a:p>
        </p:txBody>
      </p:sp>
    </p:spTree>
    <p:extLst>
      <p:ext uri="{BB962C8B-B14F-4D97-AF65-F5344CB8AC3E}">
        <p14:creationId xmlns:p14="http://schemas.microsoft.com/office/powerpoint/2010/main" val="36945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19668-8ABD-BB1B-8670-94F81001BCAE}"/>
            </a:ext>
          </a:extLst>
        </p:cNvPr>
        <p:cNvGrpSpPr/>
        <p:nvPr/>
      </p:nvGrpSpPr>
      <p:grpSpPr>
        <a:xfrm>
          <a:off x="0" y="0"/>
          <a:ext cx="0" cy="0"/>
          <a:chOff x="0" y="0"/>
          <a:chExt cx="0" cy="0"/>
        </a:xfrm>
      </p:grpSpPr>
      <p:sp>
        <p:nvSpPr>
          <p:cNvPr id="8" name="Sechseck 7">
            <a:extLst>
              <a:ext uri="{FF2B5EF4-FFF2-40B4-BE49-F238E27FC236}">
                <a16:creationId xmlns:a16="http://schemas.microsoft.com/office/drawing/2014/main" id="{38FCE441-3D25-9FF8-FFAC-1FFBC56E9C4E}"/>
              </a:ext>
            </a:extLst>
          </p:cNvPr>
          <p:cNvSpPr/>
          <p:nvPr/>
        </p:nvSpPr>
        <p:spPr>
          <a:xfrm>
            <a:off x="5939048" y="2959932"/>
            <a:ext cx="2165403" cy="1103737"/>
          </a:xfrm>
          <a:prstGeom prst="hexagon">
            <a:avLst/>
          </a:prstGeom>
          <a:solidFill>
            <a:schemeClr val="accent4"/>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spc="100" dirty="0">
                <a:solidFill>
                  <a:schemeClr val="tx1"/>
                </a:solidFill>
              </a:rPr>
              <a:t>Will</a:t>
            </a:r>
          </a:p>
          <a:p>
            <a:pPr algn="ctr"/>
            <a:r>
              <a:rPr lang="de-DE" sz="1600" b="1" dirty="0">
                <a:solidFill>
                  <a:schemeClr val="tx1"/>
                </a:solidFill>
              </a:rPr>
              <a:t>(</a:t>
            </a:r>
            <a:r>
              <a:rPr lang="de-DE" sz="1600" b="1" i="1" dirty="0" err="1">
                <a:solidFill>
                  <a:schemeClr val="tx1"/>
                </a:solidFill>
              </a:rPr>
              <a:t>moral</a:t>
            </a:r>
            <a:r>
              <a:rPr lang="de-DE" sz="1600" b="1" dirty="0">
                <a:solidFill>
                  <a:schemeClr val="tx1"/>
                </a:solidFill>
              </a:rPr>
              <a:t>)</a:t>
            </a:r>
            <a:endParaRPr lang="de-AT" sz="1600" b="1" dirty="0">
              <a:solidFill>
                <a:schemeClr val="tx1"/>
              </a:solidFill>
            </a:endParaRPr>
          </a:p>
        </p:txBody>
      </p:sp>
      <p:sp>
        <p:nvSpPr>
          <p:cNvPr id="9" name="Sechseck 8">
            <a:extLst>
              <a:ext uri="{FF2B5EF4-FFF2-40B4-BE49-F238E27FC236}">
                <a16:creationId xmlns:a16="http://schemas.microsoft.com/office/drawing/2014/main" id="{7AC25012-D514-02EE-219E-5C1BCD59A6F1}"/>
              </a:ext>
            </a:extLst>
          </p:cNvPr>
          <p:cNvSpPr/>
          <p:nvPr/>
        </p:nvSpPr>
        <p:spPr>
          <a:xfrm flipH="1">
            <a:off x="1976172" y="2959932"/>
            <a:ext cx="2165403" cy="1103737"/>
          </a:xfrm>
          <a:prstGeom prst="hexagon">
            <a:avLst/>
          </a:prstGeom>
          <a:solidFill>
            <a:schemeClr val="accent6"/>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spc="100" dirty="0" err="1">
                <a:solidFill>
                  <a:schemeClr val="tx1"/>
                </a:solidFill>
              </a:rPr>
              <a:t>Capability</a:t>
            </a:r>
            <a:r>
              <a:rPr lang="de-DE" sz="1600" b="1" dirty="0">
                <a:solidFill>
                  <a:schemeClr val="tx1"/>
                </a:solidFill>
              </a:rPr>
              <a:t> </a:t>
            </a:r>
          </a:p>
          <a:p>
            <a:pPr algn="ctr"/>
            <a:r>
              <a:rPr lang="de-DE" sz="1600" b="1" dirty="0">
                <a:solidFill>
                  <a:schemeClr val="tx1"/>
                </a:solidFill>
              </a:rPr>
              <a:t>(</a:t>
            </a:r>
            <a:r>
              <a:rPr lang="de-DE" sz="1600" b="1" i="1" dirty="0" err="1">
                <a:solidFill>
                  <a:schemeClr val="tx1"/>
                </a:solidFill>
              </a:rPr>
              <a:t>physical</a:t>
            </a:r>
            <a:r>
              <a:rPr lang="de-DE" sz="1600" b="1" dirty="0">
                <a:solidFill>
                  <a:schemeClr val="tx1"/>
                </a:solidFill>
              </a:rPr>
              <a:t>)</a:t>
            </a:r>
            <a:endParaRPr lang="de-AT" sz="1600" b="1" dirty="0">
              <a:solidFill>
                <a:schemeClr val="tx1"/>
              </a:solidFill>
            </a:endParaRPr>
          </a:p>
        </p:txBody>
      </p:sp>
      <p:sp>
        <p:nvSpPr>
          <p:cNvPr id="10" name="Sechseck 9">
            <a:extLst>
              <a:ext uri="{FF2B5EF4-FFF2-40B4-BE49-F238E27FC236}">
                <a16:creationId xmlns:a16="http://schemas.microsoft.com/office/drawing/2014/main" id="{1362D4E8-9B17-F7E7-EA9A-6C21170F900C}"/>
              </a:ext>
            </a:extLst>
          </p:cNvPr>
          <p:cNvSpPr/>
          <p:nvPr/>
        </p:nvSpPr>
        <p:spPr>
          <a:xfrm flipH="1">
            <a:off x="3865641" y="3728951"/>
            <a:ext cx="2349340" cy="1103737"/>
          </a:xfrm>
          <a:prstGeom prst="hexagon">
            <a:avLst/>
          </a:prstGeom>
          <a:ln w="38100">
            <a:noFill/>
          </a:ln>
          <a:effectLst>
            <a:glow rad="317500">
              <a:srgbClr val="7030A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dirty="0" err="1">
                <a:solidFill>
                  <a:schemeClr val="tx1"/>
                </a:solidFill>
              </a:rPr>
              <a:t>Comprehension</a:t>
            </a:r>
            <a:endParaRPr lang="de-DE" sz="1600" b="1" cap="all" dirty="0">
              <a:solidFill>
                <a:schemeClr val="tx1"/>
              </a:solidFill>
            </a:endParaRPr>
          </a:p>
          <a:p>
            <a:pPr algn="ctr"/>
            <a:r>
              <a:rPr lang="de-DE" sz="1600" b="1" dirty="0">
                <a:solidFill>
                  <a:schemeClr val="tx1"/>
                </a:solidFill>
              </a:rPr>
              <a:t>(</a:t>
            </a:r>
            <a:r>
              <a:rPr lang="de-DE" sz="1600" b="1" i="1" dirty="0" err="1">
                <a:solidFill>
                  <a:schemeClr val="tx1"/>
                </a:solidFill>
              </a:rPr>
              <a:t>intellectual</a:t>
            </a:r>
            <a:r>
              <a:rPr lang="de-DE" sz="1600" b="1" dirty="0">
                <a:solidFill>
                  <a:schemeClr val="tx1"/>
                </a:solidFill>
              </a:rPr>
              <a:t>)</a:t>
            </a:r>
            <a:endParaRPr lang="de-AT" sz="1600" b="1" dirty="0">
              <a:solidFill>
                <a:schemeClr val="tx1"/>
              </a:solidFill>
            </a:endParaRPr>
          </a:p>
        </p:txBody>
      </p:sp>
      <p:cxnSp>
        <p:nvCxnSpPr>
          <p:cNvPr id="21" name="Gerader Verbinder 20">
            <a:extLst>
              <a:ext uri="{FF2B5EF4-FFF2-40B4-BE49-F238E27FC236}">
                <a16:creationId xmlns:a16="http://schemas.microsoft.com/office/drawing/2014/main" id="{7C4B5E6E-01D8-F7FC-B711-562DA313688B}"/>
              </a:ext>
            </a:extLst>
          </p:cNvPr>
          <p:cNvCxnSpPr>
            <a:stCxn id="9" idx="4"/>
            <a:endCxn id="12" idx="3"/>
          </p:cNvCxnSpPr>
          <p:nvPr/>
        </p:nvCxnSpPr>
        <p:spPr>
          <a:xfrm flipV="1">
            <a:off x="3865641" y="2542408"/>
            <a:ext cx="286940" cy="417524"/>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C856F97C-7DE1-307D-DEB6-93F1F2C243AA}"/>
              </a:ext>
            </a:extLst>
          </p:cNvPr>
          <p:cNvCxnSpPr>
            <a:cxnSpLocks/>
            <a:stCxn id="8" idx="4"/>
            <a:endCxn id="12" idx="0"/>
          </p:cNvCxnSpPr>
          <p:nvPr/>
        </p:nvCxnSpPr>
        <p:spPr>
          <a:xfrm flipH="1" flipV="1">
            <a:off x="5928041" y="2542408"/>
            <a:ext cx="286941" cy="417524"/>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264B2D2E-E783-365F-E6EB-808C14B9945C}"/>
              </a:ext>
            </a:extLst>
          </p:cNvPr>
          <p:cNvCxnSpPr>
            <a:cxnSpLocks/>
            <a:stCxn id="10" idx="5"/>
            <a:endCxn id="12" idx="2"/>
          </p:cNvCxnSpPr>
          <p:nvPr/>
        </p:nvCxnSpPr>
        <p:spPr>
          <a:xfrm flipV="1">
            <a:off x="4141575" y="3235828"/>
            <a:ext cx="357716" cy="49312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AB449193-7552-28E6-112D-19FBEE4124EA}"/>
              </a:ext>
            </a:extLst>
          </p:cNvPr>
          <p:cNvCxnSpPr>
            <a:cxnSpLocks/>
            <a:stCxn id="10" idx="4"/>
            <a:endCxn id="12" idx="1"/>
          </p:cNvCxnSpPr>
          <p:nvPr/>
        </p:nvCxnSpPr>
        <p:spPr>
          <a:xfrm flipH="1" flipV="1">
            <a:off x="5581331" y="3235828"/>
            <a:ext cx="357716" cy="49312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8390E1DA-7EC4-8B22-4250-330B8A28487D}"/>
              </a:ext>
            </a:extLst>
          </p:cNvPr>
          <p:cNvCxnSpPr>
            <a:cxnSpLocks/>
            <a:stCxn id="9" idx="3"/>
            <a:endCxn id="12" idx="2"/>
          </p:cNvCxnSpPr>
          <p:nvPr/>
        </p:nvCxnSpPr>
        <p:spPr>
          <a:xfrm flipV="1">
            <a:off x="4141575" y="3235828"/>
            <a:ext cx="357716" cy="27597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A267F504-9953-8B3D-18CB-82299097934D}"/>
              </a:ext>
            </a:extLst>
          </p:cNvPr>
          <p:cNvCxnSpPr>
            <a:cxnSpLocks/>
            <a:stCxn id="8" idx="3"/>
            <a:endCxn id="12" idx="1"/>
          </p:cNvCxnSpPr>
          <p:nvPr/>
        </p:nvCxnSpPr>
        <p:spPr>
          <a:xfrm flipH="1" flipV="1">
            <a:off x="5581331" y="3235828"/>
            <a:ext cx="357717" cy="27597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7AD0EBDD-0B32-9A5A-6C59-E3735F10F5C0}"/>
              </a:ext>
            </a:extLst>
          </p:cNvPr>
          <p:cNvSpPr>
            <a:spLocks noGrp="1"/>
          </p:cNvSpPr>
          <p:nvPr>
            <p:ph type="title"/>
          </p:nvPr>
        </p:nvSpPr>
        <p:spPr/>
        <p:txBody>
          <a:bodyPr/>
          <a:lstStyle/>
          <a:p>
            <a:r>
              <a:rPr lang="de-DE" dirty="0" err="1"/>
              <a:t>Fundamentals</a:t>
            </a:r>
            <a:r>
              <a:rPr lang="de-DE" dirty="0"/>
              <a:t> </a:t>
            </a:r>
            <a:r>
              <a:rPr lang="de-DE" dirty="0" err="1"/>
              <a:t>of</a:t>
            </a:r>
            <a:r>
              <a:rPr lang="de-DE" dirty="0"/>
              <a:t> Combat Power</a:t>
            </a:r>
            <a:endParaRPr lang="de-AT" dirty="0"/>
          </a:p>
        </p:txBody>
      </p:sp>
      <p:sp>
        <p:nvSpPr>
          <p:cNvPr id="12" name="Sechseck 11">
            <a:extLst>
              <a:ext uri="{FF2B5EF4-FFF2-40B4-BE49-F238E27FC236}">
                <a16:creationId xmlns:a16="http://schemas.microsoft.com/office/drawing/2014/main" id="{4D074C9C-1EAE-BE25-AE20-3780064FD04A}"/>
              </a:ext>
            </a:extLst>
          </p:cNvPr>
          <p:cNvSpPr/>
          <p:nvPr/>
        </p:nvSpPr>
        <p:spPr>
          <a:xfrm>
            <a:off x="4152581" y="1848988"/>
            <a:ext cx="1775460" cy="1386840"/>
          </a:xfrm>
          <a:prstGeom prst="hexagon">
            <a:avLst/>
          </a:prstGeom>
          <a:solidFill>
            <a:srgbClr val="545E46"/>
          </a:solidFill>
          <a:ln w="38100">
            <a:noFill/>
          </a:ln>
          <a:effectLst>
            <a:glow rad="228600">
              <a:schemeClr val="accent3">
                <a:satMod val="175000"/>
                <a:alpha val="40000"/>
              </a:schemeClr>
            </a:glo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i="1" dirty="0">
                <a:solidFill>
                  <a:schemeClr val="bg1"/>
                </a:solidFill>
              </a:rPr>
              <a:t>Combat</a:t>
            </a:r>
          </a:p>
          <a:p>
            <a:pPr algn="ctr"/>
            <a:r>
              <a:rPr lang="de-DE" sz="2400" b="1" i="1">
                <a:solidFill>
                  <a:schemeClr val="bg1"/>
                </a:solidFill>
              </a:rPr>
              <a:t>Powe</a:t>
            </a:r>
            <a:r>
              <a:rPr lang="de-DE" sz="2400" b="1" i="1" dirty="0">
                <a:solidFill>
                  <a:schemeClr val="bg1"/>
                </a:solidFill>
              </a:rPr>
              <a:t>r</a:t>
            </a:r>
            <a:endParaRPr lang="de-AT" sz="2400" b="1" i="1" dirty="0">
              <a:solidFill>
                <a:schemeClr val="bg1"/>
              </a:solidFill>
            </a:endParaRPr>
          </a:p>
        </p:txBody>
      </p:sp>
    </p:spTree>
    <p:extLst>
      <p:ext uri="{BB962C8B-B14F-4D97-AF65-F5344CB8AC3E}">
        <p14:creationId xmlns:p14="http://schemas.microsoft.com/office/powerpoint/2010/main" val="2446919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41E31-5A43-8D40-3BEB-E9FA26D6269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461C56-00D3-534C-1D63-BE2A50B12BF1}"/>
              </a:ext>
            </a:extLst>
          </p:cNvPr>
          <p:cNvSpPr>
            <a:spLocks noGrp="1"/>
          </p:cNvSpPr>
          <p:nvPr>
            <p:ph type="title"/>
          </p:nvPr>
        </p:nvSpPr>
        <p:spPr/>
        <p:txBody>
          <a:bodyPr/>
          <a:lstStyle/>
          <a:p>
            <a:r>
              <a:rPr lang="en-GB" i="1" dirty="0"/>
              <a:t>Scenario II</a:t>
            </a:r>
          </a:p>
        </p:txBody>
      </p:sp>
      <p:sp>
        <p:nvSpPr>
          <p:cNvPr id="3" name="Textplatzhalter 2">
            <a:extLst>
              <a:ext uri="{FF2B5EF4-FFF2-40B4-BE49-F238E27FC236}">
                <a16:creationId xmlns:a16="http://schemas.microsoft.com/office/drawing/2014/main" id="{00C3EE2A-579B-F031-8EF7-0EBB3D75F37B}"/>
              </a:ext>
            </a:extLst>
          </p:cNvPr>
          <p:cNvSpPr>
            <a:spLocks noGrp="1"/>
          </p:cNvSpPr>
          <p:nvPr>
            <p:ph type="body" idx="1"/>
          </p:nvPr>
        </p:nvSpPr>
        <p:spPr/>
        <p:txBody>
          <a:bodyPr/>
          <a:lstStyle/>
          <a:p>
            <a:r>
              <a:rPr lang="de-AT" i="1" dirty="0"/>
              <a:t>Command Post 12th </a:t>
            </a:r>
            <a:r>
              <a:rPr lang="de-AT" i="1" dirty="0" err="1"/>
              <a:t>Armored</a:t>
            </a:r>
            <a:r>
              <a:rPr lang="de-AT" i="1" dirty="0"/>
              <a:t> Brigade</a:t>
            </a:r>
          </a:p>
        </p:txBody>
      </p:sp>
      <p:sp>
        <p:nvSpPr>
          <p:cNvPr id="5" name="Sechseck 4">
            <a:extLst>
              <a:ext uri="{FF2B5EF4-FFF2-40B4-BE49-F238E27FC236}">
                <a16:creationId xmlns:a16="http://schemas.microsoft.com/office/drawing/2014/main" id="{E59605C5-4385-DCD1-CDCA-1058036C3E7C}"/>
              </a:ext>
            </a:extLst>
          </p:cNvPr>
          <p:cNvSpPr/>
          <p:nvPr/>
        </p:nvSpPr>
        <p:spPr>
          <a:xfrm flipH="1">
            <a:off x="3860086" y="1489444"/>
            <a:ext cx="2349340" cy="1103737"/>
          </a:xfrm>
          <a:prstGeom prst="hexagon">
            <a:avLst/>
          </a:prstGeom>
          <a:ln w="38100">
            <a:noFill/>
          </a:ln>
          <a:effectLst>
            <a:glow rad="228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dirty="0" err="1">
                <a:solidFill>
                  <a:schemeClr val="tx1"/>
                </a:solidFill>
              </a:rPr>
              <a:t>Comprehension</a:t>
            </a:r>
            <a:endParaRPr lang="de-DE" sz="1600" b="1" cap="all" dirty="0">
              <a:solidFill>
                <a:schemeClr val="tx1"/>
              </a:solidFill>
            </a:endParaRPr>
          </a:p>
          <a:p>
            <a:pPr algn="ctr"/>
            <a:r>
              <a:rPr lang="de-DE" sz="1600" b="1" dirty="0">
                <a:solidFill>
                  <a:schemeClr val="tx1"/>
                </a:solidFill>
              </a:rPr>
              <a:t>(</a:t>
            </a:r>
            <a:r>
              <a:rPr lang="de-DE" sz="1600" b="1" i="1" dirty="0" err="1">
                <a:solidFill>
                  <a:schemeClr val="tx1"/>
                </a:solidFill>
              </a:rPr>
              <a:t>intellectual</a:t>
            </a:r>
            <a:r>
              <a:rPr lang="de-DE" sz="1600" b="1" dirty="0">
                <a:solidFill>
                  <a:schemeClr val="tx1"/>
                </a:solidFill>
              </a:rPr>
              <a:t>)</a:t>
            </a:r>
            <a:endParaRPr lang="de-AT" sz="1600" b="1" dirty="0">
              <a:solidFill>
                <a:schemeClr val="tx1"/>
              </a:solidFill>
            </a:endParaRPr>
          </a:p>
        </p:txBody>
      </p:sp>
    </p:spTree>
    <p:extLst>
      <p:ext uri="{BB962C8B-B14F-4D97-AF65-F5344CB8AC3E}">
        <p14:creationId xmlns:p14="http://schemas.microsoft.com/office/powerpoint/2010/main" val="1822024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4E3CB-9FFC-463B-50AE-B259DCA5D221}"/>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AE232ACF-7FE1-BBD0-9073-6542AB2CCC9E}"/>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5EAE3487-A4DC-4108-2ACD-8C653B4BAFA3}"/>
              </a:ext>
            </a:extLst>
          </p:cNvPr>
          <p:cNvSpPr>
            <a:spLocks noGrp="1"/>
          </p:cNvSpPr>
          <p:nvPr>
            <p:ph type="sldNum" sz="quarter" idx="12"/>
          </p:nvPr>
        </p:nvSpPr>
        <p:spPr/>
        <p:txBody>
          <a:bodyPr/>
          <a:lstStyle/>
          <a:p>
            <a:pPr lvl="0"/>
            <a:fld id="{E9332B9C-7C82-4E4D-B68E-C75B982C1359}" type="slidenum">
              <a:rPr lang="de-AT" smtClean="0"/>
              <a:t>25</a:t>
            </a:fld>
            <a:endParaRPr lang="de-AT"/>
          </a:p>
        </p:txBody>
      </p:sp>
      <p:pic>
        <p:nvPicPr>
          <p:cNvPr id="6146" name="Picture 2" descr="Generiertes Bild">
            <a:extLst>
              <a:ext uri="{FF2B5EF4-FFF2-40B4-BE49-F238E27FC236}">
                <a16:creationId xmlns:a16="http://schemas.microsoft.com/office/drawing/2014/main" id="{335E4DA5-C486-D714-4E81-BD4F0BBE0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136" y="323620"/>
            <a:ext cx="5023309" cy="502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064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A7135-0A65-4E3B-0AB8-816C5172D34F}"/>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D98F251A-8EE6-2A59-FC10-444ED4FD0AC6}"/>
              </a:ext>
            </a:extLst>
          </p:cNvPr>
          <p:cNvSpPr>
            <a:spLocks noGrp="1"/>
          </p:cNvSpPr>
          <p:nvPr>
            <p:ph idx="4294967295"/>
          </p:nvPr>
        </p:nvSpPr>
        <p:spPr>
          <a:xfrm>
            <a:off x="503999" y="1424940"/>
            <a:ext cx="9576626" cy="4130939"/>
          </a:xfrm>
          <a:prstGeom prst="rect">
            <a:avLst/>
          </a:prstGeom>
        </p:spPr>
        <p:txBody>
          <a:bodyPr lIns="91440" tIns="45720" rIns="91440" bIns="45720" anchor="t"/>
          <a:lstStyle/>
          <a:p>
            <a:pPr marL="342900" indent="-342900">
              <a:buBlip>
                <a:blip r:embed="rId3">
                  <a:extLst>
                    <a:ext uri="{96DAC541-7B7A-43D3-8B79-37D633B846F1}">
                      <asvg:svgBlip xmlns:asvg="http://schemas.microsoft.com/office/drawing/2016/SVG/main" r:embed="rId4"/>
                    </a:ext>
                  </a:extLst>
                </a:blip>
              </a:buBlip>
            </a:pPr>
            <a:r>
              <a:rPr lang="en-US" b="1" u="sng" dirty="0">
                <a:solidFill>
                  <a:srgbClr val="002060"/>
                </a:solidFill>
                <a:latin typeface="Franklin Gothic Book"/>
                <a:ea typeface="Microsoft YaHei"/>
              </a:rPr>
              <a:t>Multi-Layer Validation of Incoming Intelligence</a:t>
            </a: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Cross-check data from multiple sources</a:t>
            </a:r>
            <a:endParaRPr lang="en-US" i="1" dirty="0">
              <a:solidFill>
                <a:srgbClr val="002060"/>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Routine system integrity checks to expose manipulated inputs.</a:t>
            </a:r>
            <a:endParaRPr lang="en-US" i="1" dirty="0">
              <a:solidFill>
                <a:srgbClr val="002060"/>
              </a:solidFill>
              <a:ea typeface="Calibri"/>
              <a:cs typeface="Calibri"/>
            </a:endParaRPr>
          </a:p>
          <a:p>
            <a:pPr marL="342900" indent="-342900">
              <a:buBlip>
                <a:blip r:embed="rId3">
                  <a:extLst>
                    <a:ext uri="{96DAC541-7B7A-43D3-8B79-37D633B846F1}">
                      <asvg:svgBlip xmlns:asvg="http://schemas.microsoft.com/office/drawing/2016/SVG/main" r:embed="rId4"/>
                    </a:ext>
                  </a:extLst>
                </a:blip>
              </a:buBlip>
            </a:pPr>
            <a:endParaRPr lang="en-US" b="1" u="sng" dirty="0">
              <a:latin typeface="Franklin Gothic Book"/>
              <a:ea typeface="Microsoft YaHei"/>
            </a:endParaRPr>
          </a:p>
        </p:txBody>
      </p:sp>
      <p:sp>
        <p:nvSpPr>
          <p:cNvPr id="4" name="Datumsplatzhalter 3">
            <a:extLst>
              <a:ext uri="{FF2B5EF4-FFF2-40B4-BE49-F238E27FC236}">
                <a16:creationId xmlns:a16="http://schemas.microsoft.com/office/drawing/2014/main" id="{181DD005-61DA-3B41-8621-F6ED76FCEE96}"/>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730B8EE6-25C6-97DF-5AAA-EBE823600257}"/>
              </a:ext>
            </a:extLst>
          </p:cNvPr>
          <p:cNvSpPr>
            <a:spLocks noGrp="1"/>
          </p:cNvSpPr>
          <p:nvPr>
            <p:ph type="sldNum" sz="quarter" idx="12"/>
          </p:nvPr>
        </p:nvSpPr>
        <p:spPr/>
        <p:txBody>
          <a:bodyPr/>
          <a:lstStyle/>
          <a:p>
            <a:pPr lvl="0"/>
            <a:fld id="{E9332B9C-7C82-4E4D-B68E-C75B982C1359}" type="slidenum">
              <a:rPr lang="de-AT" smtClean="0"/>
              <a:t>26</a:t>
            </a:fld>
            <a:endParaRPr lang="de-AT"/>
          </a:p>
        </p:txBody>
      </p:sp>
      <p:sp>
        <p:nvSpPr>
          <p:cNvPr id="8" name="Titel 1">
            <a:extLst>
              <a:ext uri="{FF2B5EF4-FFF2-40B4-BE49-F238E27FC236}">
                <a16:creationId xmlns:a16="http://schemas.microsoft.com/office/drawing/2014/main" id="{6E12CC32-2193-A2EB-605B-804F54C0748A}"/>
              </a:ext>
            </a:extLst>
          </p:cNvPr>
          <p:cNvSpPr>
            <a:spLocks noGrp="1"/>
          </p:cNvSpPr>
          <p:nvPr>
            <p:ph type="title"/>
          </p:nvPr>
        </p:nvSpPr>
        <p:spPr>
          <a:xfrm>
            <a:off x="3447360" y="292041"/>
            <a:ext cx="6128279" cy="946440"/>
          </a:xfrm>
        </p:spPr>
        <p:txBody>
          <a:bodyPr>
            <a:noAutofit/>
          </a:bodyPr>
          <a:lstStyle/>
          <a:p>
            <a:r>
              <a:rPr lang="de-AT" sz="3600" dirty="0"/>
              <a:t>Technical </a:t>
            </a:r>
            <a:r>
              <a:rPr lang="de-AT" sz="3600" dirty="0" err="1"/>
              <a:t>Considerations</a:t>
            </a:r>
            <a:endParaRPr lang="de-AT" sz="3600" dirty="0"/>
          </a:p>
        </p:txBody>
      </p:sp>
      <p:pic>
        <p:nvPicPr>
          <p:cNvPr id="13" name="Grafik 12">
            <a:extLst>
              <a:ext uri="{FF2B5EF4-FFF2-40B4-BE49-F238E27FC236}">
                <a16:creationId xmlns:a16="http://schemas.microsoft.com/office/drawing/2014/main" id="{4B87C8FA-C84E-138C-30CB-382B64F574CE}"/>
              </a:ext>
            </a:extLst>
          </p:cNvPr>
          <p:cNvPicPr>
            <a:picLocks noChangeAspect="1"/>
          </p:cNvPicPr>
          <p:nvPr/>
        </p:nvPicPr>
        <p:blipFill>
          <a:blip r:embed="rId5"/>
          <a:stretch>
            <a:fillRect/>
          </a:stretch>
        </p:blipFill>
        <p:spPr>
          <a:xfrm>
            <a:off x="6962430" y="1328632"/>
            <a:ext cx="529859" cy="516156"/>
          </a:xfrm>
          <a:prstGeom prst="rect">
            <a:avLst/>
          </a:prstGeom>
        </p:spPr>
      </p:pic>
    </p:spTree>
    <p:extLst>
      <p:ext uri="{BB962C8B-B14F-4D97-AF65-F5344CB8AC3E}">
        <p14:creationId xmlns:p14="http://schemas.microsoft.com/office/powerpoint/2010/main" val="2960008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8AE5D-C233-5F9F-5961-9BF54531B31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C9858BE-9898-82C9-57F4-C4227298FD7F}"/>
              </a:ext>
            </a:extLst>
          </p:cNvPr>
          <p:cNvSpPr>
            <a:spLocks noGrp="1"/>
          </p:cNvSpPr>
          <p:nvPr>
            <p:ph idx="4294967295"/>
          </p:nvPr>
        </p:nvSpPr>
        <p:spPr>
          <a:xfrm>
            <a:off x="503999" y="1424940"/>
            <a:ext cx="9576626" cy="4130939"/>
          </a:xfrm>
          <a:prstGeom prst="rect">
            <a:avLst/>
          </a:prstGeom>
        </p:spPr>
        <p:txBody>
          <a:bodyPr lIns="91440" tIns="45720" rIns="91440" bIns="45720" anchor="t"/>
          <a:lstStyle/>
          <a:p>
            <a:pPr marL="342900" indent="-342900">
              <a:buBlip>
                <a:blip r:embed="rId3">
                  <a:extLst>
                    <a:ext uri="{96DAC541-7B7A-43D3-8B79-37D633B846F1}">
                      <asvg:svgBlip xmlns:asvg="http://schemas.microsoft.com/office/drawing/2016/SVG/main" r:embed="rId4"/>
                    </a:ext>
                  </a:extLst>
                </a:blip>
              </a:buBlip>
            </a:pPr>
            <a:r>
              <a:rPr lang="en-US" b="1" u="sng" dirty="0">
                <a:solidFill>
                  <a:srgbClr val="002060"/>
                </a:solidFill>
                <a:latin typeface="Franklin Gothic Book"/>
                <a:ea typeface="Microsoft YaHei"/>
              </a:rPr>
              <a:t>Multi-Layer Validation of Incoming Intelligence</a:t>
            </a: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Cross-check data from multiple sources</a:t>
            </a:r>
            <a:endParaRPr lang="en-US" i="1" dirty="0">
              <a:solidFill>
                <a:srgbClr val="002060"/>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Routine system integrity checks to expose manipulated inputs.</a:t>
            </a:r>
            <a:endParaRPr lang="en-US" i="1" dirty="0">
              <a:solidFill>
                <a:srgbClr val="002060"/>
              </a:solidFill>
              <a:ea typeface="Calibri"/>
              <a:cs typeface="Calibri"/>
            </a:endParaRPr>
          </a:p>
          <a:p>
            <a:pPr marL="342900" indent="-342900">
              <a:buBlip>
                <a:blip r:embed="rId3">
                  <a:extLst>
                    <a:ext uri="{96DAC541-7B7A-43D3-8B79-37D633B846F1}">
                      <asvg:svgBlip xmlns:asvg="http://schemas.microsoft.com/office/drawing/2016/SVG/main" r:embed="rId4"/>
                    </a:ext>
                  </a:extLst>
                </a:blip>
              </a:buBlip>
            </a:pPr>
            <a:r>
              <a:rPr lang="en-US" b="1" u="sng" dirty="0">
                <a:solidFill>
                  <a:srgbClr val="FF0000"/>
                </a:solidFill>
                <a:latin typeface="Franklin Gothic Book"/>
                <a:ea typeface="Microsoft YaHei"/>
              </a:rPr>
              <a:t>Human Interaction &amp; Training as the Cornerstone of Awareness</a:t>
            </a:r>
          </a:p>
          <a:p>
            <a:pPr marL="1028700" lvl="1" indent="-342900">
              <a:buBlip>
                <a:blip r:embed="rId3">
                  <a:extLst>
                    <a:ext uri="{96DAC541-7B7A-43D3-8B79-37D633B846F1}">
                      <asvg:svgBlip xmlns:asvg="http://schemas.microsoft.com/office/drawing/2016/SVG/main" r:embed="rId4"/>
                    </a:ext>
                  </a:extLst>
                </a:blip>
              </a:buBlip>
            </a:pPr>
            <a:r>
              <a:rPr lang="en-US" i="1" dirty="0">
                <a:solidFill>
                  <a:srgbClr val="FF0000"/>
                </a:solidFill>
              </a:rPr>
              <a:t>Train all personnel to detect anomalies and suspicious data.</a:t>
            </a:r>
            <a:endParaRPr lang="en-US" i="1" dirty="0">
              <a:solidFill>
                <a:srgbClr val="FF0000"/>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rgbClr val="FF0000"/>
                </a:solidFill>
              </a:rPr>
              <a:t>Regular cyber drills turn soldiers into active sensors.</a:t>
            </a:r>
            <a:endParaRPr lang="en-US" i="1" dirty="0">
              <a:solidFill>
                <a:srgbClr val="FF0000"/>
              </a:solidFill>
              <a:ea typeface="Calibri"/>
              <a:cs typeface="Calibri"/>
            </a:endParaRPr>
          </a:p>
          <a:p>
            <a:pPr marL="342900" indent="-342900">
              <a:buBlip>
                <a:blip r:embed="rId3">
                  <a:extLst>
                    <a:ext uri="{96DAC541-7B7A-43D3-8B79-37D633B846F1}">
                      <asvg:svgBlip xmlns:asvg="http://schemas.microsoft.com/office/drawing/2016/SVG/main" r:embed="rId4"/>
                    </a:ext>
                  </a:extLst>
                </a:blip>
              </a:buBlip>
            </a:pPr>
            <a:endParaRPr lang="en-US" b="1" u="sng" dirty="0">
              <a:latin typeface="Franklin Gothic Book"/>
              <a:ea typeface="Microsoft YaHei"/>
            </a:endParaRPr>
          </a:p>
        </p:txBody>
      </p:sp>
      <p:sp>
        <p:nvSpPr>
          <p:cNvPr id="4" name="Datumsplatzhalter 3">
            <a:extLst>
              <a:ext uri="{FF2B5EF4-FFF2-40B4-BE49-F238E27FC236}">
                <a16:creationId xmlns:a16="http://schemas.microsoft.com/office/drawing/2014/main" id="{12743A19-04E3-FEC2-3872-A6F39A135F53}"/>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02BE6AD3-C699-AACC-710D-0C9B563CFB6D}"/>
              </a:ext>
            </a:extLst>
          </p:cNvPr>
          <p:cNvSpPr>
            <a:spLocks noGrp="1"/>
          </p:cNvSpPr>
          <p:nvPr>
            <p:ph type="sldNum" sz="quarter" idx="12"/>
          </p:nvPr>
        </p:nvSpPr>
        <p:spPr/>
        <p:txBody>
          <a:bodyPr/>
          <a:lstStyle/>
          <a:p>
            <a:pPr lvl="0"/>
            <a:fld id="{E9332B9C-7C82-4E4D-B68E-C75B982C1359}" type="slidenum">
              <a:rPr lang="de-AT" smtClean="0"/>
              <a:t>27</a:t>
            </a:fld>
            <a:endParaRPr lang="de-AT"/>
          </a:p>
        </p:txBody>
      </p:sp>
      <p:sp>
        <p:nvSpPr>
          <p:cNvPr id="8" name="Titel 1">
            <a:extLst>
              <a:ext uri="{FF2B5EF4-FFF2-40B4-BE49-F238E27FC236}">
                <a16:creationId xmlns:a16="http://schemas.microsoft.com/office/drawing/2014/main" id="{F86363FD-4DF1-9A0A-164A-4B097348FE69}"/>
              </a:ext>
            </a:extLst>
          </p:cNvPr>
          <p:cNvSpPr>
            <a:spLocks noGrp="1"/>
          </p:cNvSpPr>
          <p:nvPr>
            <p:ph type="title"/>
          </p:nvPr>
        </p:nvSpPr>
        <p:spPr>
          <a:xfrm>
            <a:off x="3447360" y="292041"/>
            <a:ext cx="6128279" cy="946440"/>
          </a:xfrm>
        </p:spPr>
        <p:txBody>
          <a:bodyPr>
            <a:noAutofit/>
          </a:bodyPr>
          <a:lstStyle/>
          <a:p>
            <a:r>
              <a:rPr lang="de-AT" sz="3600" dirty="0"/>
              <a:t>Technical </a:t>
            </a:r>
            <a:r>
              <a:rPr lang="de-AT" sz="3600" dirty="0" err="1"/>
              <a:t>Considerations</a:t>
            </a:r>
            <a:endParaRPr lang="de-AT" sz="3600" dirty="0"/>
          </a:p>
        </p:txBody>
      </p:sp>
      <p:pic>
        <p:nvPicPr>
          <p:cNvPr id="13" name="Grafik 12">
            <a:extLst>
              <a:ext uri="{FF2B5EF4-FFF2-40B4-BE49-F238E27FC236}">
                <a16:creationId xmlns:a16="http://schemas.microsoft.com/office/drawing/2014/main" id="{C5EA067F-6FC5-7D0C-A928-DC6140EC3CE8}"/>
              </a:ext>
            </a:extLst>
          </p:cNvPr>
          <p:cNvPicPr>
            <a:picLocks noChangeAspect="1"/>
          </p:cNvPicPr>
          <p:nvPr/>
        </p:nvPicPr>
        <p:blipFill>
          <a:blip r:embed="rId5"/>
          <a:stretch>
            <a:fillRect/>
          </a:stretch>
        </p:blipFill>
        <p:spPr>
          <a:xfrm>
            <a:off x="6962430" y="1328632"/>
            <a:ext cx="529859" cy="516156"/>
          </a:xfrm>
          <a:prstGeom prst="rect">
            <a:avLst/>
          </a:prstGeom>
        </p:spPr>
      </p:pic>
      <p:pic>
        <p:nvPicPr>
          <p:cNvPr id="14" name="Grafik 13">
            <a:extLst>
              <a:ext uri="{FF2B5EF4-FFF2-40B4-BE49-F238E27FC236}">
                <a16:creationId xmlns:a16="http://schemas.microsoft.com/office/drawing/2014/main" id="{B9A0D0A7-7923-A235-E282-AD1103BBCAC2}"/>
              </a:ext>
            </a:extLst>
          </p:cNvPr>
          <p:cNvPicPr>
            <a:picLocks noChangeAspect="1"/>
          </p:cNvPicPr>
          <p:nvPr/>
        </p:nvPicPr>
        <p:blipFill>
          <a:blip r:embed="rId6"/>
          <a:stretch>
            <a:fillRect/>
          </a:stretch>
        </p:blipFill>
        <p:spPr>
          <a:xfrm>
            <a:off x="9096580" y="2692700"/>
            <a:ext cx="529859" cy="516156"/>
          </a:xfrm>
          <a:prstGeom prst="rect">
            <a:avLst/>
          </a:prstGeom>
        </p:spPr>
      </p:pic>
    </p:spTree>
    <p:extLst>
      <p:ext uri="{BB962C8B-B14F-4D97-AF65-F5344CB8AC3E}">
        <p14:creationId xmlns:p14="http://schemas.microsoft.com/office/powerpoint/2010/main" val="2543330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59D2D-9329-8D49-BB2F-C63653356B08}"/>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076A067-CA0D-E993-5398-2F82261F6648}"/>
              </a:ext>
            </a:extLst>
          </p:cNvPr>
          <p:cNvSpPr>
            <a:spLocks noGrp="1"/>
          </p:cNvSpPr>
          <p:nvPr>
            <p:ph idx="4294967295"/>
          </p:nvPr>
        </p:nvSpPr>
        <p:spPr>
          <a:xfrm>
            <a:off x="503999" y="1424940"/>
            <a:ext cx="9576626" cy="4130939"/>
          </a:xfrm>
          <a:prstGeom prst="rect">
            <a:avLst/>
          </a:prstGeom>
        </p:spPr>
        <p:txBody>
          <a:bodyPr lIns="91440" tIns="45720" rIns="91440" bIns="45720" anchor="t"/>
          <a:lstStyle/>
          <a:p>
            <a:pPr marL="342900" indent="-342900">
              <a:buBlip>
                <a:blip r:embed="rId3">
                  <a:extLst>
                    <a:ext uri="{96DAC541-7B7A-43D3-8B79-37D633B846F1}">
                      <asvg:svgBlip xmlns:asvg="http://schemas.microsoft.com/office/drawing/2016/SVG/main" r:embed="rId4"/>
                    </a:ext>
                  </a:extLst>
                </a:blip>
              </a:buBlip>
            </a:pPr>
            <a:r>
              <a:rPr lang="en-US" b="1" u="sng" dirty="0">
                <a:solidFill>
                  <a:srgbClr val="002060"/>
                </a:solidFill>
                <a:latin typeface="Franklin Gothic Book"/>
                <a:ea typeface="Microsoft YaHei"/>
              </a:rPr>
              <a:t>Multi-Layer Validation of Incoming Intelligence</a:t>
            </a: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Cross-check data from multiple sources</a:t>
            </a:r>
            <a:endParaRPr lang="en-US" i="1" dirty="0">
              <a:solidFill>
                <a:srgbClr val="002060"/>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Routine system integrity checks to expose manipulated inputs.</a:t>
            </a:r>
            <a:endParaRPr lang="en-US" i="1" dirty="0">
              <a:solidFill>
                <a:srgbClr val="002060"/>
              </a:solidFill>
              <a:ea typeface="Calibri"/>
              <a:cs typeface="Calibri"/>
            </a:endParaRPr>
          </a:p>
          <a:p>
            <a:pPr marL="342900" indent="-342900">
              <a:buBlip>
                <a:blip r:embed="rId3">
                  <a:extLst>
                    <a:ext uri="{96DAC541-7B7A-43D3-8B79-37D633B846F1}">
                      <asvg:svgBlip xmlns:asvg="http://schemas.microsoft.com/office/drawing/2016/SVG/main" r:embed="rId4"/>
                    </a:ext>
                  </a:extLst>
                </a:blip>
              </a:buBlip>
            </a:pPr>
            <a:r>
              <a:rPr lang="en-US" b="1" u="sng" dirty="0">
                <a:solidFill>
                  <a:srgbClr val="FF0000"/>
                </a:solidFill>
                <a:latin typeface="Franklin Gothic Book"/>
                <a:ea typeface="Microsoft YaHei"/>
              </a:rPr>
              <a:t>Human Interaction &amp; Training as the Cornerstone of Awareness</a:t>
            </a:r>
          </a:p>
          <a:p>
            <a:pPr marL="1028700" lvl="1" indent="-342900">
              <a:buBlip>
                <a:blip r:embed="rId3">
                  <a:extLst>
                    <a:ext uri="{96DAC541-7B7A-43D3-8B79-37D633B846F1}">
                      <asvg:svgBlip xmlns:asvg="http://schemas.microsoft.com/office/drawing/2016/SVG/main" r:embed="rId4"/>
                    </a:ext>
                  </a:extLst>
                </a:blip>
              </a:buBlip>
            </a:pPr>
            <a:r>
              <a:rPr lang="en-US" i="1" dirty="0">
                <a:solidFill>
                  <a:srgbClr val="FF0000"/>
                </a:solidFill>
              </a:rPr>
              <a:t>Train all personnel to detect anomalies and suspicious data.</a:t>
            </a:r>
            <a:endParaRPr lang="en-US" i="1" dirty="0">
              <a:solidFill>
                <a:srgbClr val="FF0000"/>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rgbClr val="FF0000"/>
                </a:solidFill>
              </a:rPr>
              <a:t>Regular cyber drills turn soldiers into active sensors.</a:t>
            </a:r>
            <a:endParaRPr lang="en-US" i="1" dirty="0">
              <a:solidFill>
                <a:srgbClr val="FF0000"/>
              </a:solidFill>
              <a:ea typeface="Calibri"/>
              <a:cs typeface="Calibri"/>
            </a:endParaRPr>
          </a:p>
          <a:p>
            <a:pPr marL="342900" indent="-342900">
              <a:buBlip>
                <a:blip r:embed="rId3">
                  <a:extLst>
                    <a:ext uri="{96DAC541-7B7A-43D3-8B79-37D633B846F1}">
                      <asvg:svgBlip xmlns:asvg="http://schemas.microsoft.com/office/drawing/2016/SVG/main" r:embed="rId4"/>
                    </a:ext>
                  </a:extLst>
                </a:blip>
              </a:buBlip>
            </a:pPr>
            <a:r>
              <a:rPr lang="en-US" b="1" u="sng" dirty="0">
                <a:solidFill>
                  <a:schemeClr val="accent6">
                    <a:lumMod val="76000"/>
                  </a:schemeClr>
                </a:solidFill>
                <a:latin typeface="Franklin Gothic Book"/>
                <a:ea typeface="Microsoft YaHei"/>
              </a:rPr>
              <a:t>Robust Command Processes and Flexible C2 Structures</a:t>
            </a:r>
          </a:p>
          <a:p>
            <a:pPr marL="1028700" lvl="1" indent="-342900">
              <a:buBlip>
                <a:blip r:embed="rId3">
                  <a:extLst>
                    <a:ext uri="{96DAC541-7B7A-43D3-8B79-37D633B846F1}">
                      <asvg:svgBlip xmlns:asvg="http://schemas.microsoft.com/office/drawing/2016/SVG/main" r:embed="rId4"/>
                    </a:ext>
                  </a:extLst>
                </a:blip>
              </a:buBlip>
            </a:pPr>
            <a:r>
              <a:rPr lang="en-US" dirty="0">
                <a:solidFill>
                  <a:schemeClr val="accent6">
                    <a:lumMod val="76000"/>
                  </a:schemeClr>
                </a:solidFill>
              </a:rPr>
              <a:t>Embed fallback protocols and redundant communications.</a:t>
            </a:r>
            <a:endParaRPr lang="en-US" dirty="0">
              <a:solidFill>
                <a:schemeClr val="accent6">
                  <a:lumMod val="76000"/>
                </a:schemeClr>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dirty="0">
                <a:solidFill>
                  <a:schemeClr val="accent6">
                    <a:lumMod val="76000"/>
                  </a:schemeClr>
                </a:solidFill>
              </a:rPr>
              <a:t>Crisis simulations prepare leaders to pivot under digital stress.</a:t>
            </a:r>
            <a:endParaRPr lang="en-US" dirty="0">
              <a:solidFill>
                <a:schemeClr val="accent6">
                  <a:lumMod val="76000"/>
                </a:schemeClr>
              </a:solidFill>
              <a:ea typeface="Calibri"/>
              <a:cs typeface="Calibri"/>
            </a:endParaRPr>
          </a:p>
        </p:txBody>
      </p:sp>
      <p:sp>
        <p:nvSpPr>
          <p:cNvPr id="4" name="Datumsplatzhalter 3">
            <a:extLst>
              <a:ext uri="{FF2B5EF4-FFF2-40B4-BE49-F238E27FC236}">
                <a16:creationId xmlns:a16="http://schemas.microsoft.com/office/drawing/2014/main" id="{04A4B637-4FE8-77CE-DD08-EF7297B6AEFF}"/>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29483666-47FD-0062-8A9B-F7AABAEBF565}"/>
              </a:ext>
            </a:extLst>
          </p:cNvPr>
          <p:cNvSpPr>
            <a:spLocks noGrp="1"/>
          </p:cNvSpPr>
          <p:nvPr>
            <p:ph type="sldNum" sz="quarter" idx="12"/>
          </p:nvPr>
        </p:nvSpPr>
        <p:spPr/>
        <p:txBody>
          <a:bodyPr/>
          <a:lstStyle/>
          <a:p>
            <a:pPr lvl="0"/>
            <a:fld id="{E9332B9C-7C82-4E4D-B68E-C75B982C1359}" type="slidenum">
              <a:rPr lang="de-AT" smtClean="0"/>
              <a:t>28</a:t>
            </a:fld>
            <a:endParaRPr lang="de-AT"/>
          </a:p>
        </p:txBody>
      </p:sp>
      <p:sp>
        <p:nvSpPr>
          <p:cNvPr id="8" name="Titel 1">
            <a:extLst>
              <a:ext uri="{FF2B5EF4-FFF2-40B4-BE49-F238E27FC236}">
                <a16:creationId xmlns:a16="http://schemas.microsoft.com/office/drawing/2014/main" id="{F574F0D0-309B-B9E4-386C-D174E187FA30}"/>
              </a:ext>
            </a:extLst>
          </p:cNvPr>
          <p:cNvSpPr>
            <a:spLocks noGrp="1"/>
          </p:cNvSpPr>
          <p:nvPr>
            <p:ph type="title"/>
          </p:nvPr>
        </p:nvSpPr>
        <p:spPr>
          <a:xfrm>
            <a:off x="3447360" y="292041"/>
            <a:ext cx="6128279" cy="946440"/>
          </a:xfrm>
        </p:spPr>
        <p:txBody>
          <a:bodyPr>
            <a:noAutofit/>
          </a:bodyPr>
          <a:lstStyle/>
          <a:p>
            <a:r>
              <a:rPr lang="de-AT" sz="3600" dirty="0"/>
              <a:t>Technical </a:t>
            </a:r>
            <a:r>
              <a:rPr lang="de-AT" sz="3600" dirty="0" err="1"/>
              <a:t>Considerations</a:t>
            </a:r>
            <a:endParaRPr lang="de-AT" sz="3600" dirty="0"/>
          </a:p>
        </p:txBody>
      </p:sp>
      <p:pic>
        <p:nvPicPr>
          <p:cNvPr id="12" name="Grafik 11">
            <a:extLst>
              <a:ext uri="{FF2B5EF4-FFF2-40B4-BE49-F238E27FC236}">
                <a16:creationId xmlns:a16="http://schemas.microsoft.com/office/drawing/2014/main" id="{D887E533-8F64-B206-47FC-C88FE4360081}"/>
              </a:ext>
            </a:extLst>
          </p:cNvPr>
          <p:cNvPicPr>
            <a:picLocks noChangeAspect="1"/>
          </p:cNvPicPr>
          <p:nvPr/>
        </p:nvPicPr>
        <p:blipFill>
          <a:blip r:embed="rId5"/>
          <a:stretch>
            <a:fillRect/>
          </a:stretch>
        </p:blipFill>
        <p:spPr>
          <a:xfrm>
            <a:off x="8187370" y="4031418"/>
            <a:ext cx="529859" cy="489101"/>
          </a:xfrm>
          <a:prstGeom prst="rect">
            <a:avLst/>
          </a:prstGeom>
        </p:spPr>
      </p:pic>
      <p:pic>
        <p:nvPicPr>
          <p:cNvPr id="13" name="Grafik 12">
            <a:extLst>
              <a:ext uri="{FF2B5EF4-FFF2-40B4-BE49-F238E27FC236}">
                <a16:creationId xmlns:a16="http://schemas.microsoft.com/office/drawing/2014/main" id="{BBFBC9FC-35BE-CE99-2791-A2B0CF08D3F6}"/>
              </a:ext>
            </a:extLst>
          </p:cNvPr>
          <p:cNvPicPr>
            <a:picLocks noChangeAspect="1"/>
          </p:cNvPicPr>
          <p:nvPr/>
        </p:nvPicPr>
        <p:blipFill>
          <a:blip r:embed="rId6"/>
          <a:stretch>
            <a:fillRect/>
          </a:stretch>
        </p:blipFill>
        <p:spPr>
          <a:xfrm>
            <a:off x="6962430" y="1328632"/>
            <a:ext cx="529859" cy="516156"/>
          </a:xfrm>
          <a:prstGeom prst="rect">
            <a:avLst/>
          </a:prstGeom>
        </p:spPr>
      </p:pic>
      <p:pic>
        <p:nvPicPr>
          <p:cNvPr id="14" name="Grafik 13">
            <a:extLst>
              <a:ext uri="{FF2B5EF4-FFF2-40B4-BE49-F238E27FC236}">
                <a16:creationId xmlns:a16="http://schemas.microsoft.com/office/drawing/2014/main" id="{28FE879D-7139-4038-B8B6-ACA98A3555F6}"/>
              </a:ext>
            </a:extLst>
          </p:cNvPr>
          <p:cNvPicPr>
            <a:picLocks noChangeAspect="1"/>
          </p:cNvPicPr>
          <p:nvPr/>
        </p:nvPicPr>
        <p:blipFill>
          <a:blip r:embed="rId7"/>
          <a:stretch>
            <a:fillRect/>
          </a:stretch>
        </p:blipFill>
        <p:spPr>
          <a:xfrm>
            <a:off x="9096580" y="2692700"/>
            <a:ext cx="529859" cy="516156"/>
          </a:xfrm>
          <a:prstGeom prst="rect">
            <a:avLst/>
          </a:prstGeom>
        </p:spPr>
      </p:pic>
    </p:spTree>
    <p:extLst>
      <p:ext uri="{BB962C8B-B14F-4D97-AF65-F5344CB8AC3E}">
        <p14:creationId xmlns:p14="http://schemas.microsoft.com/office/powerpoint/2010/main" val="3432529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8708A-5BA7-01C8-E1DB-36410ADE74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6F5288-65FD-CD71-5344-9EE5AC0F10F5}"/>
              </a:ext>
            </a:extLst>
          </p:cNvPr>
          <p:cNvSpPr>
            <a:spLocks noGrp="1"/>
          </p:cNvSpPr>
          <p:nvPr>
            <p:ph type="title"/>
          </p:nvPr>
        </p:nvSpPr>
        <p:spPr/>
        <p:txBody>
          <a:bodyPr>
            <a:noAutofit/>
          </a:bodyPr>
          <a:lstStyle/>
          <a:p>
            <a:r>
              <a:rPr lang="de-AT" sz="3600" dirty="0" err="1"/>
              <a:t>Tactical</a:t>
            </a:r>
            <a:r>
              <a:rPr lang="de-AT" sz="3600" dirty="0"/>
              <a:t> </a:t>
            </a:r>
            <a:r>
              <a:rPr lang="de-AT" sz="3600" dirty="0" err="1"/>
              <a:t>Considerations</a:t>
            </a:r>
            <a:endParaRPr lang="de-AT" sz="3600" dirty="0"/>
          </a:p>
        </p:txBody>
      </p:sp>
      <p:sp>
        <p:nvSpPr>
          <p:cNvPr id="3" name="Inhaltsplatzhalter 2">
            <a:extLst>
              <a:ext uri="{FF2B5EF4-FFF2-40B4-BE49-F238E27FC236}">
                <a16:creationId xmlns:a16="http://schemas.microsoft.com/office/drawing/2014/main" id="{A51C78FA-EDB3-B6DB-BDE5-95B9F5E10BB0}"/>
              </a:ext>
            </a:extLst>
          </p:cNvPr>
          <p:cNvSpPr>
            <a:spLocks noGrp="1"/>
          </p:cNvSpPr>
          <p:nvPr>
            <p:ph idx="4294967295"/>
          </p:nvPr>
        </p:nvSpPr>
        <p:spPr>
          <a:xfrm>
            <a:off x="503999" y="1424940"/>
            <a:ext cx="9576626" cy="4130939"/>
          </a:xfrm>
          <a:prstGeom prst="rect">
            <a:avLst/>
          </a:prstGeom>
        </p:spPr>
        <p:txBody>
          <a:bodyPr/>
          <a:lstStyle/>
          <a:p>
            <a:pPr marL="342900" indent="-342900">
              <a:spcBef>
                <a:spcPts val="600"/>
              </a:spcBef>
              <a:buBlip>
                <a:blip r:embed="rId3">
                  <a:extLst>
                    <a:ext uri="{96DAC541-7B7A-43D3-8B79-37D633B846F1}">
                      <asvg:svgBlip xmlns:asvg="http://schemas.microsoft.com/office/drawing/2016/SVG/main" r:embed="rId4"/>
                    </a:ext>
                  </a:extLst>
                </a:blip>
              </a:buBlip>
            </a:pPr>
            <a:r>
              <a:rPr lang="en-US" b="1" u="sng" dirty="0"/>
              <a:t>Redundancy in Systems</a:t>
            </a:r>
          </a:p>
          <a:p>
            <a:pPr marL="1028700" lvl="1" indent="-342900">
              <a:spcBef>
                <a:spcPts val="600"/>
              </a:spcBef>
              <a:buBlip>
                <a:blip r:embed="rId3">
                  <a:extLst>
                    <a:ext uri="{96DAC541-7B7A-43D3-8B79-37D633B846F1}">
                      <asvg:svgBlip xmlns:asvg="http://schemas.microsoft.com/office/drawing/2016/SVG/main" r:embed="rId4"/>
                    </a:ext>
                  </a:extLst>
                </a:blip>
              </a:buBlip>
            </a:pPr>
            <a:r>
              <a:rPr lang="en-US" sz="2200" i="1" dirty="0"/>
              <a:t>Establish multiple, independent communication and reconnaissance paths.</a:t>
            </a:r>
          </a:p>
          <a:p>
            <a:pPr marL="1028700" lvl="1" indent="-342900">
              <a:spcBef>
                <a:spcPts val="600"/>
              </a:spcBef>
              <a:buBlip>
                <a:blip r:embed="rId3">
                  <a:extLst>
                    <a:ext uri="{96DAC541-7B7A-43D3-8B79-37D633B846F1}">
                      <asvg:svgBlip xmlns:asvg="http://schemas.microsoft.com/office/drawing/2016/SVG/main" r:embed="rId4"/>
                    </a:ext>
                  </a:extLst>
                </a:blip>
              </a:buBlip>
            </a:pPr>
            <a:r>
              <a:rPr lang="en-US" sz="2200" i="1" dirty="0"/>
              <a:t>Avoid single points of failure in planning and execution.</a:t>
            </a:r>
          </a:p>
        </p:txBody>
      </p:sp>
      <p:sp>
        <p:nvSpPr>
          <p:cNvPr id="4" name="Datumsplatzhalter 3">
            <a:extLst>
              <a:ext uri="{FF2B5EF4-FFF2-40B4-BE49-F238E27FC236}">
                <a16:creationId xmlns:a16="http://schemas.microsoft.com/office/drawing/2014/main" id="{1E207555-D7BE-7D4F-513A-EAB4971D84DA}"/>
              </a:ext>
            </a:extLst>
          </p:cNvPr>
          <p:cNvSpPr>
            <a:spLocks noGrp="1"/>
          </p:cNvSpPr>
          <p:nvPr>
            <p:ph type="dt" sz="half" idx="10"/>
          </p:nvPr>
        </p:nvSpPr>
        <p:spPr/>
        <p:txBody>
          <a:bodyPr/>
          <a:lstStyle/>
          <a:p>
            <a:pPr lvl="0"/>
            <a:fld id="{59D4F31A-6B74-4E43-B482-CD23B7E81EBC}" type="datetime3">
              <a:rPr lang="de-AT" smtClean="0"/>
              <a:t>07/05/25</a:t>
            </a:fld>
            <a:endParaRPr lang="de-AT" dirty="0"/>
          </a:p>
        </p:txBody>
      </p:sp>
      <p:sp>
        <p:nvSpPr>
          <p:cNvPr id="5" name="Foliennummernplatzhalter 4">
            <a:extLst>
              <a:ext uri="{FF2B5EF4-FFF2-40B4-BE49-F238E27FC236}">
                <a16:creationId xmlns:a16="http://schemas.microsoft.com/office/drawing/2014/main" id="{45773F5A-AD74-93F1-B812-0430BFD21BAB}"/>
              </a:ext>
            </a:extLst>
          </p:cNvPr>
          <p:cNvSpPr>
            <a:spLocks noGrp="1"/>
          </p:cNvSpPr>
          <p:nvPr>
            <p:ph type="sldNum" sz="quarter" idx="12"/>
          </p:nvPr>
        </p:nvSpPr>
        <p:spPr/>
        <p:txBody>
          <a:bodyPr/>
          <a:lstStyle/>
          <a:p>
            <a:pPr lvl="0"/>
            <a:fld id="{E9332B9C-7C82-4E4D-B68E-C75B982C1359}" type="slidenum">
              <a:rPr lang="de-AT" smtClean="0"/>
              <a:t>29</a:t>
            </a:fld>
            <a:endParaRPr lang="de-AT" dirty="0"/>
          </a:p>
        </p:txBody>
      </p:sp>
      <p:sp>
        <p:nvSpPr>
          <p:cNvPr id="6" name="Rechteck: abgerundete Ecken 5">
            <a:extLst>
              <a:ext uri="{FF2B5EF4-FFF2-40B4-BE49-F238E27FC236}">
                <a16:creationId xmlns:a16="http://schemas.microsoft.com/office/drawing/2014/main" id="{188BA998-2720-8B60-9313-FB1A269EDE8D}"/>
              </a:ext>
            </a:extLst>
          </p:cNvPr>
          <p:cNvSpPr/>
          <p:nvPr/>
        </p:nvSpPr>
        <p:spPr>
          <a:xfrm>
            <a:off x="6654590" y="1424939"/>
            <a:ext cx="2921049" cy="338554"/>
          </a:xfrm>
          <a:prstGeom prst="roundRect">
            <a:avLst/>
          </a:prstGeom>
          <a:solidFill>
            <a:schemeClr val="accent6">
              <a:lumMod val="50000"/>
            </a:schemeClr>
          </a:solidFill>
          <a:ln w="19050">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Two is one, one is none.</a:t>
            </a:r>
            <a:endParaRPr lang="de-AT" sz="1400" dirty="0">
              <a:latin typeface="Franklin Gothic Medium" panose="020B0603020102020204" pitchFamily="34" charset="0"/>
            </a:endParaRPr>
          </a:p>
        </p:txBody>
      </p:sp>
    </p:spTree>
    <p:extLst>
      <p:ext uri="{BB962C8B-B14F-4D97-AF65-F5344CB8AC3E}">
        <p14:creationId xmlns:p14="http://schemas.microsoft.com/office/powerpoint/2010/main" val="1455357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FC0C5F-0679-5B80-CBDF-B57F2CED3DBB}"/>
              </a:ext>
            </a:extLst>
          </p:cNvPr>
          <p:cNvSpPr>
            <a:spLocks noGrp="1"/>
          </p:cNvSpPr>
          <p:nvPr>
            <p:ph type="title"/>
          </p:nvPr>
        </p:nvSpPr>
        <p:spPr/>
        <p:txBody>
          <a:bodyPr anchor="ctr"/>
          <a:lstStyle/>
          <a:p>
            <a:r>
              <a:rPr lang="de-DE" dirty="0"/>
              <a:t>(Personal) </a:t>
            </a:r>
            <a:r>
              <a:rPr lang="de-DE" dirty="0" err="1"/>
              <a:t>Introduction</a:t>
            </a:r>
            <a:endParaRPr lang="de-AT" dirty="0"/>
          </a:p>
        </p:txBody>
      </p:sp>
      <p:sp>
        <p:nvSpPr>
          <p:cNvPr id="4" name="Textplatzhalter 3">
            <a:extLst>
              <a:ext uri="{FF2B5EF4-FFF2-40B4-BE49-F238E27FC236}">
                <a16:creationId xmlns:a16="http://schemas.microsoft.com/office/drawing/2014/main" id="{C5C57BB9-92CA-4965-CCF5-1636B71951E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19754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7EB09-9DF8-4A6A-453C-33834C5F55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236EA3-257D-CD10-B323-84C0D48021A9}"/>
              </a:ext>
            </a:extLst>
          </p:cNvPr>
          <p:cNvSpPr>
            <a:spLocks noGrp="1"/>
          </p:cNvSpPr>
          <p:nvPr>
            <p:ph type="title"/>
          </p:nvPr>
        </p:nvSpPr>
        <p:spPr/>
        <p:txBody>
          <a:bodyPr>
            <a:noAutofit/>
          </a:bodyPr>
          <a:lstStyle/>
          <a:p>
            <a:r>
              <a:rPr lang="de-AT" sz="3600" dirty="0" err="1"/>
              <a:t>Tactical</a:t>
            </a:r>
            <a:r>
              <a:rPr lang="de-AT" sz="3600" dirty="0"/>
              <a:t> </a:t>
            </a:r>
            <a:r>
              <a:rPr lang="de-AT" sz="3600" dirty="0" err="1"/>
              <a:t>Considerations</a:t>
            </a:r>
            <a:endParaRPr lang="de-AT" sz="3600" dirty="0"/>
          </a:p>
        </p:txBody>
      </p:sp>
      <p:sp>
        <p:nvSpPr>
          <p:cNvPr id="3" name="Inhaltsplatzhalter 2">
            <a:extLst>
              <a:ext uri="{FF2B5EF4-FFF2-40B4-BE49-F238E27FC236}">
                <a16:creationId xmlns:a16="http://schemas.microsoft.com/office/drawing/2014/main" id="{12237A26-50C7-0F62-8915-1BA2CB0461E6}"/>
              </a:ext>
            </a:extLst>
          </p:cNvPr>
          <p:cNvSpPr>
            <a:spLocks noGrp="1"/>
          </p:cNvSpPr>
          <p:nvPr>
            <p:ph idx="4294967295"/>
          </p:nvPr>
        </p:nvSpPr>
        <p:spPr>
          <a:xfrm>
            <a:off x="503999" y="1424940"/>
            <a:ext cx="9576626" cy="4130939"/>
          </a:xfrm>
          <a:prstGeom prst="rect">
            <a:avLst/>
          </a:prstGeom>
        </p:spPr>
        <p:txBody>
          <a:bodyPr/>
          <a:lstStyle/>
          <a:p>
            <a:pPr marL="342900" indent="-342900">
              <a:spcBef>
                <a:spcPts val="600"/>
              </a:spcBef>
              <a:buBlip>
                <a:blip r:embed="rId3">
                  <a:extLst>
                    <a:ext uri="{96DAC541-7B7A-43D3-8B79-37D633B846F1}">
                      <asvg:svgBlip xmlns:asvg="http://schemas.microsoft.com/office/drawing/2016/SVG/main" r:embed="rId4"/>
                    </a:ext>
                  </a:extLst>
                </a:blip>
              </a:buBlip>
            </a:pPr>
            <a:r>
              <a:rPr lang="en-US" b="1" u="sng" dirty="0">
                <a:solidFill>
                  <a:schemeClr val="tx1">
                    <a:lumMod val="50000"/>
                    <a:lumOff val="50000"/>
                  </a:schemeClr>
                </a:solidFill>
              </a:rPr>
              <a:t>Redundancy in Systems</a:t>
            </a:r>
          </a:p>
          <a:p>
            <a:pPr marL="1028700" lvl="1" indent="-342900">
              <a:spcBef>
                <a:spcPts val="600"/>
              </a:spcBef>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Establish multiple, independent communication and reconnaissance paths.</a:t>
            </a:r>
          </a:p>
          <a:p>
            <a:pPr marL="1028700" lvl="1" indent="-342900">
              <a:spcBef>
                <a:spcPts val="600"/>
              </a:spcBef>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Avoid single points of failure in planning and execution.</a:t>
            </a:r>
          </a:p>
          <a:p>
            <a:pPr marL="342900" indent="-342900">
              <a:spcBef>
                <a:spcPts val="600"/>
              </a:spcBef>
              <a:buBlip>
                <a:blip r:embed="rId3">
                  <a:extLst>
                    <a:ext uri="{96DAC541-7B7A-43D3-8B79-37D633B846F1}">
                      <asvg:svgBlip xmlns:asvg="http://schemas.microsoft.com/office/drawing/2016/SVG/main" r:embed="rId4"/>
                    </a:ext>
                  </a:extLst>
                </a:blip>
              </a:buBlip>
            </a:pPr>
            <a:r>
              <a:rPr lang="en-US" b="1" u="sng" dirty="0"/>
              <a:t>Operate Within Constraints</a:t>
            </a:r>
          </a:p>
          <a:p>
            <a:pPr marL="1028700" lvl="1" indent="-342900">
              <a:spcBef>
                <a:spcPts val="600"/>
              </a:spcBef>
              <a:buBlip>
                <a:blip r:embed="rId3">
                  <a:extLst>
                    <a:ext uri="{96DAC541-7B7A-43D3-8B79-37D633B846F1}">
                      <asvg:svgBlip xmlns:asvg="http://schemas.microsoft.com/office/drawing/2016/SVG/main" r:embed="rId4"/>
                    </a:ext>
                  </a:extLst>
                </a:blip>
              </a:buBlip>
            </a:pPr>
            <a:r>
              <a:rPr lang="en-US" sz="2200" i="1" dirty="0"/>
              <a:t>Focus on remaining capabilities under uncertainty.</a:t>
            </a:r>
          </a:p>
          <a:p>
            <a:pPr marL="1028700" lvl="1" indent="-342900">
              <a:spcBef>
                <a:spcPts val="600"/>
              </a:spcBef>
              <a:buBlip>
                <a:blip r:embed="rId3">
                  <a:extLst>
                    <a:ext uri="{96DAC541-7B7A-43D3-8B79-37D633B846F1}">
                      <asvg:svgBlip xmlns:asvg="http://schemas.microsoft.com/office/drawing/2016/SVG/main" r:embed="rId4"/>
                    </a:ext>
                  </a:extLst>
                </a:blip>
              </a:buBlip>
            </a:pPr>
            <a:r>
              <a:rPr lang="en-US" sz="2200" i="1" dirty="0"/>
              <a:t>Train for mission continuity without full situational clarity.</a:t>
            </a:r>
          </a:p>
        </p:txBody>
      </p:sp>
      <p:sp>
        <p:nvSpPr>
          <p:cNvPr id="4" name="Datumsplatzhalter 3">
            <a:extLst>
              <a:ext uri="{FF2B5EF4-FFF2-40B4-BE49-F238E27FC236}">
                <a16:creationId xmlns:a16="http://schemas.microsoft.com/office/drawing/2014/main" id="{47FB8307-8A09-FB3F-8A63-81C01BAB2FDD}"/>
              </a:ext>
            </a:extLst>
          </p:cNvPr>
          <p:cNvSpPr>
            <a:spLocks noGrp="1"/>
          </p:cNvSpPr>
          <p:nvPr>
            <p:ph type="dt" sz="half" idx="10"/>
          </p:nvPr>
        </p:nvSpPr>
        <p:spPr/>
        <p:txBody>
          <a:bodyPr/>
          <a:lstStyle/>
          <a:p>
            <a:pPr lvl="0"/>
            <a:fld id="{59D4F31A-6B74-4E43-B482-CD23B7E81EBC}" type="datetime3">
              <a:rPr lang="de-AT" smtClean="0"/>
              <a:t>07/05/25</a:t>
            </a:fld>
            <a:endParaRPr lang="de-AT" dirty="0"/>
          </a:p>
        </p:txBody>
      </p:sp>
      <p:sp>
        <p:nvSpPr>
          <p:cNvPr id="5" name="Foliennummernplatzhalter 4">
            <a:extLst>
              <a:ext uri="{FF2B5EF4-FFF2-40B4-BE49-F238E27FC236}">
                <a16:creationId xmlns:a16="http://schemas.microsoft.com/office/drawing/2014/main" id="{84790E6C-AF0C-38CE-D496-352A66BB284F}"/>
              </a:ext>
            </a:extLst>
          </p:cNvPr>
          <p:cNvSpPr>
            <a:spLocks noGrp="1"/>
          </p:cNvSpPr>
          <p:nvPr>
            <p:ph type="sldNum" sz="quarter" idx="12"/>
          </p:nvPr>
        </p:nvSpPr>
        <p:spPr/>
        <p:txBody>
          <a:bodyPr/>
          <a:lstStyle/>
          <a:p>
            <a:pPr lvl="0"/>
            <a:fld id="{E9332B9C-7C82-4E4D-B68E-C75B982C1359}" type="slidenum">
              <a:rPr lang="de-AT" smtClean="0"/>
              <a:t>30</a:t>
            </a:fld>
            <a:endParaRPr lang="de-AT" dirty="0"/>
          </a:p>
        </p:txBody>
      </p:sp>
      <p:sp>
        <p:nvSpPr>
          <p:cNvPr id="6" name="Rechteck: abgerundete Ecken 5">
            <a:extLst>
              <a:ext uri="{FF2B5EF4-FFF2-40B4-BE49-F238E27FC236}">
                <a16:creationId xmlns:a16="http://schemas.microsoft.com/office/drawing/2014/main" id="{B291231C-049B-2330-91AD-C9D95F852AD5}"/>
              </a:ext>
            </a:extLst>
          </p:cNvPr>
          <p:cNvSpPr/>
          <p:nvPr/>
        </p:nvSpPr>
        <p:spPr>
          <a:xfrm>
            <a:off x="6654590" y="1424939"/>
            <a:ext cx="2921049" cy="338554"/>
          </a:xfrm>
          <a:prstGeom prst="roundRect">
            <a:avLst/>
          </a:prstGeom>
          <a:solidFill>
            <a:schemeClr val="accent6">
              <a:lumMod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Two is one, one is none.</a:t>
            </a:r>
            <a:endParaRPr lang="de-AT" sz="1400" dirty="0">
              <a:latin typeface="Franklin Gothic Medium" panose="020B0603020102020204" pitchFamily="34" charset="0"/>
            </a:endParaRPr>
          </a:p>
        </p:txBody>
      </p:sp>
      <p:sp>
        <p:nvSpPr>
          <p:cNvPr id="7" name="Rechteck: abgerundete Ecken 6">
            <a:extLst>
              <a:ext uri="{FF2B5EF4-FFF2-40B4-BE49-F238E27FC236}">
                <a16:creationId xmlns:a16="http://schemas.microsoft.com/office/drawing/2014/main" id="{CB5C9350-B4F9-62B9-1E85-D2C17F900D1D}"/>
              </a:ext>
            </a:extLst>
          </p:cNvPr>
          <p:cNvSpPr/>
          <p:nvPr/>
        </p:nvSpPr>
        <p:spPr>
          <a:xfrm>
            <a:off x="6654589" y="2956555"/>
            <a:ext cx="2921049" cy="338554"/>
          </a:xfrm>
          <a:prstGeom prst="roundRect">
            <a:avLst/>
          </a:prstGeom>
          <a:solidFill>
            <a:schemeClr val="tx1">
              <a:lumMod val="50000"/>
              <a:lumOff val="50000"/>
            </a:schemeClr>
          </a:solidFill>
          <a:ln w="19050">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No limits—just possibilities.</a:t>
            </a:r>
            <a:endParaRPr lang="de-AT" sz="1400" dirty="0">
              <a:latin typeface="Franklin Gothic Medium" panose="020B0603020102020204" pitchFamily="34" charset="0"/>
            </a:endParaRPr>
          </a:p>
        </p:txBody>
      </p:sp>
    </p:spTree>
    <p:extLst>
      <p:ext uri="{BB962C8B-B14F-4D97-AF65-F5344CB8AC3E}">
        <p14:creationId xmlns:p14="http://schemas.microsoft.com/office/powerpoint/2010/main" val="1138783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2741B-3638-2246-6ED0-0B1E6F7970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23F2C2D-65FC-FA88-F62E-BD3C12E1ED25}"/>
              </a:ext>
            </a:extLst>
          </p:cNvPr>
          <p:cNvSpPr>
            <a:spLocks noGrp="1"/>
          </p:cNvSpPr>
          <p:nvPr>
            <p:ph type="title"/>
          </p:nvPr>
        </p:nvSpPr>
        <p:spPr/>
        <p:txBody>
          <a:bodyPr>
            <a:noAutofit/>
          </a:bodyPr>
          <a:lstStyle/>
          <a:p>
            <a:r>
              <a:rPr lang="de-AT" sz="3600" dirty="0" err="1"/>
              <a:t>Tactical</a:t>
            </a:r>
            <a:r>
              <a:rPr lang="de-AT" sz="3600" dirty="0"/>
              <a:t> </a:t>
            </a:r>
            <a:r>
              <a:rPr lang="de-AT" sz="3600" dirty="0" err="1"/>
              <a:t>Considerations</a:t>
            </a:r>
            <a:endParaRPr lang="de-AT" sz="3600" dirty="0"/>
          </a:p>
        </p:txBody>
      </p:sp>
      <p:sp>
        <p:nvSpPr>
          <p:cNvPr id="3" name="Inhaltsplatzhalter 2">
            <a:extLst>
              <a:ext uri="{FF2B5EF4-FFF2-40B4-BE49-F238E27FC236}">
                <a16:creationId xmlns:a16="http://schemas.microsoft.com/office/drawing/2014/main" id="{2CCC0670-C422-0349-C746-3AF42C99C1EA}"/>
              </a:ext>
            </a:extLst>
          </p:cNvPr>
          <p:cNvSpPr>
            <a:spLocks noGrp="1"/>
          </p:cNvSpPr>
          <p:nvPr>
            <p:ph idx="4294967295"/>
          </p:nvPr>
        </p:nvSpPr>
        <p:spPr>
          <a:xfrm>
            <a:off x="503999" y="1424940"/>
            <a:ext cx="9576626" cy="4130939"/>
          </a:xfrm>
          <a:prstGeom prst="rect">
            <a:avLst/>
          </a:prstGeom>
        </p:spPr>
        <p:txBody>
          <a:bodyPr/>
          <a:lstStyle/>
          <a:p>
            <a:pPr marL="342900" indent="-342900">
              <a:spcBef>
                <a:spcPts val="600"/>
              </a:spcBef>
              <a:buBlip>
                <a:blip r:embed="rId3">
                  <a:extLst>
                    <a:ext uri="{96DAC541-7B7A-43D3-8B79-37D633B846F1}">
                      <asvg:svgBlip xmlns:asvg="http://schemas.microsoft.com/office/drawing/2016/SVG/main" r:embed="rId4"/>
                    </a:ext>
                  </a:extLst>
                </a:blip>
              </a:buBlip>
            </a:pPr>
            <a:r>
              <a:rPr lang="en-US" b="1" u="sng" dirty="0">
                <a:solidFill>
                  <a:schemeClr val="tx1">
                    <a:lumMod val="50000"/>
                    <a:lumOff val="50000"/>
                  </a:schemeClr>
                </a:solidFill>
              </a:rPr>
              <a:t>Redundancy in Systems</a:t>
            </a:r>
          </a:p>
          <a:p>
            <a:pPr marL="1028700" lvl="1" indent="-342900">
              <a:spcBef>
                <a:spcPts val="600"/>
              </a:spcBef>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Establish multiple, independent communication and reconnaissance paths.</a:t>
            </a:r>
          </a:p>
          <a:p>
            <a:pPr marL="1028700" lvl="1" indent="-342900">
              <a:spcBef>
                <a:spcPts val="600"/>
              </a:spcBef>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Avoid single points of failure in planning and execution.</a:t>
            </a:r>
          </a:p>
          <a:p>
            <a:pPr marL="342900" indent="-342900">
              <a:spcBef>
                <a:spcPts val="600"/>
              </a:spcBef>
              <a:buBlip>
                <a:blip r:embed="rId3">
                  <a:extLst>
                    <a:ext uri="{96DAC541-7B7A-43D3-8B79-37D633B846F1}">
                      <asvg:svgBlip xmlns:asvg="http://schemas.microsoft.com/office/drawing/2016/SVG/main" r:embed="rId4"/>
                    </a:ext>
                  </a:extLst>
                </a:blip>
              </a:buBlip>
            </a:pPr>
            <a:r>
              <a:rPr lang="en-US" b="1" u="sng" dirty="0">
                <a:solidFill>
                  <a:schemeClr val="tx1">
                    <a:lumMod val="50000"/>
                    <a:lumOff val="50000"/>
                  </a:schemeClr>
                </a:solidFill>
              </a:rPr>
              <a:t>Operate Within Constraints</a:t>
            </a:r>
          </a:p>
          <a:p>
            <a:pPr marL="1028700" lvl="1" indent="-342900">
              <a:spcBef>
                <a:spcPts val="600"/>
              </a:spcBef>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Focus on remaining capabilities under uncertainty.</a:t>
            </a:r>
          </a:p>
          <a:p>
            <a:pPr marL="1028700" lvl="1" indent="-342900">
              <a:spcBef>
                <a:spcPts val="600"/>
              </a:spcBef>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Train for mission continuity without full situational clarity.</a:t>
            </a:r>
          </a:p>
          <a:p>
            <a:pPr marL="342900" indent="-342900">
              <a:spcBef>
                <a:spcPts val="600"/>
              </a:spcBef>
              <a:buBlip>
                <a:blip r:embed="rId3">
                  <a:extLst>
                    <a:ext uri="{96DAC541-7B7A-43D3-8B79-37D633B846F1}">
                      <asvg:svgBlip xmlns:asvg="http://schemas.microsoft.com/office/drawing/2016/SVG/main" r:embed="rId4"/>
                    </a:ext>
                  </a:extLst>
                </a:blip>
              </a:buBlip>
            </a:pPr>
            <a:r>
              <a:rPr lang="en-US" b="1" u="sng" dirty="0"/>
              <a:t>Train for Uncertainty</a:t>
            </a:r>
          </a:p>
          <a:p>
            <a:pPr marL="1028700" lvl="1" indent="-342900">
              <a:spcBef>
                <a:spcPts val="600"/>
              </a:spcBef>
              <a:buBlip>
                <a:blip r:embed="rId3">
                  <a:extLst>
                    <a:ext uri="{96DAC541-7B7A-43D3-8B79-37D633B846F1}">
                      <asvg:svgBlip xmlns:asvg="http://schemas.microsoft.com/office/drawing/2016/SVG/main" r:embed="rId4"/>
                    </a:ext>
                  </a:extLst>
                </a:blip>
              </a:buBlip>
            </a:pPr>
            <a:r>
              <a:rPr lang="en-US" sz="2200" i="1" dirty="0"/>
              <a:t>Integrate adversarial stress-testing into command routines.</a:t>
            </a:r>
          </a:p>
          <a:p>
            <a:pPr marL="1028700" lvl="1" indent="-342900">
              <a:spcBef>
                <a:spcPts val="600"/>
              </a:spcBef>
              <a:buBlip>
                <a:blip r:embed="rId3">
                  <a:extLst>
                    <a:ext uri="{96DAC541-7B7A-43D3-8B79-37D633B846F1}">
                      <asvg:svgBlip xmlns:asvg="http://schemas.microsoft.com/office/drawing/2016/SVG/main" r:embed="rId4"/>
                    </a:ext>
                  </a:extLst>
                </a:blip>
              </a:buBlip>
            </a:pPr>
            <a:r>
              <a:rPr lang="en-US" sz="2200" i="1" dirty="0"/>
              <a:t>Apply real-time wargaming with live personnel for decision validation.</a:t>
            </a:r>
          </a:p>
        </p:txBody>
      </p:sp>
      <p:sp>
        <p:nvSpPr>
          <p:cNvPr id="4" name="Datumsplatzhalter 3">
            <a:extLst>
              <a:ext uri="{FF2B5EF4-FFF2-40B4-BE49-F238E27FC236}">
                <a16:creationId xmlns:a16="http://schemas.microsoft.com/office/drawing/2014/main" id="{7F43569C-4F61-C6BC-4558-068A6B28650B}"/>
              </a:ext>
            </a:extLst>
          </p:cNvPr>
          <p:cNvSpPr>
            <a:spLocks noGrp="1"/>
          </p:cNvSpPr>
          <p:nvPr>
            <p:ph type="dt" sz="half" idx="10"/>
          </p:nvPr>
        </p:nvSpPr>
        <p:spPr/>
        <p:txBody>
          <a:bodyPr/>
          <a:lstStyle/>
          <a:p>
            <a:pPr lvl="0"/>
            <a:fld id="{59D4F31A-6B74-4E43-B482-CD23B7E81EBC}" type="datetime3">
              <a:rPr lang="de-AT" smtClean="0"/>
              <a:t>07/05/25</a:t>
            </a:fld>
            <a:endParaRPr lang="de-AT" dirty="0"/>
          </a:p>
        </p:txBody>
      </p:sp>
      <p:sp>
        <p:nvSpPr>
          <p:cNvPr id="5" name="Foliennummernplatzhalter 4">
            <a:extLst>
              <a:ext uri="{FF2B5EF4-FFF2-40B4-BE49-F238E27FC236}">
                <a16:creationId xmlns:a16="http://schemas.microsoft.com/office/drawing/2014/main" id="{130C1CEF-591C-6B17-7178-23177369AD61}"/>
              </a:ext>
            </a:extLst>
          </p:cNvPr>
          <p:cNvSpPr>
            <a:spLocks noGrp="1"/>
          </p:cNvSpPr>
          <p:nvPr>
            <p:ph type="sldNum" sz="quarter" idx="12"/>
          </p:nvPr>
        </p:nvSpPr>
        <p:spPr/>
        <p:txBody>
          <a:bodyPr/>
          <a:lstStyle/>
          <a:p>
            <a:pPr lvl="0"/>
            <a:fld id="{E9332B9C-7C82-4E4D-B68E-C75B982C1359}" type="slidenum">
              <a:rPr lang="de-AT" smtClean="0"/>
              <a:t>31</a:t>
            </a:fld>
            <a:endParaRPr lang="de-AT" dirty="0"/>
          </a:p>
        </p:txBody>
      </p:sp>
      <p:sp>
        <p:nvSpPr>
          <p:cNvPr id="6" name="Rechteck: abgerundete Ecken 5">
            <a:extLst>
              <a:ext uri="{FF2B5EF4-FFF2-40B4-BE49-F238E27FC236}">
                <a16:creationId xmlns:a16="http://schemas.microsoft.com/office/drawing/2014/main" id="{BA19BE82-1CC1-D954-3130-D2FDE7F12D29}"/>
              </a:ext>
            </a:extLst>
          </p:cNvPr>
          <p:cNvSpPr/>
          <p:nvPr/>
        </p:nvSpPr>
        <p:spPr>
          <a:xfrm>
            <a:off x="6654590" y="1424939"/>
            <a:ext cx="2921049" cy="338554"/>
          </a:xfrm>
          <a:prstGeom prst="roundRect">
            <a:avLst/>
          </a:prstGeom>
          <a:solidFill>
            <a:schemeClr val="accent6">
              <a:lumMod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Two is one, one is none.</a:t>
            </a:r>
            <a:endParaRPr lang="de-AT" sz="1400" dirty="0">
              <a:latin typeface="Franklin Gothic Medium" panose="020B0603020102020204" pitchFamily="34" charset="0"/>
            </a:endParaRPr>
          </a:p>
        </p:txBody>
      </p:sp>
      <p:sp>
        <p:nvSpPr>
          <p:cNvPr id="7" name="Rechteck: abgerundete Ecken 6">
            <a:extLst>
              <a:ext uri="{FF2B5EF4-FFF2-40B4-BE49-F238E27FC236}">
                <a16:creationId xmlns:a16="http://schemas.microsoft.com/office/drawing/2014/main" id="{243DAFFC-D889-071F-ABE3-8C6A81B63D0D}"/>
              </a:ext>
            </a:extLst>
          </p:cNvPr>
          <p:cNvSpPr/>
          <p:nvPr/>
        </p:nvSpPr>
        <p:spPr>
          <a:xfrm>
            <a:off x="6654589" y="2956555"/>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No limits—just possibilities.</a:t>
            </a:r>
            <a:endParaRPr lang="de-AT" sz="1400" dirty="0">
              <a:latin typeface="Franklin Gothic Medium" panose="020B0603020102020204" pitchFamily="34" charset="0"/>
            </a:endParaRPr>
          </a:p>
        </p:txBody>
      </p:sp>
      <p:sp>
        <p:nvSpPr>
          <p:cNvPr id="8" name="Rechteck: abgerundete Ecken 7">
            <a:extLst>
              <a:ext uri="{FF2B5EF4-FFF2-40B4-BE49-F238E27FC236}">
                <a16:creationId xmlns:a16="http://schemas.microsoft.com/office/drawing/2014/main" id="{FFFD39C0-2FF9-C99A-2DDF-73B4A7457321}"/>
              </a:ext>
            </a:extLst>
          </p:cNvPr>
          <p:cNvSpPr/>
          <p:nvPr/>
        </p:nvSpPr>
        <p:spPr>
          <a:xfrm>
            <a:off x="6654589" y="4166633"/>
            <a:ext cx="2921048" cy="338554"/>
          </a:xfrm>
          <a:prstGeom prst="roundRect">
            <a:avLst/>
          </a:prstGeom>
          <a:solidFill>
            <a:srgbClr val="00B0F0"/>
          </a:solidFill>
          <a:ln w="19050">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Practice chaos, master control.</a:t>
            </a:r>
            <a:endParaRPr lang="de-AT" sz="1400" dirty="0">
              <a:latin typeface="Franklin Gothic Medium" panose="020B0603020102020204" pitchFamily="34" charset="0"/>
            </a:endParaRPr>
          </a:p>
        </p:txBody>
      </p:sp>
    </p:spTree>
    <p:extLst>
      <p:ext uri="{BB962C8B-B14F-4D97-AF65-F5344CB8AC3E}">
        <p14:creationId xmlns:p14="http://schemas.microsoft.com/office/powerpoint/2010/main" val="2275690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F7D68-BEAE-5FF3-D6EB-F42FD0AFB9BB}"/>
            </a:ext>
          </a:extLst>
        </p:cNvPr>
        <p:cNvGrpSpPr/>
        <p:nvPr/>
      </p:nvGrpSpPr>
      <p:grpSpPr>
        <a:xfrm>
          <a:off x="0" y="0"/>
          <a:ext cx="0" cy="0"/>
          <a:chOff x="0" y="0"/>
          <a:chExt cx="0" cy="0"/>
        </a:xfrm>
      </p:grpSpPr>
      <p:sp>
        <p:nvSpPr>
          <p:cNvPr id="8" name="Sechseck 7">
            <a:extLst>
              <a:ext uri="{FF2B5EF4-FFF2-40B4-BE49-F238E27FC236}">
                <a16:creationId xmlns:a16="http://schemas.microsoft.com/office/drawing/2014/main" id="{2FF0FD17-A3A3-6480-9BA8-E3F2D9AA5EDF}"/>
              </a:ext>
            </a:extLst>
          </p:cNvPr>
          <p:cNvSpPr/>
          <p:nvPr/>
        </p:nvSpPr>
        <p:spPr>
          <a:xfrm>
            <a:off x="5939048" y="2959932"/>
            <a:ext cx="2165403" cy="1103737"/>
          </a:xfrm>
          <a:prstGeom prst="hexagon">
            <a:avLst/>
          </a:prstGeom>
          <a:solidFill>
            <a:schemeClr val="accent4"/>
          </a:solidFill>
          <a:ln w="38100">
            <a:noFill/>
          </a:ln>
          <a:effectLst>
            <a:glow rad="317500">
              <a:srgbClr val="7030A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spc="100" dirty="0">
                <a:solidFill>
                  <a:schemeClr val="tx1"/>
                </a:solidFill>
              </a:rPr>
              <a:t>Will</a:t>
            </a:r>
          </a:p>
          <a:p>
            <a:pPr algn="ctr"/>
            <a:r>
              <a:rPr lang="de-DE" sz="1600" b="1" dirty="0">
                <a:solidFill>
                  <a:schemeClr val="tx1"/>
                </a:solidFill>
              </a:rPr>
              <a:t>(</a:t>
            </a:r>
            <a:r>
              <a:rPr lang="de-DE" sz="1600" b="1" i="1" dirty="0" err="1">
                <a:solidFill>
                  <a:schemeClr val="tx1"/>
                </a:solidFill>
              </a:rPr>
              <a:t>moral</a:t>
            </a:r>
            <a:r>
              <a:rPr lang="de-DE" sz="1600" b="1" dirty="0">
                <a:solidFill>
                  <a:schemeClr val="tx1"/>
                </a:solidFill>
              </a:rPr>
              <a:t>)</a:t>
            </a:r>
            <a:endParaRPr lang="de-AT" sz="1600" b="1" dirty="0">
              <a:solidFill>
                <a:schemeClr val="tx1"/>
              </a:solidFill>
            </a:endParaRPr>
          </a:p>
        </p:txBody>
      </p:sp>
      <p:sp>
        <p:nvSpPr>
          <p:cNvPr id="9" name="Sechseck 8">
            <a:extLst>
              <a:ext uri="{FF2B5EF4-FFF2-40B4-BE49-F238E27FC236}">
                <a16:creationId xmlns:a16="http://schemas.microsoft.com/office/drawing/2014/main" id="{7423A760-C2DD-7B24-F1B9-15C539D54873}"/>
              </a:ext>
            </a:extLst>
          </p:cNvPr>
          <p:cNvSpPr/>
          <p:nvPr/>
        </p:nvSpPr>
        <p:spPr>
          <a:xfrm flipH="1">
            <a:off x="1976172" y="2959932"/>
            <a:ext cx="2165403" cy="1103737"/>
          </a:xfrm>
          <a:prstGeom prst="hexagon">
            <a:avLst/>
          </a:prstGeom>
          <a:solidFill>
            <a:schemeClr val="accent6"/>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spc="100" dirty="0" err="1">
                <a:solidFill>
                  <a:schemeClr val="tx1"/>
                </a:solidFill>
              </a:rPr>
              <a:t>Capability</a:t>
            </a:r>
            <a:r>
              <a:rPr lang="de-DE" sz="1600" b="1" dirty="0">
                <a:solidFill>
                  <a:schemeClr val="tx1"/>
                </a:solidFill>
              </a:rPr>
              <a:t> </a:t>
            </a:r>
          </a:p>
          <a:p>
            <a:pPr algn="ctr"/>
            <a:r>
              <a:rPr lang="de-DE" sz="1600" b="1" dirty="0">
                <a:solidFill>
                  <a:schemeClr val="tx1"/>
                </a:solidFill>
              </a:rPr>
              <a:t>(</a:t>
            </a:r>
            <a:r>
              <a:rPr lang="de-DE" sz="1600" b="1" i="1" dirty="0" err="1">
                <a:solidFill>
                  <a:schemeClr val="tx1"/>
                </a:solidFill>
              </a:rPr>
              <a:t>physical</a:t>
            </a:r>
            <a:r>
              <a:rPr lang="de-DE" sz="1600" b="1" dirty="0">
                <a:solidFill>
                  <a:schemeClr val="tx1"/>
                </a:solidFill>
              </a:rPr>
              <a:t>)</a:t>
            </a:r>
            <a:endParaRPr lang="de-AT" sz="1600" b="1" dirty="0">
              <a:solidFill>
                <a:schemeClr val="tx1"/>
              </a:solidFill>
            </a:endParaRPr>
          </a:p>
        </p:txBody>
      </p:sp>
      <p:sp>
        <p:nvSpPr>
          <p:cNvPr id="10" name="Sechseck 9">
            <a:extLst>
              <a:ext uri="{FF2B5EF4-FFF2-40B4-BE49-F238E27FC236}">
                <a16:creationId xmlns:a16="http://schemas.microsoft.com/office/drawing/2014/main" id="{C072B6A6-2D8D-198C-6679-D1886B51E49E}"/>
              </a:ext>
            </a:extLst>
          </p:cNvPr>
          <p:cNvSpPr/>
          <p:nvPr/>
        </p:nvSpPr>
        <p:spPr>
          <a:xfrm flipH="1">
            <a:off x="3865641" y="3728951"/>
            <a:ext cx="2349340" cy="1103737"/>
          </a:xfrm>
          <a:prstGeom prst="hexagon">
            <a:avLst/>
          </a:prstGeom>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dirty="0" err="1">
                <a:solidFill>
                  <a:schemeClr val="tx1"/>
                </a:solidFill>
              </a:rPr>
              <a:t>Comprehension</a:t>
            </a:r>
            <a:endParaRPr lang="de-DE" sz="1600" b="1" cap="all" dirty="0">
              <a:solidFill>
                <a:schemeClr val="tx1"/>
              </a:solidFill>
            </a:endParaRPr>
          </a:p>
          <a:p>
            <a:pPr algn="ctr"/>
            <a:r>
              <a:rPr lang="de-DE" sz="1600" b="1" dirty="0">
                <a:solidFill>
                  <a:schemeClr val="tx1"/>
                </a:solidFill>
              </a:rPr>
              <a:t>(</a:t>
            </a:r>
            <a:r>
              <a:rPr lang="de-DE" sz="1600" b="1" i="1" dirty="0" err="1">
                <a:solidFill>
                  <a:schemeClr val="tx1"/>
                </a:solidFill>
              </a:rPr>
              <a:t>intellectual</a:t>
            </a:r>
            <a:r>
              <a:rPr lang="de-DE" sz="1600" b="1" dirty="0">
                <a:solidFill>
                  <a:schemeClr val="tx1"/>
                </a:solidFill>
              </a:rPr>
              <a:t>)</a:t>
            </a:r>
            <a:endParaRPr lang="de-AT" sz="1600" b="1" dirty="0">
              <a:solidFill>
                <a:schemeClr val="tx1"/>
              </a:solidFill>
            </a:endParaRPr>
          </a:p>
        </p:txBody>
      </p:sp>
      <p:cxnSp>
        <p:nvCxnSpPr>
          <p:cNvPr id="21" name="Gerader Verbinder 20">
            <a:extLst>
              <a:ext uri="{FF2B5EF4-FFF2-40B4-BE49-F238E27FC236}">
                <a16:creationId xmlns:a16="http://schemas.microsoft.com/office/drawing/2014/main" id="{2B7FD2AC-A362-080E-FE6C-0F9F90537AF7}"/>
              </a:ext>
            </a:extLst>
          </p:cNvPr>
          <p:cNvCxnSpPr>
            <a:stCxn id="9" idx="4"/>
            <a:endCxn id="12" idx="3"/>
          </p:cNvCxnSpPr>
          <p:nvPr/>
        </p:nvCxnSpPr>
        <p:spPr>
          <a:xfrm flipV="1">
            <a:off x="3865641" y="2542408"/>
            <a:ext cx="286940" cy="417524"/>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29451937-204E-57AC-E8C7-0CA939BC187E}"/>
              </a:ext>
            </a:extLst>
          </p:cNvPr>
          <p:cNvCxnSpPr>
            <a:cxnSpLocks/>
            <a:stCxn id="8" idx="4"/>
            <a:endCxn id="12" idx="0"/>
          </p:cNvCxnSpPr>
          <p:nvPr/>
        </p:nvCxnSpPr>
        <p:spPr>
          <a:xfrm flipH="1" flipV="1">
            <a:off x="5928041" y="2542408"/>
            <a:ext cx="286941" cy="417524"/>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7055DDA7-ECF1-6BB5-9F94-A5F31D4CE981}"/>
              </a:ext>
            </a:extLst>
          </p:cNvPr>
          <p:cNvCxnSpPr>
            <a:cxnSpLocks/>
            <a:stCxn id="10" idx="5"/>
            <a:endCxn id="12" idx="2"/>
          </p:cNvCxnSpPr>
          <p:nvPr/>
        </p:nvCxnSpPr>
        <p:spPr>
          <a:xfrm flipV="1">
            <a:off x="4141575" y="3235828"/>
            <a:ext cx="357716" cy="49312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30E30A2C-79BA-6D57-C7D0-CFF66B03DC97}"/>
              </a:ext>
            </a:extLst>
          </p:cNvPr>
          <p:cNvCxnSpPr>
            <a:cxnSpLocks/>
            <a:stCxn id="10" idx="4"/>
            <a:endCxn id="12" idx="1"/>
          </p:cNvCxnSpPr>
          <p:nvPr/>
        </p:nvCxnSpPr>
        <p:spPr>
          <a:xfrm flipH="1" flipV="1">
            <a:off x="5581331" y="3235828"/>
            <a:ext cx="357716" cy="49312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F2E8B31C-EC46-66B7-5360-03603126E210}"/>
              </a:ext>
            </a:extLst>
          </p:cNvPr>
          <p:cNvCxnSpPr>
            <a:cxnSpLocks/>
            <a:stCxn id="9" idx="3"/>
            <a:endCxn id="12" idx="2"/>
          </p:cNvCxnSpPr>
          <p:nvPr/>
        </p:nvCxnSpPr>
        <p:spPr>
          <a:xfrm flipV="1">
            <a:off x="4141575" y="3235828"/>
            <a:ext cx="357716" cy="27597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D7484856-D1CC-F448-CABD-F5505FE2EEA8}"/>
              </a:ext>
            </a:extLst>
          </p:cNvPr>
          <p:cNvCxnSpPr>
            <a:cxnSpLocks/>
            <a:stCxn id="8" idx="3"/>
            <a:endCxn id="12" idx="1"/>
          </p:cNvCxnSpPr>
          <p:nvPr/>
        </p:nvCxnSpPr>
        <p:spPr>
          <a:xfrm flipH="1" flipV="1">
            <a:off x="5581331" y="3235828"/>
            <a:ext cx="357717" cy="275973"/>
          </a:xfrm>
          <a:prstGeom prst="line">
            <a:avLst/>
          </a:prstGeom>
          <a:ln w="28575">
            <a:solidFill>
              <a:schemeClr val="tx1">
                <a:lumMod val="50000"/>
                <a:lumOff val="50000"/>
              </a:schemeClr>
            </a:solidFill>
          </a:ln>
          <a:effectLst>
            <a:outerShdw blurRad="63500" sx="107000" sy="107000" algn="ctr" rotWithShape="0">
              <a:srgbClr val="3333FF">
                <a:alpha val="88000"/>
              </a:srgbClr>
            </a:outerShdw>
          </a:effectLst>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4EF7C135-8310-A26D-B86C-E6AABC08982A}"/>
              </a:ext>
            </a:extLst>
          </p:cNvPr>
          <p:cNvSpPr>
            <a:spLocks noGrp="1"/>
          </p:cNvSpPr>
          <p:nvPr>
            <p:ph type="title"/>
          </p:nvPr>
        </p:nvSpPr>
        <p:spPr/>
        <p:txBody>
          <a:bodyPr/>
          <a:lstStyle/>
          <a:p>
            <a:r>
              <a:rPr lang="de-DE" dirty="0" err="1"/>
              <a:t>Fundamentals</a:t>
            </a:r>
            <a:r>
              <a:rPr lang="de-DE" dirty="0"/>
              <a:t> </a:t>
            </a:r>
            <a:r>
              <a:rPr lang="de-DE" dirty="0" err="1"/>
              <a:t>of</a:t>
            </a:r>
            <a:r>
              <a:rPr lang="de-DE" dirty="0"/>
              <a:t> Combat Power</a:t>
            </a:r>
            <a:endParaRPr lang="de-AT" dirty="0"/>
          </a:p>
        </p:txBody>
      </p:sp>
      <p:sp>
        <p:nvSpPr>
          <p:cNvPr id="12" name="Sechseck 11">
            <a:extLst>
              <a:ext uri="{FF2B5EF4-FFF2-40B4-BE49-F238E27FC236}">
                <a16:creationId xmlns:a16="http://schemas.microsoft.com/office/drawing/2014/main" id="{24695E6A-B6E6-0B6C-6ABD-C283350D2094}"/>
              </a:ext>
            </a:extLst>
          </p:cNvPr>
          <p:cNvSpPr/>
          <p:nvPr/>
        </p:nvSpPr>
        <p:spPr>
          <a:xfrm>
            <a:off x="4152581" y="1848988"/>
            <a:ext cx="1775460" cy="1386840"/>
          </a:xfrm>
          <a:prstGeom prst="hexagon">
            <a:avLst/>
          </a:prstGeom>
          <a:solidFill>
            <a:srgbClr val="545E46"/>
          </a:solidFill>
          <a:ln w="38100">
            <a:noFill/>
          </a:ln>
          <a:effectLst>
            <a:glow rad="228600">
              <a:schemeClr val="accent3">
                <a:satMod val="175000"/>
                <a:alpha val="40000"/>
              </a:schemeClr>
            </a:glo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i="1" dirty="0">
                <a:solidFill>
                  <a:schemeClr val="bg1"/>
                </a:solidFill>
              </a:rPr>
              <a:t>Combat</a:t>
            </a:r>
          </a:p>
          <a:p>
            <a:pPr algn="ctr"/>
            <a:r>
              <a:rPr lang="de-DE" sz="2400" b="1" i="1">
                <a:solidFill>
                  <a:schemeClr val="bg1"/>
                </a:solidFill>
              </a:rPr>
              <a:t>Powe</a:t>
            </a:r>
            <a:r>
              <a:rPr lang="de-DE" sz="2400" b="1" i="1" dirty="0">
                <a:solidFill>
                  <a:schemeClr val="bg1"/>
                </a:solidFill>
              </a:rPr>
              <a:t>r</a:t>
            </a:r>
            <a:endParaRPr lang="de-AT" sz="2400" b="1" i="1" dirty="0">
              <a:solidFill>
                <a:schemeClr val="bg1"/>
              </a:solidFill>
            </a:endParaRPr>
          </a:p>
        </p:txBody>
      </p:sp>
    </p:spTree>
    <p:extLst>
      <p:ext uri="{BB962C8B-B14F-4D97-AF65-F5344CB8AC3E}">
        <p14:creationId xmlns:p14="http://schemas.microsoft.com/office/powerpoint/2010/main" val="1032033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EA7C1-16B0-BF97-F304-21E5EF1E23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B260EA4-93F5-8F45-F06B-FF22EC5982A5}"/>
              </a:ext>
            </a:extLst>
          </p:cNvPr>
          <p:cNvSpPr>
            <a:spLocks noGrp="1"/>
          </p:cNvSpPr>
          <p:nvPr>
            <p:ph type="title"/>
          </p:nvPr>
        </p:nvSpPr>
        <p:spPr/>
        <p:txBody>
          <a:bodyPr/>
          <a:lstStyle/>
          <a:p>
            <a:r>
              <a:rPr lang="en-GB" i="1" dirty="0"/>
              <a:t>Scenario III</a:t>
            </a:r>
          </a:p>
        </p:txBody>
      </p:sp>
      <p:sp>
        <p:nvSpPr>
          <p:cNvPr id="3" name="Textplatzhalter 2">
            <a:extLst>
              <a:ext uri="{FF2B5EF4-FFF2-40B4-BE49-F238E27FC236}">
                <a16:creationId xmlns:a16="http://schemas.microsoft.com/office/drawing/2014/main" id="{8A7DD11C-D910-CB13-5EF2-F67230DD6B6F}"/>
              </a:ext>
            </a:extLst>
          </p:cNvPr>
          <p:cNvSpPr>
            <a:spLocks noGrp="1"/>
          </p:cNvSpPr>
          <p:nvPr>
            <p:ph type="body" idx="1"/>
          </p:nvPr>
        </p:nvSpPr>
        <p:spPr/>
        <p:txBody>
          <a:bodyPr/>
          <a:lstStyle/>
          <a:p>
            <a:r>
              <a:rPr lang="de-AT" i="1" dirty="0"/>
              <a:t>Corporal L. H. and </a:t>
            </a:r>
            <a:r>
              <a:rPr lang="de-AT" i="1" dirty="0" err="1"/>
              <a:t>the</a:t>
            </a:r>
            <a:r>
              <a:rPr lang="de-AT" i="1" dirty="0"/>
              <a:t> invisible front…</a:t>
            </a:r>
          </a:p>
        </p:txBody>
      </p:sp>
      <p:sp>
        <p:nvSpPr>
          <p:cNvPr id="5" name="Sechseck 4">
            <a:extLst>
              <a:ext uri="{FF2B5EF4-FFF2-40B4-BE49-F238E27FC236}">
                <a16:creationId xmlns:a16="http://schemas.microsoft.com/office/drawing/2014/main" id="{061BC1D6-D3E6-EEF9-4101-7DD75AC25164}"/>
              </a:ext>
            </a:extLst>
          </p:cNvPr>
          <p:cNvSpPr/>
          <p:nvPr/>
        </p:nvSpPr>
        <p:spPr>
          <a:xfrm>
            <a:off x="3952054" y="1489444"/>
            <a:ext cx="2165403" cy="1103737"/>
          </a:xfrm>
          <a:prstGeom prst="hexagon">
            <a:avLst/>
          </a:prstGeom>
          <a:solidFill>
            <a:schemeClr val="accent4"/>
          </a:solidFill>
          <a:ln w="38100">
            <a:noFill/>
          </a:ln>
          <a:effectLst>
            <a:glow rad="228600">
              <a:schemeClr val="accent4">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cap="all" spc="100" dirty="0">
                <a:solidFill>
                  <a:schemeClr val="tx1"/>
                </a:solidFill>
              </a:rPr>
              <a:t>Will</a:t>
            </a:r>
          </a:p>
          <a:p>
            <a:pPr algn="ctr"/>
            <a:r>
              <a:rPr lang="de-DE" sz="1600" b="1" dirty="0">
                <a:solidFill>
                  <a:schemeClr val="tx1"/>
                </a:solidFill>
              </a:rPr>
              <a:t>(</a:t>
            </a:r>
            <a:r>
              <a:rPr lang="de-DE" sz="1600" b="1" i="1" dirty="0" err="1">
                <a:solidFill>
                  <a:schemeClr val="tx1"/>
                </a:solidFill>
              </a:rPr>
              <a:t>moral</a:t>
            </a:r>
            <a:r>
              <a:rPr lang="de-DE" sz="1600" b="1" dirty="0">
                <a:solidFill>
                  <a:schemeClr val="tx1"/>
                </a:solidFill>
              </a:rPr>
              <a:t>)</a:t>
            </a:r>
            <a:endParaRPr lang="de-AT" sz="1600" b="1" dirty="0">
              <a:solidFill>
                <a:schemeClr val="tx1"/>
              </a:solidFill>
            </a:endParaRPr>
          </a:p>
        </p:txBody>
      </p:sp>
    </p:spTree>
    <p:extLst>
      <p:ext uri="{BB962C8B-B14F-4D97-AF65-F5344CB8AC3E}">
        <p14:creationId xmlns:p14="http://schemas.microsoft.com/office/powerpoint/2010/main" val="3872284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73D76-1BCD-52FC-96E2-F532F59D5AAF}"/>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1AF48061-C18F-F626-8200-29E36B41E82B}"/>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BBE0DC35-3683-5594-AA9A-723FE05D8D5B}"/>
              </a:ext>
            </a:extLst>
          </p:cNvPr>
          <p:cNvSpPr>
            <a:spLocks noGrp="1"/>
          </p:cNvSpPr>
          <p:nvPr>
            <p:ph type="sldNum" sz="quarter" idx="12"/>
          </p:nvPr>
        </p:nvSpPr>
        <p:spPr/>
        <p:txBody>
          <a:bodyPr/>
          <a:lstStyle/>
          <a:p>
            <a:pPr lvl="0"/>
            <a:fld id="{E9332B9C-7C82-4E4D-B68E-C75B982C1359}" type="slidenum">
              <a:rPr lang="de-AT" smtClean="0"/>
              <a:t>34</a:t>
            </a:fld>
            <a:endParaRPr lang="de-AT"/>
          </a:p>
        </p:txBody>
      </p:sp>
      <p:pic>
        <p:nvPicPr>
          <p:cNvPr id="4098" name="Picture 2" descr="Generiertes Bild">
            <a:extLst>
              <a:ext uri="{FF2B5EF4-FFF2-40B4-BE49-F238E27FC236}">
                <a16:creationId xmlns:a16="http://schemas.microsoft.com/office/drawing/2014/main" id="{80927C14-D6C6-BA4A-4902-0EFD17481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914" y="305936"/>
            <a:ext cx="5152571" cy="515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151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FCED2-8BA5-3ACD-505D-CD604E385F48}"/>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D9058FC8-1E93-8EBD-5586-7D4C6BBCEC64}"/>
              </a:ext>
            </a:extLst>
          </p:cNvPr>
          <p:cNvSpPr>
            <a:spLocks noGrp="1"/>
          </p:cNvSpPr>
          <p:nvPr>
            <p:ph idx="4294967295"/>
          </p:nvPr>
        </p:nvSpPr>
        <p:spPr>
          <a:xfrm>
            <a:off x="503999" y="1424940"/>
            <a:ext cx="9576626" cy="4130939"/>
          </a:xfrm>
          <a:prstGeom prst="rect">
            <a:avLst/>
          </a:prstGeom>
        </p:spPr>
        <p:txBody>
          <a:bodyPr lIns="91440" tIns="45720" rIns="91440" bIns="45720" anchor="t"/>
          <a:lstStyle/>
          <a:p>
            <a:pPr marL="342900" indent="-342900">
              <a:buBlip>
                <a:blip r:embed="rId3">
                  <a:extLst>
                    <a:ext uri="{96DAC541-7B7A-43D3-8B79-37D633B846F1}">
                      <asvg:svgBlip xmlns:asvg="http://schemas.microsoft.com/office/drawing/2016/SVG/main" r:embed="rId4"/>
                    </a:ext>
                  </a:extLst>
                </a:blip>
              </a:buBlip>
            </a:pPr>
            <a:r>
              <a:rPr lang="en-US" b="1" u="sng" dirty="0">
                <a:solidFill>
                  <a:srgbClr val="002060"/>
                </a:solidFill>
                <a:latin typeface="Franklin Gothic Book"/>
                <a:ea typeface="Microsoft YaHei"/>
              </a:rPr>
              <a:t>Guarding the Digital Front</a:t>
            </a: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Encrypt, authenticate, and audit networks to resist infiltration.</a:t>
            </a:r>
            <a:endParaRPr lang="en-US" i="1" dirty="0">
              <a:solidFill>
                <a:srgbClr val="002060"/>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Maintain rapid threat detection and secure backup channels.</a:t>
            </a:r>
            <a:endParaRPr lang="en-US" i="1" dirty="0">
              <a:solidFill>
                <a:srgbClr val="002060"/>
              </a:solidFill>
              <a:ea typeface="Calibri"/>
              <a:cs typeface="Calibri"/>
            </a:endParaRPr>
          </a:p>
          <a:p>
            <a:pPr marL="342900" indent="-342900">
              <a:buBlip>
                <a:blip r:embed="rId3">
                  <a:extLst>
                    <a:ext uri="{96DAC541-7B7A-43D3-8B79-37D633B846F1}">
                      <asvg:svgBlip xmlns:asvg="http://schemas.microsoft.com/office/drawing/2016/SVG/main" r:embed="rId4"/>
                    </a:ext>
                  </a:extLst>
                </a:blip>
              </a:buBlip>
            </a:pPr>
            <a:endParaRPr lang="en-US" b="1" u="sng" dirty="0">
              <a:latin typeface="Franklin Gothic Book"/>
              <a:ea typeface="Microsoft YaHei"/>
            </a:endParaRPr>
          </a:p>
        </p:txBody>
      </p:sp>
      <p:sp>
        <p:nvSpPr>
          <p:cNvPr id="4" name="Datumsplatzhalter 3">
            <a:extLst>
              <a:ext uri="{FF2B5EF4-FFF2-40B4-BE49-F238E27FC236}">
                <a16:creationId xmlns:a16="http://schemas.microsoft.com/office/drawing/2014/main" id="{D10649C8-D7F6-766C-A1C0-FAAAB57891C9}"/>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01A09096-9C8C-E421-002E-63BEC3C6114A}"/>
              </a:ext>
            </a:extLst>
          </p:cNvPr>
          <p:cNvSpPr>
            <a:spLocks noGrp="1"/>
          </p:cNvSpPr>
          <p:nvPr>
            <p:ph type="sldNum" sz="quarter" idx="12"/>
          </p:nvPr>
        </p:nvSpPr>
        <p:spPr/>
        <p:txBody>
          <a:bodyPr/>
          <a:lstStyle/>
          <a:p>
            <a:pPr lvl="0"/>
            <a:fld id="{E9332B9C-7C82-4E4D-B68E-C75B982C1359}" type="slidenum">
              <a:rPr lang="de-AT" smtClean="0"/>
              <a:t>35</a:t>
            </a:fld>
            <a:endParaRPr lang="de-AT"/>
          </a:p>
        </p:txBody>
      </p:sp>
      <p:sp>
        <p:nvSpPr>
          <p:cNvPr id="8" name="Titel 1">
            <a:extLst>
              <a:ext uri="{FF2B5EF4-FFF2-40B4-BE49-F238E27FC236}">
                <a16:creationId xmlns:a16="http://schemas.microsoft.com/office/drawing/2014/main" id="{5E91B8B4-D63B-F62C-9355-F8D995488E8F}"/>
              </a:ext>
            </a:extLst>
          </p:cNvPr>
          <p:cNvSpPr>
            <a:spLocks noGrp="1"/>
          </p:cNvSpPr>
          <p:nvPr>
            <p:ph type="title"/>
          </p:nvPr>
        </p:nvSpPr>
        <p:spPr>
          <a:xfrm>
            <a:off x="3447360" y="292041"/>
            <a:ext cx="6128279" cy="946440"/>
          </a:xfrm>
        </p:spPr>
        <p:txBody>
          <a:bodyPr>
            <a:noAutofit/>
          </a:bodyPr>
          <a:lstStyle/>
          <a:p>
            <a:r>
              <a:rPr lang="de-AT" sz="3600" dirty="0"/>
              <a:t>Technical </a:t>
            </a:r>
            <a:r>
              <a:rPr lang="de-AT" sz="3600" dirty="0" err="1"/>
              <a:t>Considerations</a:t>
            </a:r>
            <a:endParaRPr lang="de-AT" sz="3600" dirty="0"/>
          </a:p>
        </p:txBody>
      </p:sp>
      <p:pic>
        <p:nvPicPr>
          <p:cNvPr id="6" name="Grafik 5">
            <a:extLst>
              <a:ext uri="{FF2B5EF4-FFF2-40B4-BE49-F238E27FC236}">
                <a16:creationId xmlns:a16="http://schemas.microsoft.com/office/drawing/2014/main" id="{C502E9F9-3798-9B3C-B69D-F10FC8A80448}"/>
              </a:ext>
            </a:extLst>
          </p:cNvPr>
          <p:cNvPicPr>
            <a:picLocks noChangeAspect="1"/>
          </p:cNvPicPr>
          <p:nvPr/>
        </p:nvPicPr>
        <p:blipFill>
          <a:blip r:embed="rId5"/>
          <a:stretch>
            <a:fillRect/>
          </a:stretch>
        </p:blipFill>
        <p:spPr>
          <a:xfrm>
            <a:off x="4320830" y="1424939"/>
            <a:ext cx="529859" cy="516156"/>
          </a:xfrm>
          <a:prstGeom prst="rect">
            <a:avLst/>
          </a:prstGeom>
        </p:spPr>
      </p:pic>
    </p:spTree>
    <p:extLst>
      <p:ext uri="{BB962C8B-B14F-4D97-AF65-F5344CB8AC3E}">
        <p14:creationId xmlns:p14="http://schemas.microsoft.com/office/powerpoint/2010/main" val="1130584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CAF59-8EF9-F93A-DBD7-8202734F864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FB530CA-7456-2765-FCAD-98B00D977343}"/>
              </a:ext>
            </a:extLst>
          </p:cNvPr>
          <p:cNvSpPr>
            <a:spLocks noGrp="1"/>
          </p:cNvSpPr>
          <p:nvPr>
            <p:ph idx="4294967295"/>
          </p:nvPr>
        </p:nvSpPr>
        <p:spPr>
          <a:xfrm>
            <a:off x="503999" y="1424940"/>
            <a:ext cx="9576626" cy="4130939"/>
          </a:xfrm>
          <a:prstGeom prst="rect">
            <a:avLst/>
          </a:prstGeom>
        </p:spPr>
        <p:txBody>
          <a:bodyPr lIns="91440" tIns="45720" rIns="91440" bIns="45720" anchor="t"/>
          <a:lstStyle/>
          <a:p>
            <a:pPr marL="342900" indent="-342900">
              <a:buBlip>
                <a:blip r:embed="rId3">
                  <a:extLst>
                    <a:ext uri="{96DAC541-7B7A-43D3-8B79-37D633B846F1}">
                      <asvg:svgBlip xmlns:asvg="http://schemas.microsoft.com/office/drawing/2016/SVG/main" r:embed="rId4"/>
                    </a:ext>
                  </a:extLst>
                </a:blip>
              </a:buBlip>
            </a:pPr>
            <a:r>
              <a:rPr lang="en-US" b="1" u="sng" dirty="0">
                <a:solidFill>
                  <a:srgbClr val="002060"/>
                </a:solidFill>
                <a:latin typeface="Franklin Gothic Book"/>
                <a:ea typeface="Microsoft YaHei"/>
              </a:rPr>
              <a:t>Guarding the Digital Front</a:t>
            </a: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Encrypt, authenticate, and audit networks to resist infiltration.</a:t>
            </a:r>
            <a:endParaRPr lang="en-US" i="1" dirty="0">
              <a:solidFill>
                <a:srgbClr val="002060"/>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Maintain rapid threat detection and secure backup channels.</a:t>
            </a:r>
            <a:endParaRPr lang="en-US" i="1" dirty="0">
              <a:solidFill>
                <a:srgbClr val="002060"/>
              </a:solidFill>
              <a:ea typeface="Calibri"/>
              <a:cs typeface="Calibri"/>
            </a:endParaRPr>
          </a:p>
          <a:p>
            <a:pPr marL="342900" indent="-342900">
              <a:buBlip>
                <a:blip r:embed="rId3">
                  <a:extLst>
                    <a:ext uri="{96DAC541-7B7A-43D3-8B79-37D633B846F1}">
                      <asvg:svgBlip xmlns:asvg="http://schemas.microsoft.com/office/drawing/2016/SVG/main" r:embed="rId4"/>
                    </a:ext>
                  </a:extLst>
                </a:blip>
              </a:buBlip>
            </a:pPr>
            <a:r>
              <a:rPr lang="en-US" b="1" u="sng" dirty="0">
                <a:solidFill>
                  <a:schemeClr val="accent6">
                    <a:lumMod val="76000"/>
                  </a:schemeClr>
                </a:solidFill>
                <a:latin typeface="Franklin Gothic Book"/>
                <a:ea typeface="Microsoft YaHei"/>
              </a:rPr>
              <a:t>Securing the Ground</a:t>
            </a:r>
          </a:p>
          <a:p>
            <a:pPr marL="1028700" lvl="1" indent="-342900">
              <a:buBlip>
                <a:blip r:embed="rId3">
                  <a:extLst>
                    <a:ext uri="{96DAC541-7B7A-43D3-8B79-37D633B846F1}">
                      <asvg:svgBlip xmlns:asvg="http://schemas.microsoft.com/office/drawing/2016/SVG/main" r:embed="rId4"/>
                    </a:ext>
                  </a:extLst>
                </a:blip>
              </a:buBlip>
            </a:pPr>
            <a:r>
              <a:rPr lang="en-US" i="1" dirty="0">
                <a:solidFill>
                  <a:schemeClr val="accent6">
                    <a:lumMod val="76000"/>
                  </a:schemeClr>
                </a:solidFill>
              </a:rPr>
              <a:t>Defend command posts and rigorously vet on-site hardware.</a:t>
            </a:r>
            <a:endParaRPr lang="en-US" i="1" dirty="0">
              <a:solidFill>
                <a:schemeClr val="accent6">
                  <a:lumMod val="76000"/>
                </a:schemeClr>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chemeClr val="accent6">
                    <a:lumMod val="76000"/>
                  </a:schemeClr>
                </a:solidFill>
              </a:rPr>
              <a:t>Strengthen perimeter security to prevent physical breaches.</a:t>
            </a:r>
            <a:endParaRPr lang="en-US" i="1" dirty="0">
              <a:solidFill>
                <a:schemeClr val="accent6">
                  <a:lumMod val="76000"/>
                </a:schemeClr>
              </a:solidFill>
              <a:ea typeface="Calibri"/>
              <a:cs typeface="Calibri"/>
            </a:endParaRPr>
          </a:p>
          <a:p>
            <a:pPr marL="342900" indent="-342900">
              <a:buBlip>
                <a:blip r:embed="rId3">
                  <a:extLst>
                    <a:ext uri="{96DAC541-7B7A-43D3-8B79-37D633B846F1}">
                      <asvg:svgBlip xmlns:asvg="http://schemas.microsoft.com/office/drawing/2016/SVG/main" r:embed="rId4"/>
                    </a:ext>
                  </a:extLst>
                </a:blip>
              </a:buBlip>
            </a:pPr>
            <a:endParaRPr lang="en-US" b="1" u="sng" dirty="0">
              <a:latin typeface="Franklin Gothic Book"/>
              <a:ea typeface="Microsoft YaHei"/>
            </a:endParaRPr>
          </a:p>
        </p:txBody>
      </p:sp>
      <p:sp>
        <p:nvSpPr>
          <p:cNvPr id="4" name="Datumsplatzhalter 3">
            <a:extLst>
              <a:ext uri="{FF2B5EF4-FFF2-40B4-BE49-F238E27FC236}">
                <a16:creationId xmlns:a16="http://schemas.microsoft.com/office/drawing/2014/main" id="{D8E1C93E-4121-EDB9-46EC-5D90EA50F1B8}"/>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E1158B4E-1FE0-68F7-98E0-096C7083510D}"/>
              </a:ext>
            </a:extLst>
          </p:cNvPr>
          <p:cNvSpPr>
            <a:spLocks noGrp="1"/>
          </p:cNvSpPr>
          <p:nvPr>
            <p:ph type="sldNum" sz="quarter" idx="12"/>
          </p:nvPr>
        </p:nvSpPr>
        <p:spPr/>
        <p:txBody>
          <a:bodyPr/>
          <a:lstStyle/>
          <a:p>
            <a:pPr lvl="0"/>
            <a:fld id="{E9332B9C-7C82-4E4D-B68E-C75B982C1359}" type="slidenum">
              <a:rPr lang="de-AT" smtClean="0"/>
              <a:t>36</a:t>
            </a:fld>
            <a:endParaRPr lang="de-AT"/>
          </a:p>
        </p:txBody>
      </p:sp>
      <p:sp>
        <p:nvSpPr>
          <p:cNvPr id="8" name="Titel 1">
            <a:extLst>
              <a:ext uri="{FF2B5EF4-FFF2-40B4-BE49-F238E27FC236}">
                <a16:creationId xmlns:a16="http://schemas.microsoft.com/office/drawing/2014/main" id="{F5608B05-150B-4DCA-4B8E-23DAD9A10AD5}"/>
              </a:ext>
            </a:extLst>
          </p:cNvPr>
          <p:cNvSpPr>
            <a:spLocks noGrp="1"/>
          </p:cNvSpPr>
          <p:nvPr>
            <p:ph type="title"/>
          </p:nvPr>
        </p:nvSpPr>
        <p:spPr>
          <a:xfrm>
            <a:off x="3447360" y="292041"/>
            <a:ext cx="6128279" cy="946440"/>
          </a:xfrm>
        </p:spPr>
        <p:txBody>
          <a:bodyPr>
            <a:noAutofit/>
          </a:bodyPr>
          <a:lstStyle/>
          <a:p>
            <a:r>
              <a:rPr lang="de-AT" sz="3600" dirty="0"/>
              <a:t>Technical </a:t>
            </a:r>
            <a:r>
              <a:rPr lang="de-AT" sz="3600" dirty="0" err="1"/>
              <a:t>Considerations</a:t>
            </a:r>
            <a:endParaRPr lang="de-AT" sz="3600" dirty="0"/>
          </a:p>
        </p:txBody>
      </p:sp>
      <p:pic>
        <p:nvPicPr>
          <p:cNvPr id="2" name="Grafik 1">
            <a:extLst>
              <a:ext uri="{FF2B5EF4-FFF2-40B4-BE49-F238E27FC236}">
                <a16:creationId xmlns:a16="http://schemas.microsoft.com/office/drawing/2014/main" id="{C8BE50EC-3ED6-EA98-9507-9043C9132294}"/>
              </a:ext>
            </a:extLst>
          </p:cNvPr>
          <p:cNvPicPr>
            <a:picLocks noChangeAspect="1"/>
          </p:cNvPicPr>
          <p:nvPr/>
        </p:nvPicPr>
        <p:blipFill>
          <a:blip r:embed="rId5"/>
          <a:stretch>
            <a:fillRect/>
          </a:stretch>
        </p:blipFill>
        <p:spPr>
          <a:xfrm>
            <a:off x="3628070" y="2777668"/>
            <a:ext cx="529859" cy="489101"/>
          </a:xfrm>
          <a:prstGeom prst="rect">
            <a:avLst/>
          </a:prstGeom>
        </p:spPr>
      </p:pic>
      <p:pic>
        <p:nvPicPr>
          <p:cNvPr id="6" name="Grafik 5">
            <a:extLst>
              <a:ext uri="{FF2B5EF4-FFF2-40B4-BE49-F238E27FC236}">
                <a16:creationId xmlns:a16="http://schemas.microsoft.com/office/drawing/2014/main" id="{0AEA9270-145A-46AC-FCD5-E854D473F97A}"/>
              </a:ext>
            </a:extLst>
          </p:cNvPr>
          <p:cNvPicPr>
            <a:picLocks noChangeAspect="1"/>
          </p:cNvPicPr>
          <p:nvPr/>
        </p:nvPicPr>
        <p:blipFill>
          <a:blip r:embed="rId6"/>
          <a:stretch>
            <a:fillRect/>
          </a:stretch>
        </p:blipFill>
        <p:spPr>
          <a:xfrm>
            <a:off x="4320830" y="1424939"/>
            <a:ext cx="529859" cy="516156"/>
          </a:xfrm>
          <a:prstGeom prst="rect">
            <a:avLst/>
          </a:prstGeom>
        </p:spPr>
      </p:pic>
    </p:spTree>
    <p:extLst>
      <p:ext uri="{BB962C8B-B14F-4D97-AF65-F5344CB8AC3E}">
        <p14:creationId xmlns:p14="http://schemas.microsoft.com/office/powerpoint/2010/main" val="6168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E6E50-95CC-B3A8-964D-D7F7486767FE}"/>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1D192AA-E5FF-3D7A-0ADB-AACC42A8C454}"/>
              </a:ext>
            </a:extLst>
          </p:cNvPr>
          <p:cNvSpPr>
            <a:spLocks noGrp="1"/>
          </p:cNvSpPr>
          <p:nvPr>
            <p:ph idx="4294967295"/>
          </p:nvPr>
        </p:nvSpPr>
        <p:spPr>
          <a:xfrm>
            <a:off x="503999" y="1424940"/>
            <a:ext cx="9576626" cy="4130939"/>
          </a:xfrm>
          <a:prstGeom prst="rect">
            <a:avLst/>
          </a:prstGeom>
        </p:spPr>
        <p:txBody>
          <a:bodyPr lIns="91440" tIns="45720" rIns="91440" bIns="45720" anchor="t"/>
          <a:lstStyle/>
          <a:p>
            <a:pPr marL="342900" indent="-342900">
              <a:buBlip>
                <a:blip r:embed="rId3">
                  <a:extLst>
                    <a:ext uri="{96DAC541-7B7A-43D3-8B79-37D633B846F1}">
                      <asvg:svgBlip xmlns:asvg="http://schemas.microsoft.com/office/drawing/2016/SVG/main" r:embed="rId4"/>
                    </a:ext>
                  </a:extLst>
                </a:blip>
              </a:buBlip>
            </a:pPr>
            <a:r>
              <a:rPr lang="en-US" b="1" u="sng" dirty="0">
                <a:solidFill>
                  <a:srgbClr val="002060"/>
                </a:solidFill>
                <a:latin typeface="Franklin Gothic Book"/>
                <a:ea typeface="Microsoft YaHei"/>
              </a:rPr>
              <a:t>Guarding the Digital Front</a:t>
            </a: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Encrypt, authenticate, and audit networks to resist infiltration.</a:t>
            </a:r>
            <a:endParaRPr lang="en-US" i="1" dirty="0">
              <a:solidFill>
                <a:srgbClr val="002060"/>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rgbClr val="002060"/>
                </a:solidFill>
              </a:rPr>
              <a:t>Maintain rapid threat detection and secure backup channels.</a:t>
            </a:r>
            <a:endParaRPr lang="en-US" i="1" dirty="0">
              <a:solidFill>
                <a:srgbClr val="002060"/>
              </a:solidFill>
              <a:ea typeface="Calibri"/>
              <a:cs typeface="Calibri"/>
            </a:endParaRPr>
          </a:p>
          <a:p>
            <a:pPr marL="342900" indent="-342900">
              <a:buBlip>
                <a:blip r:embed="rId3">
                  <a:extLst>
                    <a:ext uri="{96DAC541-7B7A-43D3-8B79-37D633B846F1}">
                      <asvg:svgBlip xmlns:asvg="http://schemas.microsoft.com/office/drawing/2016/SVG/main" r:embed="rId4"/>
                    </a:ext>
                  </a:extLst>
                </a:blip>
              </a:buBlip>
            </a:pPr>
            <a:r>
              <a:rPr lang="en-US" b="1" u="sng" dirty="0">
                <a:solidFill>
                  <a:schemeClr val="accent6">
                    <a:lumMod val="76000"/>
                  </a:schemeClr>
                </a:solidFill>
                <a:latin typeface="Franklin Gothic Book"/>
                <a:ea typeface="Microsoft YaHei"/>
              </a:rPr>
              <a:t>Securing the Ground</a:t>
            </a:r>
          </a:p>
          <a:p>
            <a:pPr marL="1028700" lvl="1" indent="-342900">
              <a:buBlip>
                <a:blip r:embed="rId3">
                  <a:extLst>
                    <a:ext uri="{96DAC541-7B7A-43D3-8B79-37D633B846F1}">
                      <asvg:svgBlip xmlns:asvg="http://schemas.microsoft.com/office/drawing/2016/SVG/main" r:embed="rId4"/>
                    </a:ext>
                  </a:extLst>
                </a:blip>
              </a:buBlip>
            </a:pPr>
            <a:r>
              <a:rPr lang="en-US" i="1" dirty="0">
                <a:solidFill>
                  <a:schemeClr val="accent6">
                    <a:lumMod val="76000"/>
                  </a:schemeClr>
                </a:solidFill>
              </a:rPr>
              <a:t>Defend command posts and rigorously vet on-site hardware.</a:t>
            </a:r>
            <a:endParaRPr lang="en-US" i="1" dirty="0">
              <a:solidFill>
                <a:schemeClr val="accent6">
                  <a:lumMod val="76000"/>
                </a:schemeClr>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i="1" dirty="0">
                <a:solidFill>
                  <a:schemeClr val="accent6">
                    <a:lumMod val="76000"/>
                  </a:schemeClr>
                </a:solidFill>
              </a:rPr>
              <a:t>Strengthen perimeter security to prevent physical breaches.</a:t>
            </a:r>
            <a:endParaRPr lang="en-US" i="1" dirty="0">
              <a:solidFill>
                <a:schemeClr val="accent6">
                  <a:lumMod val="76000"/>
                </a:schemeClr>
              </a:solidFill>
              <a:ea typeface="Calibri"/>
              <a:cs typeface="Calibri"/>
            </a:endParaRPr>
          </a:p>
          <a:p>
            <a:pPr marL="342900" indent="-342900">
              <a:buBlip>
                <a:blip r:embed="rId3">
                  <a:extLst>
                    <a:ext uri="{96DAC541-7B7A-43D3-8B79-37D633B846F1}">
                      <asvg:svgBlip xmlns:asvg="http://schemas.microsoft.com/office/drawing/2016/SVG/main" r:embed="rId4"/>
                    </a:ext>
                  </a:extLst>
                </a:blip>
              </a:buBlip>
            </a:pPr>
            <a:r>
              <a:rPr lang="en-US" b="1" u="sng" dirty="0">
                <a:solidFill>
                  <a:srgbClr val="FF0000"/>
                </a:solidFill>
                <a:latin typeface="Franklin Gothic Book"/>
                <a:ea typeface="Microsoft YaHei"/>
              </a:rPr>
              <a:t>Forging Unbreakable Will</a:t>
            </a:r>
          </a:p>
          <a:p>
            <a:pPr marL="1028700" lvl="1" indent="-342900">
              <a:buBlip>
                <a:blip r:embed="rId3">
                  <a:extLst>
                    <a:ext uri="{96DAC541-7B7A-43D3-8B79-37D633B846F1}">
                      <asvg:svgBlip xmlns:asvg="http://schemas.microsoft.com/office/drawing/2016/SVG/main" r:embed="rId4"/>
                    </a:ext>
                  </a:extLst>
                </a:blip>
              </a:buBlip>
            </a:pPr>
            <a:r>
              <a:rPr lang="en-US" dirty="0">
                <a:solidFill>
                  <a:srgbClr val="FF0000"/>
                </a:solidFill>
              </a:rPr>
              <a:t>Train cognitive resilience against psychological manipulation.</a:t>
            </a:r>
            <a:endParaRPr lang="en-US" dirty="0">
              <a:solidFill>
                <a:srgbClr val="FF0000"/>
              </a:solidFill>
              <a:ea typeface="Calibri"/>
              <a:cs typeface="Calibri"/>
            </a:endParaRPr>
          </a:p>
          <a:p>
            <a:pPr marL="1028700" lvl="1" indent="-342900">
              <a:buBlip>
                <a:blip r:embed="rId3">
                  <a:extLst>
                    <a:ext uri="{96DAC541-7B7A-43D3-8B79-37D633B846F1}">
                      <asvg:svgBlip xmlns:asvg="http://schemas.microsoft.com/office/drawing/2016/SVG/main" r:embed="rId4"/>
                    </a:ext>
                  </a:extLst>
                </a:blip>
              </a:buBlip>
            </a:pPr>
            <a:r>
              <a:rPr lang="en-US" dirty="0">
                <a:solidFill>
                  <a:srgbClr val="FF0000"/>
                </a:solidFill>
              </a:rPr>
              <a:t>Promote open communication to sustain trust and unity.</a:t>
            </a:r>
          </a:p>
        </p:txBody>
      </p:sp>
      <p:sp>
        <p:nvSpPr>
          <p:cNvPr id="4" name="Datumsplatzhalter 3">
            <a:extLst>
              <a:ext uri="{FF2B5EF4-FFF2-40B4-BE49-F238E27FC236}">
                <a16:creationId xmlns:a16="http://schemas.microsoft.com/office/drawing/2014/main" id="{62F8A682-D13A-1295-9C0F-11232F49D50D}"/>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9B078AB1-374B-C77C-8AC7-5CD2EA0CBE7B}"/>
              </a:ext>
            </a:extLst>
          </p:cNvPr>
          <p:cNvSpPr>
            <a:spLocks noGrp="1"/>
          </p:cNvSpPr>
          <p:nvPr>
            <p:ph type="sldNum" sz="quarter" idx="12"/>
          </p:nvPr>
        </p:nvSpPr>
        <p:spPr/>
        <p:txBody>
          <a:bodyPr/>
          <a:lstStyle/>
          <a:p>
            <a:pPr lvl="0"/>
            <a:fld id="{E9332B9C-7C82-4E4D-B68E-C75B982C1359}" type="slidenum">
              <a:rPr lang="de-AT" smtClean="0"/>
              <a:t>37</a:t>
            </a:fld>
            <a:endParaRPr lang="de-AT"/>
          </a:p>
        </p:txBody>
      </p:sp>
      <p:sp>
        <p:nvSpPr>
          <p:cNvPr id="8" name="Titel 1">
            <a:extLst>
              <a:ext uri="{FF2B5EF4-FFF2-40B4-BE49-F238E27FC236}">
                <a16:creationId xmlns:a16="http://schemas.microsoft.com/office/drawing/2014/main" id="{F6CFB998-CA87-3476-E24E-D40130C13425}"/>
              </a:ext>
            </a:extLst>
          </p:cNvPr>
          <p:cNvSpPr>
            <a:spLocks noGrp="1"/>
          </p:cNvSpPr>
          <p:nvPr>
            <p:ph type="title"/>
          </p:nvPr>
        </p:nvSpPr>
        <p:spPr>
          <a:xfrm>
            <a:off x="3447360" y="292041"/>
            <a:ext cx="6128279" cy="946440"/>
          </a:xfrm>
        </p:spPr>
        <p:txBody>
          <a:bodyPr>
            <a:noAutofit/>
          </a:bodyPr>
          <a:lstStyle/>
          <a:p>
            <a:r>
              <a:rPr lang="de-AT" sz="3600" dirty="0"/>
              <a:t>Technical </a:t>
            </a:r>
            <a:r>
              <a:rPr lang="de-AT" sz="3600" dirty="0" err="1"/>
              <a:t>Considerations</a:t>
            </a:r>
            <a:endParaRPr lang="de-AT" sz="3600" dirty="0"/>
          </a:p>
        </p:txBody>
      </p:sp>
      <p:pic>
        <p:nvPicPr>
          <p:cNvPr id="2" name="Grafik 1">
            <a:extLst>
              <a:ext uri="{FF2B5EF4-FFF2-40B4-BE49-F238E27FC236}">
                <a16:creationId xmlns:a16="http://schemas.microsoft.com/office/drawing/2014/main" id="{97E76447-472C-F62A-8FE4-D16C2B7CD4DC}"/>
              </a:ext>
            </a:extLst>
          </p:cNvPr>
          <p:cNvPicPr>
            <a:picLocks noChangeAspect="1"/>
          </p:cNvPicPr>
          <p:nvPr/>
        </p:nvPicPr>
        <p:blipFill>
          <a:blip r:embed="rId5"/>
          <a:stretch>
            <a:fillRect/>
          </a:stretch>
        </p:blipFill>
        <p:spPr>
          <a:xfrm>
            <a:off x="3628070" y="2777668"/>
            <a:ext cx="529859" cy="489101"/>
          </a:xfrm>
          <a:prstGeom prst="rect">
            <a:avLst/>
          </a:prstGeom>
        </p:spPr>
      </p:pic>
      <p:pic>
        <p:nvPicPr>
          <p:cNvPr id="6" name="Grafik 5">
            <a:extLst>
              <a:ext uri="{FF2B5EF4-FFF2-40B4-BE49-F238E27FC236}">
                <a16:creationId xmlns:a16="http://schemas.microsoft.com/office/drawing/2014/main" id="{6F11ECE3-4644-E73D-B26D-6F1B674F52A6}"/>
              </a:ext>
            </a:extLst>
          </p:cNvPr>
          <p:cNvPicPr>
            <a:picLocks noChangeAspect="1"/>
          </p:cNvPicPr>
          <p:nvPr/>
        </p:nvPicPr>
        <p:blipFill>
          <a:blip r:embed="rId6"/>
          <a:stretch>
            <a:fillRect/>
          </a:stretch>
        </p:blipFill>
        <p:spPr>
          <a:xfrm>
            <a:off x="4320830" y="1424939"/>
            <a:ext cx="529859" cy="516156"/>
          </a:xfrm>
          <a:prstGeom prst="rect">
            <a:avLst/>
          </a:prstGeom>
        </p:spPr>
      </p:pic>
      <p:pic>
        <p:nvPicPr>
          <p:cNvPr id="7" name="Grafik 6">
            <a:extLst>
              <a:ext uri="{FF2B5EF4-FFF2-40B4-BE49-F238E27FC236}">
                <a16:creationId xmlns:a16="http://schemas.microsoft.com/office/drawing/2014/main" id="{8888FA7B-F9CA-202A-B7BD-678EAFA6ECC3}"/>
              </a:ext>
            </a:extLst>
          </p:cNvPr>
          <p:cNvPicPr>
            <a:picLocks noChangeAspect="1"/>
          </p:cNvPicPr>
          <p:nvPr/>
        </p:nvPicPr>
        <p:blipFill>
          <a:blip r:embed="rId7"/>
          <a:stretch>
            <a:fillRect/>
          </a:stretch>
        </p:blipFill>
        <p:spPr>
          <a:xfrm>
            <a:off x="4221429" y="4077941"/>
            <a:ext cx="529859" cy="516156"/>
          </a:xfrm>
          <a:prstGeom prst="rect">
            <a:avLst/>
          </a:prstGeom>
        </p:spPr>
      </p:pic>
    </p:spTree>
    <p:extLst>
      <p:ext uri="{BB962C8B-B14F-4D97-AF65-F5344CB8AC3E}">
        <p14:creationId xmlns:p14="http://schemas.microsoft.com/office/powerpoint/2010/main" val="4066019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84043-855A-6A1F-8B52-245AA544D54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B1C76A-C466-B047-ED67-09589D3B3CB1}"/>
              </a:ext>
            </a:extLst>
          </p:cNvPr>
          <p:cNvSpPr>
            <a:spLocks noGrp="1"/>
          </p:cNvSpPr>
          <p:nvPr>
            <p:ph type="title"/>
          </p:nvPr>
        </p:nvSpPr>
        <p:spPr/>
        <p:txBody>
          <a:bodyPr>
            <a:noAutofit/>
          </a:bodyPr>
          <a:lstStyle/>
          <a:p>
            <a:r>
              <a:rPr lang="de-AT" sz="3600" dirty="0" err="1"/>
              <a:t>Tactical</a:t>
            </a:r>
            <a:r>
              <a:rPr lang="de-AT" sz="3600" dirty="0"/>
              <a:t> </a:t>
            </a:r>
            <a:r>
              <a:rPr lang="de-AT" sz="3600" dirty="0" err="1"/>
              <a:t>Considerations</a:t>
            </a:r>
            <a:endParaRPr lang="de-AT" sz="3600" dirty="0"/>
          </a:p>
        </p:txBody>
      </p:sp>
      <p:sp>
        <p:nvSpPr>
          <p:cNvPr id="3" name="Inhaltsplatzhalter 2">
            <a:extLst>
              <a:ext uri="{FF2B5EF4-FFF2-40B4-BE49-F238E27FC236}">
                <a16:creationId xmlns:a16="http://schemas.microsoft.com/office/drawing/2014/main" id="{69609EE8-E6AC-2ED2-346A-86AAFB0D8819}"/>
              </a:ext>
            </a:extLst>
          </p:cNvPr>
          <p:cNvSpPr>
            <a:spLocks noGrp="1"/>
          </p:cNvSpPr>
          <p:nvPr>
            <p:ph idx="4294967295"/>
          </p:nvPr>
        </p:nvSpPr>
        <p:spPr>
          <a:xfrm>
            <a:off x="503999" y="1424940"/>
            <a:ext cx="9576626" cy="4130939"/>
          </a:xfrm>
          <a:prstGeom prst="rect">
            <a:avLst/>
          </a:prstGeom>
        </p:spPr>
        <p:txBody>
          <a:bodyPr/>
          <a:lstStyle/>
          <a:p>
            <a:pPr marL="342900" indent="-342900">
              <a:buBlip>
                <a:blip r:embed="rId3">
                  <a:extLst>
                    <a:ext uri="{96DAC541-7B7A-43D3-8B79-37D633B846F1}">
                      <asvg:svgBlip xmlns:asvg="http://schemas.microsoft.com/office/drawing/2016/SVG/main" r:embed="rId4"/>
                    </a:ext>
                  </a:extLst>
                </a:blip>
              </a:buBlip>
            </a:pPr>
            <a:r>
              <a:rPr lang="en-US" b="1" u="sng" dirty="0"/>
              <a:t>Structured Reflection</a:t>
            </a:r>
          </a:p>
          <a:p>
            <a:pPr marL="1028700" lvl="1" indent="-342900">
              <a:buBlip>
                <a:blip r:embed="rId3">
                  <a:extLst>
                    <a:ext uri="{96DAC541-7B7A-43D3-8B79-37D633B846F1}">
                      <asvg:svgBlip xmlns:asvg="http://schemas.microsoft.com/office/drawing/2016/SVG/main" r:embed="rId4"/>
                    </a:ext>
                  </a:extLst>
                </a:blip>
              </a:buBlip>
            </a:pPr>
            <a:r>
              <a:rPr lang="en-US" sz="2200" i="1" dirty="0"/>
              <a:t>Include psychological effects in after-action reviews.</a:t>
            </a:r>
          </a:p>
          <a:p>
            <a:pPr marL="1028700" lvl="1" indent="-342900">
              <a:buBlip>
                <a:blip r:embed="rId3">
                  <a:extLst>
                    <a:ext uri="{96DAC541-7B7A-43D3-8B79-37D633B846F1}">
                      <asvg:svgBlip xmlns:asvg="http://schemas.microsoft.com/office/drawing/2016/SVG/main" r:embed="rId4"/>
                    </a:ext>
                  </a:extLst>
                </a:blip>
              </a:buBlip>
            </a:pPr>
            <a:r>
              <a:rPr lang="en-US" sz="2200" i="1" dirty="0" err="1"/>
              <a:t>Institutionalise</a:t>
            </a:r>
            <a:r>
              <a:rPr lang="en-US" sz="2200" i="1" dirty="0"/>
              <a:t> lessons learned across units and echelons.</a:t>
            </a:r>
          </a:p>
        </p:txBody>
      </p:sp>
      <p:sp>
        <p:nvSpPr>
          <p:cNvPr id="4" name="Datumsplatzhalter 3">
            <a:extLst>
              <a:ext uri="{FF2B5EF4-FFF2-40B4-BE49-F238E27FC236}">
                <a16:creationId xmlns:a16="http://schemas.microsoft.com/office/drawing/2014/main" id="{7246942B-8659-BFFB-5A56-38B13D081973}"/>
              </a:ext>
            </a:extLst>
          </p:cNvPr>
          <p:cNvSpPr>
            <a:spLocks noGrp="1"/>
          </p:cNvSpPr>
          <p:nvPr>
            <p:ph type="dt" sz="half" idx="10"/>
          </p:nvPr>
        </p:nvSpPr>
        <p:spPr/>
        <p:txBody>
          <a:bodyPr/>
          <a:lstStyle/>
          <a:p>
            <a:pPr lvl="0"/>
            <a:fld id="{59D4F31A-6B74-4E43-B482-CD23B7E81EBC}" type="datetime3">
              <a:rPr lang="de-AT" smtClean="0"/>
              <a:t>07/05/25</a:t>
            </a:fld>
            <a:endParaRPr lang="de-AT" dirty="0"/>
          </a:p>
        </p:txBody>
      </p:sp>
      <p:sp>
        <p:nvSpPr>
          <p:cNvPr id="5" name="Foliennummernplatzhalter 4">
            <a:extLst>
              <a:ext uri="{FF2B5EF4-FFF2-40B4-BE49-F238E27FC236}">
                <a16:creationId xmlns:a16="http://schemas.microsoft.com/office/drawing/2014/main" id="{BF241D1E-A8E7-E7E9-D34C-F6FAEFBD7CFB}"/>
              </a:ext>
            </a:extLst>
          </p:cNvPr>
          <p:cNvSpPr>
            <a:spLocks noGrp="1"/>
          </p:cNvSpPr>
          <p:nvPr>
            <p:ph type="sldNum" sz="quarter" idx="12"/>
          </p:nvPr>
        </p:nvSpPr>
        <p:spPr/>
        <p:txBody>
          <a:bodyPr/>
          <a:lstStyle/>
          <a:p>
            <a:pPr lvl="0"/>
            <a:fld id="{E9332B9C-7C82-4E4D-B68E-C75B982C1359}" type="slidenum">
              <a:rPr lang="de-AT" smtClean="0"/>
              <a:t>38</a:t>
            </a:fld>
            <a:endParaRPr lang="de-AT" dirty="0"/>
          </a:p>
        </p:txBody>
      </p:sp>
      <p:sp>
        <p:nvSpPr>
          <p:cNvPr id="6" name="Rechteck: abgerundete Ecken 5">
            <a:extLst>
              <a:ext uri="{FF2B5EF4-FFF2-40B4-BE49-F238E27FC236}">
                <a16:creationId xmlns:a16="http://schemas.microsoft.com/office/drawing/2014/main" id="{580B2889-59E7-FA43-6D54-17DFD91628EF}"/>
              </a:ext>
            </a:extLst>
          </p:cNvPr>
          <p:cNvSpPr/>
          <p:nvPr/>
        </p:nvSpPr>
        <p:spPr>
          <a:xfrm>
            <a:off x="6511499" y="1475871"/>
            <a:ext cx="2921049" cy="338554"/>
          </a:xfrm>
          <a:prstGeom prst="roundRect">
            <a:avLst/>
          </a:prstGeom>
          <a:solidFill>
            <a:srgbClr val="960404"/>
          </a:solidFill>
          <a:ln w="19050">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Fool me once—never twice.</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5003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8729B-C02E-8A39-9F3F-A150E9E2EC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637367-A13B-0D32-29F0-6FB767AD53F7}"/>
              </a:ext>
            </a:extLst>
          </p:cNvPr>
          <p:cNvSpPr>
            <a:spLocks noGrp="1"/>
          </p:cNvSpPr>
          <p:nvPr>
            <p:ph type="title"/>
          </p:nvPr>
        </p:nvSpPr>
        <p:spPr/>
        <p:txBody>
          <a:bodyPr>
            <a:noAutofit/>
          </a:bodyPr>
          <a:lstStyle/>
          <a:p>
            <a:r>
              <a:rPr lang="de-AT" sz="3600" dirty="0" err="1"/>
              <a:t>Tactical</a:t>
            </a:r>
            <a:r>
              <a:rPr lang="de-AT" sz="3600" dirty="0"/>
              <a:t> </a:t>
            </a:r>
            <a:r>
              <a:rPr lang="de-AT" sz="3600" dirty="0" err="1"/>
              <a:t>Considerations</a:t>
            </a:r>
            <a:endParaRPr lang="de-AT" sz="3600" dirty="0"/>
          </a:p>
        </p:txBody>
      </p:sp>
      <p:sp>
        <p:nvSpPr>
          <p:cNvPr id="3" name="Inhaltsplatzhalter 2">
            <a:extLst>
              <a:ext uri="{FF2B5EF4-FFF2-40B4-BE49-F238E27FC236}">
                <a16:creationId xmlns:a16="http://schemas.microsoft.com/office/drawing/2014/main" id="{7389DA92-C6C7-6A26-0FE7-30B1371C10B8}"/>
              </a:ext>
            </a:extLst>
          </p:cNvPr>
          <p:cNvSpPr>
            <a:spLocks noGrp="1"/>
          </p:cNvSpPr>
          <p:nvPr>
            <p:ph idx="4294967295"/>
          </p:nvPr>
        </p:nvSpPr>
        <p:spPr>
          <a:xfrm>
            <a:off x="503999" y="1424940"/>
            <a:ext cx="9576626" cy="4130939"/>
          </a:xfrm>
          <a:prstGeom prst="rect">
            <a:avLst/>
          </a:prstGeom>
        </p:spPr>
        <p:txBody>
          <a:bodyPr/>
          <a:lstStyle/>
          <a:p>
            <a:pPr marL="342900" indent="-342900">
              <a:buBlip>
                <a:blip r:embed="rId3">
                  <a:extLst>
                    <a:ext uri="{96DAC541-7B7A-43D3-8B79-37D633B846F1}">
                      <asvg:svgBlip xmlns:asvg="http://schemas.microsoft.com/office/drawing/2016/SVG/main" r:embed="rId4"/>
                    </a:ext>
                  </a:extLst>
                </a:blip>
              </a:buBlip>
            </a:pPr>
            <a:r>
              <a:rPr lang="en-US" b="1" u="sng" dirty="0">
                <a:solidFill>
                  <a:schemeClr val="tx1">
                    <a:lumMod val="50000"/>
                    <a:lumOff val="50000"/>
                  </a:schemeClr>
                </a:solidFill>
              </a:rPr>
              <a:t>Structured Reflection</a:t>
            </a:r>
          </a:p>
          <a:p>
            <a:pPr marL="1028700" lvl="1" indent="-342900">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Include psychological effects in after-action reviews.</a:t>
            </a:r>
          </a:p>
          <a:p>
            <a:pPr marL="1028700" lvl="1" indent="-342900">
              <a:buBlip>
                <a:blip r:embed="rId3">
                  <a:extLst>
                    <a:ext uri="{96DAC541-7B7A-43D3-8B79-37D633B846F1}">
                      <asvg:svgBlip xmlns:asvg="http://schemas.microsoft.com/office/drawing/2016/SVG/main" r:embed="rId4"/>
                    </a:ext>
                  </a:extLst>
                </a:blip>
              </a:buBlip>
            </a:pPr>
            <a:r>
              <a:rPr lang="en-US" sz="2200" i="1" dirty="0" err="1">
                <a:solidFill>
                  <a:schemeClr val="tx1">
                    <a:lumMod val="50000"/>
                    <a:lumOff val="50000"/>
                  </a:schemeClr>
                </a:solidFill>
              </a:rPr>
              <a:t>Institutionalise</a:t>
            </a:r>
            <a:r>
              <a:rPr lang="en-US" sz="2200" i="1" dirty="0">
                <a:solidFill>
                  <a:schemeClr val="tx1">
                    <a:lumMod val="50000"/>
                    <a:lumOff val="50000"/>
                  </a:schemeClr>
                </a:solidFill>
              </a:rPr>
              <a:t> lessons learned across units and echelons.</a:t>
            </a:r>
          </a:p>
          <a:p>
            <a:pPr marL="342900" indent="-342900">
              <a:buBlip>
                <a:blip r:embed="rId3">
                  <a:extLst>
                    <a:ext uri="{96DAC541-7B7A-43D3-8B79-37D633B846F1}">
                      <asvg:svgBlip xmlns:asvg="http://schemas.microsoft.com/office/drawing/2016/SVG/main" r:embed="rId4"/>
                    </a:ext>
                  </a:extLst>
                </a:blip>
              </a:buBlip>
            </a:pPr>
            <a:r>
              <a:rPr lang="en-US" b="1" u="sng" dirty="0"/>
              <a:t>Understand external influence</a:t>
            </a:r>
          </a:p>
          <a:p>
            <a:pPr marL="1028700" lvl="1" indent="-342900">
              <a:buBlip>
                <a:blip r:embed="rId3">
                  <a:extLst>
                    <a:ext uri="{96DAC541-7B7A-43D3-8B79-37D633B846F1}">
                      <asvg:svgBlip xmlns:asvg="http://schemas.microsoft.com/office/drawing/2016/SVG/main" r:embed="rId4"/>
                    </a:ext>
                  </a:extLst>
                </a:blip>
              </a:buBlip>
            </a:pPr>
            <a:r>
              <a:rPr lang="en-US" sz="2200" i="1" dirty="0"/>
              <a:t>Identify how enemy actions shape mission execution and mindset.</a:t>
            </a:r>
          </a:p>
          <a:p>
            <a:pPr marL="1028700" lvl="1" indent="-342900">
              <a:buBlip>
                <a:blip r:embed="rId3">
                  <a:extLst>
                    <a:ext uri="{96DAC541-7B7A-43D3-8B79-37D633B846F1}">
                      <asvg:svgBlip xmlns:asvg="http://schemas.microsoft.com/office/drawing/2016/SVG/main" r:embed="rId4"/>
                    </a:ext>
                  </a:extLst>
                </a:blip>
              </a:buBlip>
            </a:pPr>
            <a:r>
              <a:rPr lang="en-US" sz="2200" i="1" dirty="0"/>
              <a:t>Include psychological threats in planning and risk assessment.</a:t>
            </a:r>
          </a:p>
        </p:txBody>
      </p:sp>
      <p:sp>
        <p:nvSpPr>
          <p:cNvPr id="4" name="Datumsplatzhalter 3">
            <a:extLst>
              <a:ext uri="{FF2B5EF4-FFF2-40B4-BE49-F238E27FC236}">
                <a16:creationId xmlns:a16="http://schemas.microsoft.com/office/drawing/2014/main" id="{334EADFF-C7A6-732E-E484-5D6C48339467}"/>
              </a:ext>
            </a:extLst>
          </p:cNvPr>
          <p:cNvSpPr>
            <a:spLocks noGrp="1"/>
          </p:cNvSpPr>
          <p:nvPr>
            <p:ph type="dt" sz="half" idx="10"/>
          </p:nvPr>
        </p:nvSpPr>
        <p:spPr/>
        <p:txBody>
          <a:bodyPr/>
          <a:lstStyle/>
          <a:p>
            <a:pPr lvl="0"/>
            <a:fld id="{59D4F31A-6B74-4E43-B482-CD23B7E81EBC}" type="datetime3">
              <a:rPr lang="de-AT" smtClean="0"/>
              <a:t>07/05/25</a:t>
            </a:fld>
            <a:endParaRPr lang="de-AT" dirty="0"/>
          </a:p>
        </p:txBody>
      </p:sp>
      <p:sp>
        <p:nvSpPr>
          <p:cNvPr id="5" name="Foliennummernplatzhalter 4">
            <a:extLst>
              <a:ext uri="{FF2B5EF4-FFF2-40B4-BE49-F238E27FC236}">
                <a16:creationId xmlns:a16="http://schemas.microsoft.com/office/drawing/2014/main" id="{DFBF4A0C-9ED9-DF84-68E9-3AC1E5CB7183}"/>
              </a:ext>
            </a:extLst>
          </p:cNvPr>
          <p:cNvSpPr>
            <a:spLocks noGrp="1"/>
          </p:cNvSpPr>
          <p:nvPr>
            <p:ph type="sldNum" sz="quarter" idx="12"/>
          </p:nvPr>
        </p:nvSpPr>
        <p:spPr/>
        <p:txBody>
          <a:bodyPr/>
          <a:lstStyle/>
          <a:p>
            <a:pPr lvl="0"/>
            <a:fld id="{E9332B9C-7C82-4E4D-B68E-C75B982C1359}" type="slidenum">
              <a:rPr lang="de-AT" smtClean="0"/>
              <a:t>39</a:t>
            </a:fld>
            <a:endParaRPr lang="de-AT" dirty="0"/>
          </a:p>
        </p:txBody>
      </p:sp>
      <p:sp>
        <p:nvSpPr>
          <p:cNvPr id="6" name="Rechteck: abgerundete Ecken 5">
            <a:extLst>
              <a:ext uri="{FF2B5EF4-FFF2-40B4-BE49-F238E27FC236}">
                <a16:creationId xmlns:a16="http://schemas.microsoft.com/office/drawing/2014/main" id="{C4BCB328-4023-6249-DC00-A6CBC7B60281}"/>
              </a:ext>
            </a:extLst>
          </p:cNvPr>
          <p:cNvSpPr/>
          <p:nvPr/>
        </p:nvSpPr>
        <p:spPr>
          <a:xfrm>
            <a:off x="6511499" y="1475871"/>
            <a:ext cx="2921049" cy="338554"/>
          </a:xfrm>
          <a:prstGeom prst="roundRect">
            <a:avLst/>
          </a:prstGeom>
          <a:solidFill>
            <a:srgbClr val="960404"/>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Fool me once—never twice.</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7" name="Rechteck: abgerundete Ecken 6">
            <a:extLst>
              <a:ext uri="{FF2B5EF4-FFF2-40B4-BE49-F238E27FC236}">
                <a16:creationId xmlns:a16="http://schemas.microsoft.com/office/drawing/2014/main" id="{80EAD790-DD6B-06EA-E0BA-E1173EB01516}"/>
              </a:ext>
            </a:extLst>
          </p:cNvPr>
          <p:cNvSpPr/>
          <p:nvPr/>
        </p:nvSpPr>
        <p:spPr>
          <a:xfrm>
            <a:off x="6511499" y="2669315"/>
            <a:ext cx="2921049" cy="338554"/>
          </a:xfrm>
          <a:prstGeom prst="roundRect">
            <a:avLst/>
          </a:prstGeom>
          <a:solidFill>
            <a:schemeClr val="accent6">
              <a:lumMod val="50000"/>
            </a:schemeClr>
          </a:solidFill>
          <a:ln w="19050">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The ground fights with you…</a:t>
            </a:r>
            <a:endParaRPr lang="de-AT" sz="1400" dirty="0">
              <a:latin typeface="Franklin Gothic Medium" panose="020B0603020102020204" pitchFamily="34" charset="0"/>
            </a:endParaRPr>
          </a:p>
        </p:txBody>
      </p:sp>
    </p:spTree>
    <p:extLst>
      <p:ext uri="{BB962C8B-B14F-4D97-AF65-F5344CB8AC3E}">
        <p14:creationId xmlns:p14="http://schemas.microsoft.com/office/powerpoint/2010/main" val="1791874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6DB2F-D7D2-19B5-8776-C758A336E1A7}"/>
              </a:ext>
            </a:extLst>
          </p:cNvPr>
          <p:cNvSpPr>
            <a:spLocks noGrp="1"/>
          </p:cNvSpPr>
          <p:nvPr>
            <p:ph type="title"/>
          </p:nvPr>
        </p:nvSpPr>
        <p:spPr/>
        <p:txBody>
          <a:bodyPr/>
          <a:lstStyle/>
          <a:p>
            <a:r>
              <a:rPr lang="de-DE" dirty="0"/>
              <a:t>Personal </a:t>
            </a:r>
            <a:r>
              <a:rPr lang="de-DE" dirty="0" err="1"/>
              <a:t>Introduction</a:t>
            </a:r>
            <a:endParaRPr lang="de-AT" dirty="0"/>
          </a:p>
        </p:txBody>
      </p:sp>
      <p:sp>
        <p:nvSpPr>
          <p:cNvPr id="3" name="Datumsplatzhalter 2">
            <a:extLst>
              <a:ext uri="{FF2B5EF4-FFF2-40B4-BE49-F238E27FC236}">
                <a16:creationId xmlns:a16="http://schemas.microsoft.com/office/drawing/2014/main" id="{71A1D983-C232-F42F-B2B3-FD7CDEC1F46B}"/>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4" name="Foliennummernplatzhalter 3">
            <a:extLst>
              <a:ext uri="{FF2B5EF4-FFF2-40B4-BE49-F238E27FC236}">
                <a16:creationId xmlns:a16="http://schemas.microsoft.com/office/drawing/2014/main" id="{40DEF030-6AEE-0B1F-D564-AB05E7DA4F17}"/>
              </a:ext>
            </a:extLst>
          </p:cNvPr>
          <p:cNvSpPr>
            <a:spLocks noGrp="1"/>
          </p:cNvSpPr>
          <p:nvPr>
            <p:ph type="sldNum" sz="quarter" idx="12"/>
          </p:nvPr>
        </p:nvSpPr>
        <p:spPr/>
        <p:txBody>
          <a:bodyPr/>
          <a:lstStyle/>
          <a:p>
            <a:pPr lvl="0"/>
            <a:fld id="{E9332B9C-7C82-4E4D-B68E-C75B982C1359}" type="slidenum">
              <a:rPr lang="de-AT" smtClean="0"/>
              <a:t>4</a:t>
            </a:fld>
            <a:endParaRPr lang="de-AT"/>
          </a:p>
        </p:txBody>
      </p:sp>
      <p:sp>
        <p:nvSpPr>
          <p:cNvPr id="5" name="Inhaltsplatzhalter 4">
            <a:extLst>
              <a:ext uri="{FF2B5EF4-FFF2-40B4-BE49-F238E27FC236}">
                <a16:creationId xmlns:a16="http://schemas.microsoft.com/office/drawing/2014/main" id="{CB325129-BF77-BF8A-F0A8-D19F32EFCB95}"/>
              </a:ext>
            </a:extLst>
          </p:cNvPr>
          <p:cNvSpPr>
            <a:spLocks noGrp="1"/>
          </p:cNvSpPr>
          <p:nvPr>
            <p:ph idx="1"/>
          </p:nvPr>
        </p:nvSpPr>
        <p:spPr>
          <a:xfrm>
            <a:off x="503999" y="1424940"/>
            <a:ext cx="6895021" cy="4130939"/>
          </a:xfrm>
        </p:spPr>
        <p:txBody>
          <a:bodyPr/>
          <a:lstStyle/>
          <a:p>
            <a:pPr marL="342900" indent="-342900">
              <a:buBlip>
                <a:blip r:embed="rId3">
                  <a:extLst>
                    <a:ext uri="{96DAC541-7B7A-43D3-8B79-37D633B846F1}">
                      <asvg:svgBlip xmlns:asvg="http://schemas.microsoft.com/office/drawing/2016/SVG/main" r:embed="rId4"/>
                    </a:ext>
                  </a:extLst>
                </a:blip>
              </a:buBlip>
            </a:pPr>
            <a:r>
              <a:rPr lang="en-GB" sz="2000" dirty="0"/>
              <a:t>OF-2 GINTHÖR Johannes, M.A.</a:t>
            </a:r>
          </a:p>
          <a:p>
            <a:pPr marL="342900" indent="-342900">
              <a:buBlip>
                <a:blip r:embed="rId3">
                  <a:extLst>
                    <a:ext uri="{96DAC541-7B7A-43D3-8B79-37D633B846F1}">
                      <asvg:svgBlip xmlns:asvg="http://schemas.microsoft.com/office/drawing/2016/SVG/main" r:embed="rId4"/>
                    </a:ext>
                  </a:extLst>
                </a:blip>
              </a:buBlip>
            </a:pPr>
            <a:r>
              <a:rPr lang="en-GB" sz="2000" dirty="0"/>
              <a:t>Born 1991, married and one daughter,</a:t>
            </a:r>
          </a:p>
          <a:p>
            <a:pPr marL="342900" indent="-342900">
              <a:buBlip>
                <a:blip r:embed="rId3">
                  <a:extLst>
                    <a:ext uri="{96DAC541-7B7A-43D3-8B79-37D633B846F1}">
                      <asvg:svgBlip xmlns:asvg="http://schemas.microsoft.com/office/drawing/2016/SVG/main" r:embed="rId4"/>
                    </a:ext>
                  </a:extLst>
                </a:blip>
              </a:buBlip>
            </a:pPr>
            <a:r>
              <a:rPr lang="en-GB" sz="2000" dirty="0"/>
              <a:t>Graduated from the </a:t>
            </a:r>
            <a:r>
              <a:rPr lang="en-GB" sz="2000" dirty="0" err="1"/>
              <a:t>Theresan</a:t>
            </a:r>
            <a:r>
              <a:rPr lang="en-GB" sz="2000" dirty="0"/>
              <a:t> Military Academy in 2014,</a:t>
            </a:r>
          </a:p>
          <a:p>
            <a:pPr marL="342900" indent="-342900">
              <a:buBlip>
                <a:blip r:embed="rId3">
                  <a:extLst>
                    <a:ext uri="{96DAC541-7B7A-43D3-8B79-37D633B846F1}">
                      <asvg:svgBlip xmlns:asvg="http://schemas.microsoft.com/office/drawing/2016/SVG/main" r:embed="rId4"/>
                    </a:ext>
                  </a:extLst>
                </a:blip>
              </a:buBlip>
            </a:pPr>
            <a:r>
              <a:rPr lang="en-GB" sz="2000" dirty="0"/>
              <a:t>PLTLDR, 2IC, COYCDR/Mechanized Infantry Battalion 35,</a:t>
            </a:r>
          </a:p>
          <a:p>
            <a:pPr marL="342900" indent="-342900">
              <a:buBlip>
                <a:blip r:embed="rId3">
                  <a:extLst>
                    <a:ext uri="{96DAC541-7B7A-43D3-8B79-37D633B846F1}">
                      <asvg:svgBlip xmlns:asvg="http://schemas.microsoft.com/office/drawing/2016/SVG/main" r:embed="rId4"/>
                    </a:ext>
                  </a:extLst>
                </a:blip>
              </a:buBlip>
            </a:pPr>
            <a:r>
              <a:rPr lang="en-GB" sz="2000" dirty="0"/>
              <a:t>Graduated from the 23. General Staff Course at the National Defence Academy in VIENNA in 2024,</a:t>
            </a:r>
          </a:p>
          <a:p>
            <a:pPr marL="342900" indent="-342900">
              <a:buBlip>
                <a:blip r:embed="rId3">
                  <a:extLst>
                    <a:ext uri="{96DAC541-7B7A-43D3-8B79-37D633B846F1}">
                      <asvg:svgBlip xmlns:asvg="http://schemas.microsoft.com/office/drawing/2016/SVG/main" r:embed="rId4"/>
                    </a:ext>
                  </a:extLst>
                </a:blip>
              </a:buBlip>
            </a:pPr>
            <a:r>
              <a:rPr lang="en-GB" sz="2000" dirty="0"/>
              <a:t>Currently instructor at the </a:t>
            </a:r>
            <a:r>
              <a:rPr lang="en-GB" sz="2000" dirty="0" err="1"/>
              <a:t>Theresan</a:t>
            </a:r>
            <a:r>
              <a:rPr lang="en-GB" sz="2000" dirty="0"/>
              <a:t> Military Academy.</a:t>
            </a:r>
          </a:p>
          <a:p>
            <a:pPr marL="342900" indent="-342900">
              <a:buBlip>
                <a:blip r:embed="rId3">
                  <a:extLst>
                    <a:ext uri="{96DAC541-7B7A-43D3-8B79-37D633B846F1}">
                      <asvg:svgBlip xmlns:asvg="http://schemas.microsoft.com/office/drawing/2016/SVG/main" r:embed="rId4"/>
                    </a:ext>
                  </a:extLst>
                </a:blip>
              </a:buBlip>
            </a:pPr>
            <a:endParaRPr lang="en-GB" sz="2000" dirty="0"/>
          </a:p>
          <a:p>
            <a:pPr marL="342900" indent="-342900">
              <a:buBlip>
                <a:blip r:embed="rId3">
                  <a:extLst>
                    <a:ext uri="{96DAC541-7B7A-43D3-8B79-37D633B846F1}">
                      <asvg:svgBlip xmlns:asvg="http://schemas.microsoft.com/office/drawing/2016/SVG/main" r:embed="rId4"/>
                    </a:ext>
                  </a:extLst>
                </a:blip>
              </a:buBlip>
            </a:pPr>
            <a:endParaRPr lang="en-GB" sz="2000" dirty="0"/>
          </a:p>
          <a:p>
            <a:endParaRPr lang="en-GB" dirty="0"/>
          </a:p>
        </p:txBody>
      </p:sp>
      <p:pic>
        <p:nvPicPr>
          <p:cNvPr id="6" name="Grafik 5">
            <a:extLst>
              <a:ext uri="{FF2B5EF4-FFF2-40B4-BE49-F238E27FC236}">
                <a16:creationId xmlns:a16="http://schemas.microsoft.com/office/drawing/2014/main" id="{82576114-1A38-B6B8-9B92-EF0B76546D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3554" y="1690008"/>
            <a:ext cx="2012085" cy="3023744"/>
          </a:xfrm>
          <a:prstGeom prst="rect">
            <a:avLst/>
          </a:prstGeom>
        </p:spPr>
      </p:pic>
    </p:spTree>
    <p:extLst>
      <p:ext uri="{BB962C8B-B14F-4D97-AF65-F5344CB8AC3E}">
        <p14:creationId xmlns:p14="http://schemas.microsoft.com/office/powerpoint/2010/main" val="1812976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E4412-BFDA-3850-3459-C694AA2D94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6D8E3F-B78F-438A-F82F-C23FA119499D}"/>
              </a:ext>
            </a:extLst>
          </p:cNvPr>
          <p:cNvSpPr>
            <a:spLocks noGrp="1"/>
          </p:cNvSpPr>
          <p:nvPr>
            <p:ph type="title"/>
          </p:nvPr>
        </p:nvSpPr>
        <p:spPr/>
        <p:txBody>
          <a:bodyPr>
            <a:noAutofit/>
          </a:bodyPr>
          <a:lstStyle/>
          <a:p>
            <a:r>
              <a:rPr lang="de-AT" sz="3600" dirty="0" err="1"/>
              <a:t>Tactical</a:t>
            </a:r>
            <a:r>
              <a:rPr lang="de-AT" sz="3600" dirty="0"/>
              <a:t> </a:t>
            </a:r>
            <a:r>
              <a:rPr lang="de-AT" sz="3600" dirty="0" err="1"/>
              <a:t>Considerations</a:t>
            </a:r>
            <a:endParaRPr lang="de-AT" sz="3600" dirty="0"/>
          </a:p>
        </p:txBody>
      </p:sp>
      <p:sp>
        <p:nvSpPr>
          <p:cNvPr id="3" name="Inhaltsplatzhalter 2">
            <a:extLst>
              <a:ext uri="{FF2B5EF4-FFF2-40B4-BE49-F238E27FC236}">
                <a16:creationId xmlns:a16="http://schemas.microsoft.com/office/drawing/2014/main" id="{09DA68E4-2AB0-AA63-D412-8E544E028616}"/>
              </a:ext>
            </a:extLst>
          </p:cNvPr>
          <p:cNvSpPr>
            <a:spLocks noGrp="1"/>
          </p:cNvSpPr>
          <p:nvPr>
            <p:ph idx="4294967295"/>
          </p:nvPr>
        </p:nvSpPr>
        <p:spPr>
          <a:xfrm>
            <a:off x="503999" y="1424940"/>
            <a:ext cx="9576626" cy="4130939"/>
          </a:xfrm>
          <a:prstGeom prst="rect">
            <a:avLst/>
          </a:prstGeom>
        </p:spPr>
        <p:txBody>
          <a:bodyPr/>
          <a:lstStyle/>
          <a:p>
            <a:pPr marL="342900" indent="-342900">
              <a:buBlip>
                <a:blip r:embed="rId3">
                  <a:extLst>
                    <a:ext uri="{96DAC541-7B7A-43D3-8B79-37D633B846F1}">
                      <asvg:svgBlip xmlns:asvg="http://schemas.microsoft.com/office/drawing/2016/SVG/main" r:embed="rId4"/>
                    </a:ext>
                  </a:extLst>
                </a:blip>
              </a:buBlip>
            </a:pPr>
            <a:r>
              <a:rPr lang="en-US" b="1" u="sng" dirty="0">
                <a:solidFill>
                  <a:schemeClr val="tx1">
                    <a:lumMod val="50000"/>
                    <a:lumOff val="50000"/>
                  </a:schemeClr>
                </a:solidFill>
              </a:rPr>
              <a:t>Structured Reflection</a:t>
            </a:r>
          </a:p>
          <a:p>
            <a:pPr marL="1028700" lvl="1" indent="-342900">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Include psychological effects in after-action reviews.</a:t>
            </a:r>
          </a:p>
          <a:p>
            <a:pPr marL="1028700" lvl="1" indent="-342900">
              <a:buBlip>
                <a:blip r:embed="rId3">
                  <a:extLst>
                    <a:ext uri="{96DAC541-7B7A-43D3-8B79-37D633B846F1}">
                      <asvg:svgBlip xmlns:asvg="http://schemas.microsoft.com/office/drawing/2016/SVG/main" r:embed="rId4"/>
                    </a:ext>
                  </a:extLst>
                </a:blip>
              </a:buBlip>
            </a:pPr>
            <a:r>
              <a:rPr lang="en-US" sz="2200" i="1" dirty="0" err="1">
                <a:solidFill>
                  <a:schemeClr val="tx1">
                    <a:lumMod val="50000"/>
                    <a:lumOff val="50000"/>
                  </a:schemeClr>
                </a:solidFill>
              </a:rPr>
              <a:t>Institutionalise</a:t>
            </a:r>
            <a:r>
              <a:rPr lang="en-US" sz="2200" i="1" dirty="0">
                <a:solidFill>
                  <a:schemeClr val="tx1">
                    <a:lumMod val="50000"/>
                    <a:lumOff val="50000"/>
                  </a:schemeClr>
                </a:solidFill>
              </a:rPr>
              <a:t> lessons learned across units and echelons.</a:t>
            </a:r>
          </a:p>
          <a:p>
            <a:pPr marL="342900" indent="-342900">
              <a:buBlip>
                <a:blip r:embed="rId3">
                  <a:extLst>
                    <a:ext uri="{96DAC541-7B7A-43D3-8B79-37D633B846F1}">
                      <asvg:svgBlip xmlns:asvg="http://schemas.microsoft.com/office/drawing/2016/SVG/main" r:embed="rId4"/>
                    </a:ext>
                  </a:extLst>
                </a:blip>
              </a:buBlip>
            </a:pPr>
            <a:r>
              <a:rPr lang="en-US" b="1" u="sng" dirty="0">
                <a:solidFill>
                  <a:schemeClr val="tx1">
                    <a:lumMod val="50000"/>
                    <a:lumOff val="50000"/>
                  </a:schemeClr>
                </a:solidFill>
              </a:rPr>
              <a:t>Understand external influence</a:t>
            </a:r>
          </a:p>
          <a:p>
            <a:pPr marL="1028700" lvl="1" indent="-342900">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Identify how enemy actions shape mission execution and mindset.</a:t>
            </a:r>
          </a:p>
          <a:p>
            <a:pPr marL="1028700" lvl="1" indent="-342900">
              <a:buBlip>
                <a:blip r:embed="rId3">
                  <a:extLst>
                    <a:ext uri="{96DAC541-7B7A-43D3-8B79-37D633B846F1}">
                      <asvg:svgBlip xmlns:asvg="http://schemas.microsoft.com/office/drawing/2016/SVG/main" r:embed="rId4"/>
                    </a:ext>
                  </a:extLst>
                </a:blip>
              </a:buBlip>
            </a:pPr>
            <a:r>
              <a:rPr lang="en-US" sz="2200" i="1" dirty="0">
                <a:solidFill>
                  <a:schemeClr val="tx1">
                    <a:lumMod val="50000"/>
                    <a:lumOff val="50000"/>
                  </a:schemeClr>
                </a:solidFill>
              </a:rPr>
              <a:t>Include psychological threats in planning and risk assessment.</a:t>
            </a:r>
          </a:p>
          <a:p>
            <a:pPr marL="342900" indent="-342900">
              <a:buBlip>
                <a:blip r:embed="rId3">
                  <a:extLst>
                    <a:ext uri="{96DAC541-7B7A-43D3-8B79-37D633B846F1}">
                      <asvg:svgBlip xmlns:asvg="http://schemas.microsoft.com/office/drawing/2016/SVG/main" r:embed="rId4"/>
                    </a:ext>
                  </a:extLst>
                </a:blip>
              </a:buBlip>
            </a:pPr>
            <a:r>
              <a:rPr lang="en-US" b="1" u="sng" dirty="0"/>
              <a:t>Resilience Through Leadership</a:t>
            </a:r>
          </a:p>
          <a:p>
            <a:pPr marL="1028700" lvl="1" indent="-342900">
              <a:buBlip>
                <a:blip r:embed="rId3">
                  <a:extLst>
                    <a:ext uri="{96DAC541-7B7A-43D3-8B79-37D633B846F1}">
                      <asvg:svgBlip xmlns:asvg="http://schemas.microsoft.com/office/drawing/2016/SVG/main" r:embed="rId4"/>
                    </a:ext>
                  </a:extLst>
                </a:blip>
              </a:buBlip>
            </a:pPr>
            <a:r>
              <a:rPr lang="en-US" sz="2200" i="1" dirty="0"/>
              <a:t>Build trust through transparency, consistency, and shared understanding.</a:t>
            </a:r>
          </a:p>
          <a:p>
            <a:pPr marL="1028700" lvl="1" indent="-342900">
              <a:buBlip>
                <a:blip r:embed="rId3">
                  <a:extLst>
                    <a:ext uri="{96DAC541-7B7A-43D3-8B79-37D633B846F1}">
                      <asvg:svgBlip xmlns:asvg="http://schemas.microsoft.com/office/drawing/2016/SVG/main" r:embed="rId4"/>
                    </a:ext>
                  </a:extLst>
                </a:blip>
              </a:buBlip>
            </a:pPr>
            <a:r>
              <a:rPr lang="en-US" sz="2200" i="1" dirty="0"/>
              <a:t>Strengthen cohesion by aligning leadership intent with action.</a:t>
            </a:r>
          </a:p>
        </p:txBody>
      </p:sp>
      <p:sp>
        <p:nvSpPr>
          <p:cNvPr id="4" name="Datumsplatzhalter 3">
            <a:extLst>
              <a:ext uri="{FF2B5EF4-FFF2-40B4-BE49-F238E27FC236}">
                <a16:creationId xmlns:a16="http://schemas.microsoft.com/office/drawing/2014/main" id="{7ED01A05-F871-DDDA-44B9-4B438AC565EE}"/>
              </a:ext>
            </a:extLst>
          </p:cNvPr>
          <p:cNvSpPr>
            <a:spLocks noGrp="1"/>
          </p:cNvSpPr>
          <p:nvPr>
            <p:ph type="dt" sz="half" idx="10"/>
          </p:nvPr>
        </p:nvSpPr>
        <p:spPr/>
        <p:txBody>
          <a:bodyPr/>
          <a:lstStyle/>
          <a:p>
            <a:pPr lvl="0"/>
            <a:fld id="{59D4F31A-6B74-4E43-B482-CD23B7E81EBC}" type="datetime3">
              <a:rPr lang="de-AT" smtClean="0"/>
              <a:t>07/05/25</a:t>
            </a:fld>
            <a:endParaRPr lang="de-AT" dirty="0"/>
          </a:p>
        </p:txBody>
      </p:sp>
      <p:sp>
        <p:nvSpPr>
          <p:cNvPr id="5" name="Foliennummernplatzhalter 4">
            <a:extLst>
              <a:ext uri="{FF2B5EF4-FFF2-40B4-BE49-F238E27FC236}">
                <a16:creationId xmlns:a16="http://schemas.microsoft.com/office/drawing/2014/main" id="{2C6F0E91-BB8F-3F6E-7F9D-949F778856CF}"/>
              </a:ext>
            </a:extLst>
          </p:cNvPr>
          <p:cNvSpPr>
            <a:spLocks noGrp="1"/>
          </p:cNvSpPr>
          <p:nvPr>
            <p:ph type="sldNum" sz="quarter" idx="12"/>
          </p:nvPr>
        </p:nvSpPr>
        <p:spPr/>
        <p:txBody>
          <a:bodyPr/>
          <a:lstStyle/>
          <a:p>
            <a:pPr lvl="0"/>
            <a:fld id="{E9332B9C-7C82-4E4D-B68E-C75B982C1359}" type="slidenum">
              <a:rPr lang="de-AT" smtClean="0"/>
              <a:t>40</a:t>
            </a:fld>
            <a:endParaRPr lang="de-AT" dirty="0"/>
          </a:p>
        </p:txBody>
      </p:sp>
      <p:sp>
        <p:nvSpPr>
          <p:cNvPr id="6" name="Rechteck: abgerundete Ecken 5">
            <a:extLst>
              <a:ext uri="{FF2B5EF4-FFF2-40B4-BE49-F238E27FC236}">
                <a16:creationId xmlns:a16="http://schemas.microsoft.com/office/drawing/2014/main" id="{DBE21886-8BC1-6C7F-C230-FACC781D5C82}"/>
              </a:ext>
            </a:extLst>
          </p:cNvPr>
          <p:cNvSpPr/>
          <p:nvPr/>
        </p:nvSpPr>
        <p:spPr>
          <a:xfrm>
            <a:off x="6511499" y="1475871"/>
            <a:ext cx="2921049" cy="338554"/>
          </a:xfrm>
          <a:prstGeom prst="roundRect">
            <a:avLst/>
          </a:prstGeom>
          <a:solidFill>
            <a:srgbClr val="960404"/>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Fool me once—never twice.</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7" name="Rechteck: abgerundete Ecken 6">
            <a:extLst>
              <a:ext uri="{FF2B5EF4-FFF2-40B4-BE49-F238E27FC236}">
                <a16:creationId xmlns:a16="http://schemas.microsoft.com/office/drawing/2014/main" id="{D323B3E5-186C-70AB-9DDF-05B0F4B727E1}"/>
              </a:ext>
            </a:extLst>
          </p:cNvPr>
          <p:cNvSpPr/>
          <p:nvPr/>
        </p:nvSpPr>
        <p:spPr>
          <a:xfrm>
            <a:off x="6511499" y="2669315"/>
            <a:ext cx="2921049" cy="338554"/>
          </a:xfrm>
          <a:prstGeom prst="roundRect">
            <a:avLst/>
          </a:prstGeom>
          <a:solidFill>
            <a:schemeClr val="accent6">
              <a:lumMod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The ground fights with you…</a:t>
            </a:r>
            <a:endParaRPr lang="de-AT" sz="1400" dirty="0">
              <a:latin typeface="Franklin Gothic Medium" panose="020B0603020102020204" pitchFamily="34" charset="0"/>
            </a:endParaRPr>
          </a:p>
        </p:txBody>
      </p:sp>
      <p:sp>
        <p:nvSpPr>
          <p:cNvPr id="8" name="Rechteck: abgerundete Ecken 7">
            <a:extLst>
              <a:ext uri="{FF2B5EF4-FFF2-40B4-BE49-F238E27FC236}">
                <a16:creationId xmlns:a16="http://schemas.microsoft.com/office/drawing/2014/main" id="{198D52AB-18D9-B76E-7A1F-5483B376AF6A}"/>
              </a:ext>
            </a:extLst>
          </p:cNvPr>
          <p:cNvSpPr/>
          <p:nvPr/>
        </p:nvSpPr>
        <p:spPr>
          <a:xfrm>
            <a:off x="6511502" y="4065436"/>
            <a:ext cx="2921046" cy="338554"/>
          </a:xfrm>
          <a:prstGeom prst="roundRect">
            <a:avLst/>
          </a:prstGeom>
          <a:solidFill>
            <a:srgbClr val="3333FF"/>
          </a:solidFill>
          <a:ln w="19050">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Trust wins battles.</a:t>
            </a:r>
            <a:endParaRPr lang="de-AT" sz="1400" dirty="0">
              <a:latin typeface="Franklin Gothic Medium" panose="020B0603020102020204" pitchFamily="34" charset="0"/>
            </a:endParaRPr>
          </a:p>
        </p:txBody>
      </p:sp>
    </p:spTree>
    <p:extLst>
      <p:ext uri="{BB962C8B-B14F-4D97-AF65-F5344CB8AC3E}">
        <p14:creationId xmlns:p14="http://schemas.microsoft.com/office/powerpoint/2010/main" val="555545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5F869-481A-CE7E-8B2E-6DD9006E722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35FDDC-80D5-385C-0357-510F61032FC3}"/>
              </a:ext>
            </a:extLst>
          </p:cNvPr>
          <p:cNvSpPr>
            <a:spLocks noGrp="1"/>
          </p:cNvSpPr>
          <p:nvPr>
            <p:ph type="title"/>
          </p:nvPr>
        </p:nvSpPr>
        <p:spPr/>
        <p:txBody>
          <a:bodyPr/>
          <a:lstStyle/>
          <a:p>
            <a:r>
              <a:rPr lang="en-GB" i="1" dirty="0"/>
              <a:t>Reflection &amp; Conclusion</a:t>
            </a:r>
          </a:p>
        </p:txBody>
      </p:sp>
      <p:sp>
        <p:nvSpPr>
          <p:cNvPr id="3" name="Textplatzhalter 2">
            <a:extLst>
              <a:ext uri="{FF2B5EF4-FFF2-40B4-BE49-F238E27FC236}">
                <a16:creationId xmlns:a16="http://schemas.microsoft.com/office/drawing/2014/main" id="{0FABFA43-3275-A0E3-65E1-42399E9F1DF5}"/>
              </a:ext>
            </a:extLst>
          </p:cNvPr>
          <p:cNvSpPr>
            <a:spLocks noGrp="1"/>
          </p:cNvSpPr>
          <p:nvPr>
            <p:ph type="body" idx="1"/>
          </p:nvPr>
        </p:nvSpPr>
        <p:spPr/>
        <p:txBody>
          <a:bodyPr/>
          <a:lstStyle/>
          <a:p>
            <a:r>
              <a:rPr lang="de-AT" i="1" dirty="0"/>
              <a:t>Mastering </a:t>
            </a:r>
            <a:r>
              <a:rPr lang="de-AT" i="1" dirty="0" err="1"/>
              <a:t>what</a:t>
            </a:r>
            <a:r>
              <a:rPr lang="de-AT" i="1" dirty="0"/>
              <a:t> </a:t>
            </a:r>
            <a:r>
              <a:rPr lang="de-AT" i="1" dirty="0" err="1"/>
              <a:t>comes„beyond</a:t>
            </a:r>
            <a:r>
              <a:rPr lang="de-AT" i="1" dirty="0"/>
              <a:t> </a:t>
            </a:r>
            <a:r>
              <a:rPr lang="de-AT" i="1" dirty="0" err="1"/>
              <a:t>the</a:t>
            </a:r>
            <a:r>
              <a:rPr lang="de-AT" i="1" dirty="0"/>
              <a:t> </a:t>
            </a:r>
            <a:r>
              <a:rPr lang="de-AT" i="1" dirty="0" err="1"/>
              <a:t>horizon</a:t>
            </a:r>
            <a:r>
              <a:rPr lang="de-AT" i="1" dirty="0"/>
              <a:t>“</a:t>
            </a:r>
          </a:p>
        </p:txBody>
      </p:sp>
    </p:spTree>
    <p:extLst>
      <p:ext uri="{BB962C8B-B14F-4D97-AF65-F5344CB8AC3E}">
        <p14:creationId xmlns:p14="http://schemas.microsoft.com/office/powerpoint/2010/main" val="3689723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5CFEF-E5C0-E2C2-F4BE-4A5A9BD77573}"/>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1661C94C-FF62-D86D-C9B3-3808015FD3AA}"/>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7089F680-ADE1-EA91-8B85-07E94BE369AD}"/>
              </a:ext>
            </a:extLst>
          </p:cNvPr>
          <p:cNvSpPr>
            <a:spLocks noGrp="1"/>
          </p:cNvSpPr>
          <p:nvPr>
            <p:ph type="sldNum" sz="quarter" idx="12"/>
          </p:nvPr>
        </p:nvSpPr>
        <p:spPr/>
        <p:txBody>
          <a:bodyPr/>
          <a:lstStyle/>
          <a:p>
            <a:pPr lvl="0"/>
            <a:fld id="{E9332B9C-7C82-4E4D-B68E-C75B982C1359}" type="slidenum">
              <a:rPr lang="de-AT" smtClean="0"/>
              <a:t>42</a:t>
            </a:fld>
            <a:endParaRPr lang="de-AT" dirty="0"/>
          </a:p>
        </p:txBody>
      </p:sp>
      <p:pic>
        <p:nvPicPr>
          <p:cNvPr id="17" name="Grafik 16">
            <a:extLst>
              <a:ext uri="{FF2B5EF4-FFF2-40B4-BE49-F238E27FC236}">
                <a16:creationId xmlns:a16="http://schemas.microsoft.com/office/drawing/2014/main" id="{F492C3C8-A7AE-2A32-FA13-EAAC1C6406AE}"/>
              </a:ext>
            </a:extLst>
          </p:cNvPr>
          <p:cNvPicPr>
            <a:picLocks noChangeAspect="1"/>
          </p:cNvPicPr>
          <p:nvPr/>
        </p:nvPicPr>
        <p:blipFill>
          <a:blip r:embed="rId3"/>
          <a:srcRect t="1378" b="2026"/>
          <a:stretch/>
        </p:blipFill>
        <p:spPr>
          <a:xfrm>
            <a:off x="1591338" y="770520"/>
            <a:ext cx="8489287" cy="4785360"/>
          </a:xfrm>
          <a:prstGeom prst="rect">
            <a:avLst/>
          </a:prstGeom>
        </p:spPr>
      </p:pic>
      <p:sp>
        <p:nvSpPr>
          <p:cNvPr id="18" name="Rechteck: abgerundete Ecken 17">
            <a:extLst>
              <a:ext uri="{FF2B5EF4-FFF2-40B4-BE49-F238E27FC236}">
                <a16:creationId xmlns:a16="http://schemas.microsoft.com/office/drawing/2014/main" id="{E9ED2F61-1804-587E-8CCA-5E7A3D276500}"/>
              </a:ext>
            </a:extLst>
          </p:cNvPr>
          <p:cNvSpPr/>
          <p:nvPr/>
        </p:nvSpPr>
        <p:spPr>
          <a:xfrm>
            <a:off x="274037" y="2125400"/>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a:t>
            </a:r>
          </a:p>
        </p:txBody>
      </p:sp>
      <p:sp>
        <p:nvSpPr>
          <p:cNvPr id="19" name="Rechteck: abgerundete Ecken 18">
            <a:extLst>
              <a:ext uri="{FF2B5EF4-FFF2-40B4-BE49-F238E27FC236}">
                <a16:creationId xmlns:a16="http://schemas.microsoft.com/office/drawing/2014/main" id="{E12AADE7-1756-4491-DBA3-E569194C5609}"/>
              </a:ext>
            </a:extLst>
          </p:cNvPr>
          <p:cNvSpPr/>
          <p:nvPr/>
        </p:nvSpPr>
        <p:spPr>
          <a:xfrm>
            <a:off x="274037" y="3182349"/>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II</a:t>
            </a:r>
          </a:p>
        </p:txBody>
      </p:sp>
      <p:sp>
        <p:nvSpPr>
          <p:cNvPr id="20" name="Rechteck: abgerundete Ecken 19">
            <a:extLst>
              <a:ext uri="{FF2B5EF4-FFF2-40B4-BE49-F238E27FC236}">
                <a16:creationId xmlns:a16="http://schemas.microsoft.com/office/drawing/2014/main" id="{FD5F587A-B7DE-417F-DE94-00D1EC784ADE}"/>
              </a:ext>
            </a:extLst>
          </p:cNvPr>
          <p:cNvSpPr/>
          <p:nvPr/>
        </p:nvSpPr>
        <p:spPr>
          <a:xfrm>
            <a:off x="274037" y="4338363"/>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III</a:t>
            </a:r>
          </a:p>
        </p:txBody>
      </p:sp>
      <p:cxnSp>
        <p:nvCxnSpPr>
          <p:cNvPr id="3" name="Gerader Verbinder 2">
            <a:extLst>
              <a:ext uri="{FF2B5EF4-FFF2-40B4-BE49-F238E27FC236}">
                <a16:creationId xmlns:a16="http://schemas.microsoft.com/office/drawing/2014/main" id="{4810732C-432A-B2EB-E2AC-90754BDC2893}"/>
              </a:ext>
            </a:extLst>
          </p:cNvPr>
          <p:cNvCxnSpPr>
            <a:cxnSpLocks/>
          </p:cNvCxnSpPr>
          <p:nvPr/>
        </p:nvCxnSpPr>
        <p:spPr>
          <a:xfrm>
            <a:off x="4699000" y="2082800"/>
            <a:ext cx="1722120" cy="111760"/>
          </a:xfrm>
          <a:prstGeom prst="line">
            <a:avLst/>
          </a:prstGeom>
          <a:ln w="28575">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9C2478FB-6726-EBD2-4FF4-BA13690456B6}"/>
              </a:ext>
            </a:extLst>
          </p:cNvPr>
          <p:cNvCxnSpPr>
            <a:cxnSpLocks/>
          </p:cNvCxnSpPr>
          <p:nvPr/>
        </p:nvCxnSpPr>
        <p:spPr>
          <a:xfrm>
            <a:off x="4699000" y="2402840"/>
            <a:ext cx="1722120" cy="899160"/>
          </a:xfrm>
          <a:prstGeom prst="line">
            <a:avLst/>
          </a:prstGeom>
          <a:ln w="28575">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99BE28E5-6F21-0127-A423-18B730E3C45B}"/>
              </a:ext>
            </a:extLst>
          </p:cNvPr>
          <p:cNvCxnSpPr>
            <a:cxnSpLocks/>
          </p:cNvCxnSpPr>
          <p:nvPr/>
        </p:nvCxnSpPr>
        <p:spPr>
          <a:xfrm>
            <a:off x="4699000" y="2732769"/>
            <a:ext cx="1722120" cy="1666511"/>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7C43AD75-6F09-04D0-C1B4-320CD3E44D66}"/>
              </a:ext>
            </a:extLst>
          </p:cNvPr>
          <p:cNvCxnSpPr>
            <a:cxnSpLocks/>
          </p:cNvCxnSpPr>
          <p:nvPr/>
        </p:nvCxnSpPr>
        <p:spPr>
          <a:xfrm>
            <a:off x="4699000" y="3163200"/>
            <a:ext cx="1722120" cy="138800"/>
          </a:xfrm>
          <a:prstGeom prst="line">
            <a:avLst/>
          </a:prstGeom>
          <a:ln w="28575">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447B5918-D328-95C6-581B-DF74C119455A}"/>
              </a:ext>
            </a:extLst>
          </p:cNvPr>
          <p:cNvCxnSpPr>
            <a:cxnSpLocks/>
          </p:cNvCxnSpPr>
          <p:nvPr/>
        </p:nvCxnSpPr>
        <p:spPr>
          <a:xfrm>
            <a:off x="4699000" y="3475991"/>
            <a:ext cx="1722120" cy="923289"/>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4445374-8ACA-6B9F-2EE3-836CF4B6E4CC}"/>
              </a:ext>
            </a:extLst>
          </p:cNvPr>
          <p:cNvCxnSpPr>
            <a:cxnSpLocks/>
          </p:cNvCxnSpPr>
          <p:nvPr/>
        </p:nvCxnSpPr>
        <p:spPr>
          <a:xfrm flipV="1">
            <a:off x="4699000" y="2194425"/>
            <a:ext cx="1722120" cy="1610495"/>
          </a:xfrm>
          <a:prstGeom prst="line">
            <a:avLst/>
          </a:prstGeom>
          <a:ln w="28575">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17D16D7F-F0C8-BD9F-113B-217BFE8CC302}"/>
              </a:ext>
            </a:extLst>
          </p:cNvPr>
          <p:cNvCxnSpPr>
            <a:cxnSpLocks/>
          </p:cNvCxnSpPr>
          <p:nvPr/>
        </p:nvCxnSpPr>
        <p:spPr>
          <a:xfrm flipV="1">
            <a:off x="4699000" y="3302000"/>
            <a:ext cx="1722120" cy="933351"/>
          </a:xfrm>
          <a:prstGeom prst="line">
            <a:avLst/>
          </a:prstGeom>
          <a:ln w="28575">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2B07D3FD-2BD1-B5C1-BC4F-7751F0730340}"/>
              </a:ext>
            </a:extLst>
          </p:cNvPr>
          <p:cNvCxnSpPr>
            <a:cxnSpLocks/>
          </p:cNvCxnSpPr>
          <p:nvPr/>
        </p:nvCxnSpPr>
        <p:spPr>
          <a:xfrm flipV="1">
            <a:off x="4699000" y="4374151"/>
            <a:ext cx="1722120" cy="490319"/>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6BC4B478-79CE-BA0F-8A1F-D4E097747B3A}"/>
              </a:ext>
            </a:extLst>
          </p:cNvPr>
          <p:cNvCxnSpPr>
            <a:cxnSpLocks/>
          </p:cNvCxnSpPr>
          <p:nvPr/>
        </p:nvCxnSpPr>
        <p:spPr>
          <a:xfrm flipV="1">
            <a:off x="4699000" y="2194425"/>
            <a:ext cx="1722120" cy="2370855"/>
          </a:xfrm>
          <a:prstGeom prst="line">
            <a:avLst/>
          </a:prstGeom>
          <a:ln w="28575">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871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5869F-BC82-C3BA-2586-252D25B236C0}"/>
            </a:ext>
          </a:extLst>
        </p:cNvPr>
        <p:cNvGrpSpPr/>
        <p:nvPr/>
      </p:nvGrpSpPr>
      <p:grpSpPr>
        <a:xfrm>
          <a:off x="0" y="0"/>
          <a:ext cx="0" cy="0"/>
          <a:chOff x="0" y="0"/>
          <a:chExt cx="0" cy="0"/>
        </a:xfrm>
      </p:grpSpPr>
      <p:sp>
        <p:nvSpPr>
          <p:cNvPr id="116" name="Rechteck: abgerundete Ecken 115">
            <a:extLst>
              <a:ext uri="{FF2B5EF4-FFF2-40B4-BE49-F238E27FC236}">
                <a16:creationId xmlns:a16="http://schemas.microsoft.com/office/drawing/2014/main" id="{6711EFE6-2584-17B1-847F-9CA87F7B8D37}"/>
              </a:ext>
            </a:extLst>
          </p:cNvPr>
          <p:cNvSpPr/>
          <p:nvPr/>
        </p:nvSpPr>
        <p:spPr>
          <a:xfrm>
            <a:off x="1941509" y="2413990"/>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ranklin Gothic Medium" panose="020B0603020102020204" pitchFamily="34" charset="0"/>
                <a:ea typeface="Calibri" panose="020F0502020204030204" pitchFamily="34" charset="0"/>
                <a:cs typeface="Times New Roman" panose="02020603050405020304" pitchFamily="18" charset="0"/>
              </a:rPr>
              <a:t>Two is one, one is none.</a:t>
            </a:r>
            <a:endParaRPr lang="de-AT" sz="140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2" name="Titel 1">
            <a:extLst>
              <a:ext uri="{FF2B5EF4-FFF2-40B4-BE49-F238E27FC236}">
                <a16:creationId xmlns:a16="http://schemas.microsoft.com/office/drawing/2014/main" id="{94E6D611-F2AE-D573-7D53-AC5C71878CDE}"/>
              </a:ext>
            </a:extLst>
          </p:cNvPr>
          <p:cNvSpPr>
            <a:spLocks noGrp="1"/>
          </p:cNvSpPr>
          <p:nvPr>
            <p:ph type="title"/>
          </p:nvPr>
        </p:nvSpPr>
        <p:spPr/>
        <p:txBody>
          <a:bodyPr/>
          <a:lstStyle/>
          <a:p>
            <a:r>
              <a:rPr lang="de-DE" sz="4000" dirty="0" err="1"/>
              <a:t>Tactical</a:t>
            </a:r>
            <a:r>
              <a:rPr lang="de-DE" sz="4000" dirty="0"/>
              <a:t> </a:t>
            </a:r>
            <a:r>
              <a:rPr lang="de-DE" sz="4000" dirty="0" err="1"/>
              <a:t>Reflection</a:t>
            </a:r>
            <a:endParaRPr lang="de-AT" sz="4000" dirty="0"/>
          </a:p>
        </p:txBody>
      </p:sp>
      <p:sp>
        <p:nvSpPr>
          <p:cNvPr id="4" name="Datumsplatzhalter 3">
            <a:extLst>
              <a:ext uri="{FF2B5EF4-FFF2-40B4-BE49-F238E27FC236}">
                <a16:creationId xmlns:a16="http://schemas.microsoft.com/office/drawing/2014/main" id="{4EBE0710-9B8C-ACFC-9449-1C17AAC85B6E}"/>
              </a:ext>
            </a:extLst>
          </p:cNvPr>
          <p:cNvSpPr>
            <a:spLocks noGrp="1"/>
          </p:cNvSpPr>
          <p:nvPr>
            <p:ph type="dt" sz="half" idx="10"/>
          </p:nvPr>
        </p:nvSpPr>
        <p:spPr/>
        <p:txBody>
          <a:bodyPr/>
          <a:lstStyle/>
          <a:p>
            <a:pPr lvl="0"/>
            <a:fld id="{59D4F31A-6B74-4E43-B482-CD23B7E81EBC}" type="datetime3">
              <a:rPr lang="de-AT" smtClean="0"/>
              <a:t>07/05/25</a:t>
            </a:fld>
            <a:endParaRPr lang="de-AT" dirty="0"/>
          </a:p>
        </p:txBody>
      </p:sp>
      <p:sp>
        <p:nvSpPr>
          <p:cNvPr id="5" name="Foliennummernplatzhalter 4">
            <a:extLst>
              <a:ext uri="{FF2B5EF4-FFF2-40B4-BE49-F238E27FC236}">
                <a16:creationId xmlns:a16="http://schemas.microsoft.com/office/drawing/2014/main" id="{4396F997-FC0E-C5EC-45DB-B607A80916F1}"/>
              </a:ext>
            </a:extLst>
          </p:cNvPr>
          <p:cNvSpPr>
            <a:spLocks noGrp="1"/>
          </p:cNvSpPr>
          <p:nvPr>
            <p:ph type="sldNum" sz="quarter" idx="12"/>
          </p:nvPr>
        </p:nvSpPr>
        <p:spPr/>
        <p:txBody>
          <a:bodyPr/>
          <a:lstStyle/>
          <a:p>
            <a:pPr lvl="0"/>
            <a:fld id="{E9332B9C-7C82-4E4D-B68E-C75B982C1359}" type="slidenum">
              <a:rPr lang="de-AT" smtClean="0"/>
              <a:t>43</a:t>
            </a:fld>
            <a:endParaRPr lang="de-AT" dirty="0"/>
          </a:p>
        </p:txBody>
      </p:sp>
      <p:sp>
        <p:nvSpPr>
          <p:cNvPr id="6" name="Textfeld 5">
            <a:extLst>
              <a:ext uri="{FF2B5EF4-FFF2-40B4-BE49-F238E27FC236}">
                <a16:creationId xmlns:a16="http://schemas.microsoft.com/office/drawing/2014/main" id="{A5EA3FE5-B49B-4A67-5B9B-F3732AC2BA92}"/>
              </a:ext>
            </a:extLst>
          </p:cNvPr>
          <p:cNvSpPr txBox="1"/>
          <p:nvPr/>
        </p:nvSpPr>
        <p:spPr>
          <a:xfrm>
            <a:off x="1409636" y="5283254"/>
            <a:ext cx="4916731" cy="338554"/>
          </a:xfrm>
          <a:prstGeom prst="rect">
            <a:avLst/>
          </a:prstGeom>
          <a:noFill/>
        </p:spPr>
        <p:txBody>
          <a:bodyPr wrap="none" rtlCol="0">
            <a:spAutoFit/>
          </a:bodyPr>
          <a:lstStyle/>
          <a:p>
            <a:r>
              <a:rPr lang="de-DE" sz="800" dirty="0"/>
              <a:t>Sources:</a:t>
            </a:r>
          </a:p>
          <a:p>
            <a:r>
              <a:rPr lang="de-DE" sz="800" dirty="0"/>
              <a:t>https://bestdiplomats.org/wp-content/uploads/2023/10/Top-14-Most-Great-Military-Leaders-in-History-Upd.jpg</a:t>
            </a:r>
          </a:p>
        </p:txBody>
      </p:sp>
      <p:sp>
        <p:nvSpPr>
          <p:cNvPr id="3" name="Rechteck: abgerundete Ecken 2">
            <a:extLst>
              <a:ext uri="{FF2B5EF4-FFF2-40B4-BE49-F238E27FC236}">
                <a16:creationId xmlns:a16="http://schemas.microsoft.com/office/drawing/2014/main" id="{6E3FC17E-EB56-94CF-72B8-529F44C5B890}"/>
              </a:ext>
            </a:extLst>
          </p:cNvPr>
          <p:cNvSpPr/>
          <p:nvPr/>
        </p:nvSpPr>
        <p:spPr>
          <a:xfrm>
            <a:off x="357857" y="1349518"/>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a:t>
            </a:r>
          </a:p>
        </p:txBody>
      </p:sp>
      <p:sp>
        <p:nvSpPr>
          <p:cNvPr id="14" name="Rechteck: abgerundete Ecken 13">
            <a:extLst>
              <a:ext uri="{FF2B5EF4-FFF2-40B4-BE49-F238E27FC236}">
                <a16:creationId xmlns:a16="http://schemas.microsoft.com/office/drawing/2014/main" id="{A5ED94AC-F173-9D51-3287-9BFF18715A08}"/>
              </a:ext>
            </a:extLst>
          </p:cNvPr>
          <p:cNvSpPr/>
          <p:nvPr/>
        </p:nvSpPr>
        <p:spPr>
          <a:xfrm>
            <a:off x="357857" y="2693187"/>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II</a:t>
            </a:r>
          </a:p>
        </p:txBody>
      </p:sp>
      <p:sp>
        <p:nvSpPr>
          <p:cNvPr id="15" name="Rechteck: abgerundete Ecken 14">
            <a:extLst>
              <a:ext uri="{FF2B5EF4-FFF2-40B4-BE49-F238E27FC236}">
                <a16:creationId xmlns:a16="http://schemas.microsoft.com/office/drawing/2014/main" id="{A7FE745D-948E-76B8-2B5C-8822F71D9A6F}"/>
              </a:ext>
            </a:extLst>
          </p:cNvPr>
          <p:cNvSpPr/>
          <p:nvPr/>
        </p:nvSpPr>
        <p:spPr>
          <a:xfrm>
            <a:off x="357857" y="4042180"/>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III</a:t>
            </a:r>
          </a:p>
        </p:txBody>
      </p:sp>
      <p:sp>
        <p:nvSpPr>
          <p:cNvPr id="43" name="Rechteck: abgerundete Ecken 42">
            <a:extLst>
              <a:ext uri="{FF2B5EF4-FFF2-40B4-BE49-F238E27FC236}">
                <a16:creationId xmlns:a16="http://schemas.microsoft.com/office/drawing/2014/main" id="{003CFDB4-9986-A10C-2353-98399A7B305D}"/>
              </a:ext>
            </a:extLst>
          </p:cNvPr>
          <p:cNvSpPr/>
          <p:nvPr/>
        </p:nvSpPr>
        <p:spPr>
          <a:xfrm>
            <a:off x="1941511" y="1072727"/>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400" dirty="0" err="1">
                <a:latin typeface="Franklin Gothic Medium" panose="020B0603020102020204" pitchFamily="34" charset="0"/>
              </a:rPr>
              <a:t>Know</a:t>
            </a:r>
            <a:r>
              <a:rPr lang="de-AT" sz="1400" dirty="0">
                <a:latin typeface="Franklin Gothic Medium" panose="020B0603020102020204" pitchFamily="34" charset="0"/>
              </a:rPr>
              <a:t>. Think. Act!</a:t>
            </a:r>
          </a:p>
        </p:txBody>
      </p:sp>
      <p:sp>
        <p:nvSpPr>
          <p:cNvPr id="44" name="Rechteck: abgerundete Ecken 43">
            <a:extLst>
              <a:ext uri="{FF2B5EF4-FFF2-40B4-BE49-F238E27FC236}">
                <a16:creationId xmlns:a16="http://schemas.microsoft.com/office/drawing/2014/main" id="{8CC8B7D2-CD4F-1CA8-AA60-42E0C97A8545}"/>
              </a:ext>
            </a:extLst>
          </p:cNvPr>
          <p:cNvSpPr/>
          <p:nvPr/>
        </p:nvSpPr>
        <p:spPr>
          <a:xfrm>
            <a:off x="1941511" y="3766864"/>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Fool me once—never twice.</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46" name="Rechteck: abgerundete Ecken 45">
            <a:extLst>
              <a:ext uri="{FF2B5EF4-FFF2-40B4-BE49-F238E27FC236}">
                <a16:creationId xmlns:a16="http://schemas.microsoft.com/office/drawing/2014/main" id="{A416D4CA-424D-7064-F615-DE3EEBB6B734}"/>
              </a:ext>
            </a:extLst>
          </p:cNvPr>
          <p:cNvSpPr/>
          <p:nvPr/>
        </p:nvSpPr>
        <p:spPr>
          <a:xfrm>
            <a:off x="1941515" y="2805869"/>
            <a:ext cx="2921049" cy="338554"/>
          </a:xfrm>
          <a:prstGeom prst="roundRect">
            <a:avLst/>
          </a:prstGeom>
          <a:solidFill>
            <a:schemeClr val="bg1">
              <a:lumMod val="65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No limits—just possibilities.</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48" name="Rechteck: abgerundete Ecken 47">
            <a:extLst>
              <a:ext uri="{FF2B5EF4-FFF2-40B4-BE49-F238E27FC236}">
                <a16:creationId xmlns:a16="http://schemas.microsoft.com/office/drawing/2014/main" id="{75BEBF5F-44D2-7099-F214-5869181B6BE5}"/>
              </a:ext>
            </a:extLst>
          </p:cNvPr>
          <p:cNvSpPr/>
          <p:nvPr/>
        </p:nvSpPr>
        <p:spPr>
          <a:xfrm>
            <a:off x="1941511" y="4156163"/>
            <a:ext cx="2921049" cy="338554"/>
          </a:xfrm>
          <a:prstGeom prst="roundRect">
            <a:avLst/>
          </a:prstGeom>
          <a:solidFill>
            <a:schemeClr val="bg1">
              <a:lumMod val="65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The ground fights with you…</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51" name="Rechteck: abgerundete Ecken 50">
            <a:extLst>
              <a:ext uri="{FF2B5EF4-FFF2-40B4-BE49-F238E27FC236}">
                <a16:creationId xmlns:a16="http://schemas.microsoft.com/office/drawing/2014/main" id="{B95D1D96-1C0A-CB06-908E-7EDDFC938167}"/>
              </a:ext>
            </a:extLst>
          </p:cNvPr>
          <p:cNvSpPr/>
          <p:nvPr/>
        </p:nvSpPr>
        <p:spPr>
          <a:xfrm>
            <a:off x="1941511" y="3195769"/>
            <a:ext cx="2921048"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ranklin Gothic Medium" panose="020B0603020102020204" pitchFamily="34" charset="0"/>
                <a:ea typeface="Calibri" panose="020F0502020204030204" pitchFamily="34" charset="0"/>
                <a:cs typeface="Times New Roman" panose="02020603050405020304" pitchFamily="18" charset="0"/>
              </a:rPr>
              <a:t>Practice chaos, master control.</a:t>
            </a:r>
            <a:endParaRPr lang="de-AT" sz="140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52" name="Rechteck: abgerundete Ecken 51">
            <a:extLst>
              <a:ext uri="{FF2B5EF4-FFF2-40B4-BE49-F238E27FC236}">
                <a16:creationId xmlns:a16="http://schemas.microsoft.com/office/drawing/2014/main" id="{57CAB660-1CD2-9D09-4B73-B05C59F493F5}"/>
              </a:ext>
            </a:extLst>
          </p:cNvPr>
          <p:cNvSpPr/>
          <p:nvPr/>
        </p:nvSpPr>
        <p:spPr>
          <a:xfrm>
            <a:off x="1941512" y="4545462"/>
            <a:ext cx="2921046"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Trust wins battles.</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53" name="Rechteck: abgerundete Ecken 52">
            <a:extLst>
              <a:ext uri="{FF2B5EF4-FFF2-40B4-BE49-F238E27FC236}">
                <a16:creationId xmlns:a16="http://schemas.microsoft.com/office/drawing/2014/main" id="{AA93192F-B63D-7B21-7EE9-01CF4A67FEC1}"/>
              </a:ext>
            </a:extLst>
          </p:cNvPr>
          <p:cNvSpPr/>
          <p:nvPr/>
        </p:nvSpPr>
        <p:spPr>
          <a:xfrm>
            <a:off x="1941511" y="1845475"/>
            <a:ext cx="2921047"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ranklin Gothic Medium" panose="020B0603020102020204" pitchFamily="34" charset="0"/>
                <a:ea typeface="Calibri" panose="020F0502020204030204" pitchFamily="34" charset="0"/>
                <a:cs typeface="Times New Roman" panose="02020603050405020304" pitchFamily="18" charset="0"/>
              </a:rPr>
              <a:t>Double Tap.</a:t>
            </a:r>
            <a:endParaRPr lang="de-AT" sz="140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54" name="Rechteck: abgerundete Ecken 53">
            <a:extLst>
              <a:ext uri="{FF2B5EF4-FFF2-40B4-BE49-F238E27FC236}">
                <a16:creationId xmlns:a16="http://schemas.microsoft.com/office/drawing/2014/main" id="{4DF4AC2E-74BC-F9F7-D85E-F707DAC72702}"/>
              </a:ext>
            </a:extLst>
          </p:cNvPr>
          <p:cNvSpPr/>
          <p:nvPr/>
        </p:nvSpPr>
        <p:spPr>
          <a:xfrm>
            <a:off x="6691670" y="3195769"/>
            <a:ext cx="2921046"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Loose smart, so you can win again.</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115" name="Rechteck: abgerundete Ecken 114">
            <a:extLst>
              <a:ext uri="{FF2B5EF4-FFF2-40B4-BE49-F238E27FC236}">
                <a16:creationId xmlns:a16="http://schemas.microsoft.com/office/drawing/2014/main" id="{B7123D1C-A60A-C032-5651-F42513F0AD31}"/>
              </a:ext>
            </a:extLst>
          </p:cNvPr>
          <p:cNvSpPr/>
          <p:nvPr/>
        </p:nvSpPr>
        <p:spPr>
          <a:xfrm>
            <a:off x="1936462" y="1461074"/>
            <a:ext cx="2921049" cy="338554"/>
          </a:xfrm>
          <a:prstGeom prst="roundRect">
            <a:avLst/>
          </a:prstGeom>
          <a:solidFill>
            <a:schemeClr val="bg1">
              <a:lumMod val="65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Look sharp, stay sharp, strike hard.</a:t>
            </a:r>
            <a:endParaRPr lang="de-AT" sz="1400" i="1" dirty="0">
              <a:latin typeface="Franklin Gothic Medium" panose="020B0603020102020204" pitchFamily="34" charset="0"/>
            </a:endParaRPr>
          </a:p>
        </p:txBody>
      </p:sp>
      <p:pic>
        <p:nvPicPr>
          <p:cNvPr id="7" name="Grafik 6">
            <a:extLst>
              <a:ext uri="{FF2B5EF4-FFF2-40B4-BE49-F238E27FC236}">
                <a16:creationId xmlns:a16="http://schemas.microsoft.com/office/drawing/2014/main" id="{D24AA9A4-B36E-5183-EDFE-35E978AE9737}"/>
              </a:ext>
            </a:extLst>
          </p:cNvPr>
          <p:cNvPicPr>
            <a:picLocks noChangeAspect="1"/>
          </p:cNvPicPr>
          <p:nvPr/>
        </p:nvPicPr>
        <p:blipFill>
          <a:blip r:embed="rId3"/>
          <a:stretch>
            <a:fillRect/>
          </a:stretch>
        </p:blipFill>
        <p:spPr>
          <a:xfrm>
            <a:off x="7186648" y="1145796"/>
            <a:ext cx="1931090" cy="1890292"/>
          </a:xfrm>
          <a:prstGeom prst="rect">
            <a:avLst/>
          </a:prstGeom>
          <a:ln>
            <a:noFill/>
          </a:ln>
          <a:effectLst>
            <a:outerShdw blurRad="279400" sx="104000" sy="104000" algn="tl" rotWithShape="0">
              <a:srgbClr val="7030A0">
                <a:alpha val="70000"/>
              </a:srgbClr>
            </a:outerShdw>
          </a:effectLst>
        </p:spPr>
      </p:pic>
    </p:spTree>
    <p:extLst>
      <p:ext uri="{BB962C8B-B14F-4D97-AF65-F5344CB8AC3E}">
        <p14:creationId xmlns:p14="http://schemas.microsoft.com/office/powerpoint/2010/main" val="1931275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191C-69BD-80A8-4B38-B4B1BC52830A}"/>
            </a:ext>
          </a:extLst>
        </p:cNvPr>
        <p:cNvGrpSpPr/>
        <p:nvPr/>
      </p:nvGrpSpPr>
      <p:grpSpPr>
        <a:xfrm>
          <a:off x="0" y="0"/>
          <a:ext cx="0" cy="0"/>
          <a:chOff x="0" y="0"/>
          <a:chExt cx="0" cy="0"/>
        </a:xfrm>
      </p:grpSpPr>
      <p:sp>
        <p:nvSpPr>
          <p:cNvPr id="116" name="Rechteck: abgerundete Ecken 115">
            <a:extLst>
              <a:ext uri="{FF2B5EF4-FFF2-40B4-BE49-F238E27FC236}">
                <a16:creationId xmlns:a16="http://schemas.microsoft.com/office/drawing/2014/main" id="{41DF3A15-40CA-B280-C3D2-D8658FF47558}"/>
              </a:ext>
            </a:extLst>
          </p:cNvPr>
          <p:cNvSpPr/>
          <p:nvPr/>
        </p:nvSpPr>
        <p:spPr>
          <a:xfrm>
            <a:off x="1941509" y="2413990"/>
            <a:ext cx="2921049" cy="338554"/>
          </a:xfrm>
          <a:prstGeom prst="roundRect">
            <a:avLst/>
          </a:prstGeom>
          <a:solidFill>
            <a:schemeClr val="accent6">
              <a:lumMod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Franklin Gothic Medium" panose="020B0603020102020204" pitchFamily="34" charset="0"/>
                <a:ea typeface="Calibri" panose="020F0502020204030204" pitchFamily="34" charset="0"/>
                <a:cs typeface="Times New Roman" panose="02020603050405020304" pitchFamily="18" charset="0"/>
              </a:rPr>
              <a:t>Two is one, one is none.</a:t>
            </a:r>
            <a:endParaRPr lang="de-AT" sz="1400">
              <a:latin typeface="Franklin Gothic Medium" panose="020B0603020102020204" pitchFamily="34" charset="0"/>
            </a:endParaRPr>
          </a:p>
        </p:txBody>
      </p:sp>
      <p:sp>
        <p:nvSpPr>
          <p:cNvPr id="2" name="Titel 1">
            <a:extLst>
              <a:ext uri="{FF2B5EF4-FFF2-40B4-BE49-F238E27FC236}">
                <a16:creationId xmlns:a16="http://schemas.microsoft.com/office/drawing/2014/main" id="{A6213B37-A093-E592-B313-A77C35112068}"/>
              </a:ext>
            </a:extLst>
          </p:cNvPr>
          <p:cNvSpPr>
            <a:spLocks noGrp="1"/>
          </p:cNvSpPr>
          <p:nvPr>
            <p:ph type="title"/>
          </p:nvPr>
        </p:nvSpPr>
        <p:spPr/>
        <p:txBody>
          <a:bodyPr/>
          <a:lstStyle/>
          <a:p>
            <a:r>
              <a:rPr lang="de-DE" sz="4000" dirty="0" err="1"/>
              <a:t>Tactical</a:t>
            </a:r>
            <a:r>
              <a:rPr lang="de-DE" sz="4000" dirty="0"/>
              <a:t> </a:t>
            </a:r>
            <a:r>
              <a:rPr lang="de-DE" sz="4000" dirty="0" err="1"/>
              <a:t>Reflection</a:t>
            </a:r>
            <a:endParaRPr lang="de-AT" sz="4000" dirty="0"/>
          </a:p>
        </p:txBody>
      </p:sp>
      <p:sp>
        <p:nvSpPr>
          <p:cNvPr id="4" name="Datumsplatzhalter 3">
            <a:extLst>
              <a:ext uri="{FF2B5EF4-FFF2-40B4-BE49-F238E27FC236}">
                <a16:creationId xmlns:a16="http://schemas.microsoft.com/office/drawing/2014/main" id="{5C088C46-402B-B926-8CFA-9F777A7DAE0D}"/>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288FBBEE-1735-3C4B-BA15-2BFDC81AEA16}"/>
              </a:ext>
            </a:extLst>
          </p:cNvPr>
          <p:cNvSpPr>
            <a:spLocks noGrp="1"/>
          </p:cNvSpPr>
          <p:nvPr>
            <p:ph type="sldNum" sz="quarter" idx="12"/>
          </p:nvPr>
        </p:nvSpPr>
        <p:spPr/>
        <p:txBody>
          <a:bodyPr/>
          <a:lstStyle/>
          <a:p>
            <a:pPr lvl="0"/>
            <a:fld id="{E9332B9C-7C82-4E4D-B68E-C75B982C1359}" type="slidenum">
              <a:rPr lang="de-AT" smtClean="0"/>
              <a:t>44</a:t>
            </a:fld>
            <a:endParaRPr lang="de-AT" dirty="0"/>
          </a:p>
        </p:txBody>
      </p:sp>
      <p:sp>
        <p:nvSpPr>
          <p:cNvPr id="6" name="Textfeld 5">
            <a:extLst>
              <a:ext uri="{FF2B5EF4-FFF2-40B4-BE49-F238E27FC236}">
                <a16:creationId xmlns:a16="http://schemas.microsoft.com/office/drawing/2014/main" id="{D5F8D1D3-3F42-E381-6AFA-AE69D4E9AF1B}"/>
              </a:ext>
            </a:extLst>
          </p:cNvPr>
          <p:cNvSpPr txBox="1"/>
          <p:nvPr/>
        </p:nvSpPr>
        <p:spPr>
          <a:xfrm>
            <a:off x="1409636" y="5283254"/>
            <a:ext cx="4916731" cy="338554"/>
          </a:xfrm>
          <a:prstGeom prst="rect">
            <a:avLst/>
          </a:prstGeom>
          <a:noFill/>
        </p:spPr>
        <p:txBody>
          <a:bodyPr wrap="none" rtlCol="0">
            <a:spAutoFit/>
          </a:bodyPr>
          <a:lstStyle/>
          <a:p>
            <a:r>
              <a:rPr lang="de-DE" sz="800" dirty="0"/>
              <a:t>Sources:</a:t>
            </a:r>
          </a:p>
          <a:p>
            <a:r>
              <a:rPr lang="de-DE" sz="800" dirty="0"/>
              <a:t>https://bestdiplomats.org/wp-content/uploads/2023/10/Top-14-Most-Great-Military-Leaders-in-History-Upd.jpg</a:t>
            </a:r>
          </a:p>
        </p:txBody>
      </p:sp>
      <p:sp>
        <p:nvSpPr>
          <p:cNvPr id="3" name="Rechteck: abgerundete Ecken 2">
            <a:extLst>
              <a:ext uri="{FF2B5EF4-FFF2-40B4-BE49-F238E27FC236}">
                <a16:creationId xmlns:a16="http://schemas.microsoft.com/office/drawing/2014/main" id="{4531A167-AB6D-9AEA-BE82-25D91D8DB665}"/>
              </a:ext>
            </a:extLst>
          </p:cNvPr>
          <p:cNvSpPr/>
          <p:nvPr/>
        </p:nvSpPr>
        <p:spPr>
          <a:xfrm>
            <a:off x="357857" y="1349518"/>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a:t>
            </a:r>
          </a:p>
        </p:txBody>
      </p:sp>
      <p:sp>
        <p:nvSpPr>
          <p:cNvPr id="14" name="Rechteck: abgerundete Ecken 13">
            <a:extLst>
              <a:ext uri="{FF2B5EF4-FFF2-40B4-BE49-F238E27FC236}">
                <a16:creationId xmlns:a16="http://schemas.microsoft.com/office/drawing/2014/main" id="{CC0D35BE-1FC5-E821-5D2F-7D21CE545C7B}"/>
              </a:ext>
            </a:extLst>
          </p:cNvPr>
          <p:cNvSpPr/>
          <p:nvPr/>
        </p:nvSpPr>
        <p:spPr>
          <a:xfrm>
            <a:off x="357857" y="2693187"/>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II</a:t>
            </a:r>
          </a:p>
        </p:txBody>
      </p:sp>
      <p:sp>
        <p:nvSpPr>
          <p:cNvPr id="15" name="Rechteck: abgerundete Ecken 14">
            <a:extLst>
              <a:ext uri="{FF2B5EF4-FFF2-40B4-BE49-F238E27FC236}">
                <a16:creationId xmlns:a16="http://schemas.microsoft.com/office/drawing/2014/main" id="{05F1E7D7-EF4E-3294-3251-F08E58B8EFCC}"/>
              </a:ext>
            </a:extLst>
          </p:cNvPr>
          <p:cNvSpPr/>
          <p:nvPr/>
        </p:nvSpPr>
        <p:spPr>
          <a:xfrm>
            <a:off x="357857" y="4042180"/>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III</a:t>
            </a:r>
          </a:p>
        </p:txBody>
      </p:sp>
      <p:sp>
        <p:nvSpPr>
          <p:cNvPr id="43" name="Rechteck: abgerundete Ecken 42">
            <a:extLst>
              <a:ext uri="{FF2B5EF4-FFF2-40B4-BE49-F238E27FC236}">
                <a16:creationId xmlns:a16="http://schemas.microsoft.com/office/drawing/2014/main" id="{3497FA63-F764-B5E2-5B29-D04ABEFDC2C0}"/>
              </a:ext>
            </a:extLst>
          </p:cNvPr>
          <p:cNvSpPr/>
          <p:nvPr/>
        </p:nvSpPr>
        <p:spPr>
          <a:xfrm>
            <a:off x="1941511" y="1072727"/>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400" dirty="0" err="1">
                <a:latin typeface="Franklin Gothic Medium" panose="020B0603020102020204" pitchFamily="34" charset="0"/>
              </a:rPr>
              <a:t>Know</a:t>
            </a:r>
            <a:r>
              <a:rPr lang="de-AT" sz="1400" dirty="0">
                <a:latin typeface="Franklin Gothic Medium" panose="020B0603020102020204" pitchFamily="34" charset="0"/>
              </a:rPr>
              <a:t>. Think. Act!</a:t>
            </a:r>
          </a:p>
        </p:txBody>
      </p:sp>
      <p:sp>
        <p:nvSpPr>
          <p:cNvPr id="44" name="Rechteck: abgerundete Ecken 43">
            <a:extLst>
              <a:ext uri="{FF2B5EF4-FFF2-40B4-BE49-F238E27FC236}">
                <a16:creationId xmlns:a16="http://schemas.microsoft.com/office/drawing/2014/main" id="{87D2AC44-C50A-B1B3-882C-CB46211E5762}"/>
              </a:ext>
            </a:extLst>
          </p:cNvPr>
          <p:cNvSpPr/>
          <p:nvPr/>
        </p:nvSpPr>
        <p:spPr>
          <a:xfrm>
            <a:off x="1941511" y="3766864"/>
            <a:ext cx="2921049" cy="338554"/>
          </a:xfrm>
          <a:prstGeom prst="roundRect">
            <a:avLst/>
          </a:prstGeom>
          <a:solidFill>
            <a:srgbClr val="960404"/>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Fool me once—never twice.</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46" name="Rechteck: abgerundete Ecken 45">
            <a:extLst>
              <a:ext uri="{FF2B5EF4-FFF2-40B4-BE49-F238E27FC236}">
                <a16:creationId xmlns:a16="http://schemas.microsoft.com/office/drawing/2014/main" id="{CC702C35-0B3F-B1B7-9F00-73A3B079CC99}"/>
              </a:ext>
            </a:extLst>
          </p:cNvPr>
          <p:cNvSpPr/>
          <p:nvPr/>
        </p:nvSpPr>
        <p:spPr>
          <a:xfrm>
            <a:off x="1941515" y="2805869"/>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No limits—just possibilities.</a:t>
            </a:r>
            <a:endParaRPr lang="de-AT" sz="1400" dirty="0">
              <a:latin typeface="Franklin Gothic Medium" panose="020B0603020102020204" pitchFamily="34" charset="0"/>
            </a:endParaRPr>
          </a:p>
        </p:txBody>
      </p:sp>
      <p:sp>
        <p:nvSpPr>
          <p:cNvPr id="48" name="Rechteck: abgerundete Ecken 47">
            <a:extLst>
              <a:ext uri="{FF2B5EF4-FFF2-40B4-BE49-F238E27FC236}">
                <a16:creationId xmlns:a16="http://schemas.microsoft.com/office/drawing/2014/main" id="{C1751CF4-29B8-7237-9F4D-139490433AAB}"/>
              </a:ext>
            </a:extLst>
          </p:cNvPr>
          <p:cNvSpPr/>
          <p:nvPr/>
        </p:nvSpPr>
        <p:spPr>
          <a:xfrm>
            <a:off x="1941511" y="4156163"/>
            <a:ext cx="2921049" cy="338554"/>
          </a:xfrm>
          <a:prstGeom prst="roundRect">
            <a:avLst/>
          </a:prstGeom>
          <a:solidFill>
            <a:schemeClr val="accent6">
              <a:lumMod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The ground fights with you…</a:t>
            </a:r>
            <a:endParaRPr lang="de-AT" sz="1400" dirty="0">
              <a:latin typeface="Franklin Gothic Medium" panose="020B0603020102020204" pitchFamily="34" charset="0"/>
            </a:endParaRPr>
          </a:p>
        </p:txBody>
      </p:sp>
      <p:sp>
        <p:nvSpPr>
          <p:cNvPr id="51" name="Rechteck: abgerundete Ecken 50">
            <a:extLst>
              <a:ext uri="{FF2B5EF4-FFF2-40B4-BE49-F238E27FC236}">
                <a16:creationId xmlns:a16="http://schemas.microsoft.com/office/drawing/2014/main" id="{EA87D3BB-0A8B-EFDB-282E-AD225ACBEC33}"/>
              </a:ext>
            </a:extLst>
          </p:cNvPr>
          <p:cNvSpPr/>
          <p:nvPr/>
        </p:nvSpPr>
        <p:spPr>
          <a:xfrm>
            <a:off x="1941511" y="3195769"/>
            <a:ext cx="2921048" cy="338554"/>
          </a:xfrm>
          <a:prstGeom prst="roundRect">
            <a:avLst/>
          </a:prstGeom>
          <a:solidFill>
            <a:srgbClr val="00B0F0"/>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Franklin Gothic Medium" panose="020B0603020102020204" pitchFamily="34" charset="0"/>
                <a:ea typeface="Calibri" panose="020F0502020204030204" pitchFamily="34" charset="0"/>
                <a:cs typeface="Times New Roman" panose="02020603050405020304" pitchFamily="18" charset="0"/>
              </a:rPr>
              <a:t>Practice chaos, master control.</a:t>
            </a:r>
            <a:endParaRPr lang="de-AT" sz="1400">
              <a:latin typeface="Franklin Gothic Medium" panose="020B0603020102020204" pitchFamily="34" charset="0"/>
            </a:endParaRPr>
          </a:p>
        </p:txBody>
      </p:sp>
      <p:sp>
        <p:nvSpPr>
          <p:cNvPr id="52" name="Rechteck: abgerundete Ecken 51">
            <a:extLst>
              <a:ext uri="{FF2B5EF4-FFF2-40B4-BE49-F238E27FC236}">
                <a16:creationId xmlns:a16="http://schemas.microsoft.com/office/drawing/2014/main" id="{2241BDCD-D4EC-9E43-D37B-207CFFC745B3}"/>
              </a:ext>
            </a:extLst>
          </p:cNvPr>
          <p:cNvSpPr/>
          <p:nvPr/>
        </p:nvSpPr>
        <p:spPr>
          <a:xfrm>
            <a:off x="1941512" y="4545462"/>
            <a:ext cx="2921046" cy="338554"/>
          </a:xfrm>
          <a:prstGeom prst="roundRect">
            <a:avLst/>
          </a:prstGeom>
          <a:solidFill>
            <a:srgbClr val="3333FF"/>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Trust wins battles.</a:t>
            </a:r>
            <a:endParaRPr lang="de-AT" sz="1400" dirty="0">
              <a:latin typeface="Franklin Gothic Medium" panose="020B0603020102020204" pitchFamily="34" charset="0"/>
            </a:endParaRPr>
          </a:p>
        </p:txBody>
      </p:sp>
      <p:sp>
        <p:nvSpPr>
          <p:cNvPr id="53" name="Rechteck: abgerundete Ecken 52">
            <a:extLst>
              <a:ext uri="{FF2B5EF4-FFF2-40B4-BE49-F238E27FC236}">
                <a16:creationId xmlns:a16="http://schemas.microsoft.com/office/drawing/2014/main" id="{FA842D83-6E71-E805-08A3-FFB65C97C0E4}"/>
              </a:ext>
            </a:extLst>
          </p:cNvPr>
          <p:cNvSpPr/>
          <p:nvPr/>
        </p:nvSpPr>
        <p:spPr>
          <a:xfrm>
            <a:off x="1941511" y="1845475"/>
            <a:ext cx="2921047" cy="338554"/>
          </a:xfrm>
          <a:prstGeom prst="roundRect">
            <a:avLst/>
          </a:prstGeom>
          <a:solidFill>
            <a:srgbClr val="00B0F0"/>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ranklin Gothic Medium" panose="020B0603020102020204" pitchFamily="34" charset="0"/>
                <a:ea typeface="Calibri" panose="020F0502020204030204" pitchFamily="34" charset="0"/>
                <a:cs typeface="Times New Roman" panose="02020603050405020304" pitchFamily="18" charset="0"/>
              </a:rPr>
              <a:t>Double Tap.</a:t>
            </a:r>
            <a:endParaRPr lang="de-AT" sz="1400">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56" name="Grafik 55">
            <a:extLst>
              <a:ext uri="{FF2B5EF4-FFF2-40B4-BE49-F238E27FC236}">
                <a16:creationId xmlns:a16="http://schemas.microsoft.com/office/drawing/2014/main" id="{16C41765-E5DF-7577-CF8C-13EF2FE0B0B8}"/>
              </a:ext>
            </a:extLst>
          </p:cNvPr>
          <p:cNvPicPr>
            <a:picLocks noChangeAspect="1"/>
          </p:cNvPicPr>
          <p:nvPr/>
        </p:nvPicPr>
        <p:blipFill>
          <a:blip r:embed="rId3"/>
          <a:stretch>
            <a:fillRect/>
          </a:stretch>
        </p:blipFill>
        <p:spPr>
          <a:xfrm>
            <a:off x="7186648" y="1145796"/>
            <a:ext cx="1931090" cy="1890292"/>
          </a:xfrm>
          <a:prstGeom prst="rect">
            <a:avLst/>
          </a:prstGeom>
          <a:ln>
            <a:noFill/>
          </a:ln>
          <a:effectLst>
            <a:outerShdw blurRad="279400" sx="104000" sy="104000" algn="tl" rotWithShape="0">
              <a:srgbClr val="7030A0">
                <a:alpha val="70000"/>
              </a:srgbClr>
            </a:outerShdw>
          </a:effectLst>
        </p:spPr>
      </p:pic>
      <p:sp>
        <p:nvSpPr>
          <p:cNvPr id="54" name="Rechteck: abgerundete Ecken 53">
            <a:extLst>
              <a:ext uri="{FF2B5EF4-FFF2-40B4-BE49-F238E27FC236}">
                <a16:creationId xmlns:a16="http://schemas.microsoft.com/office/drawing/2014/main" id="{9199345B-01DD-AC06-9A9F-BE7E87199D26}"/>
              </a:ext>
            </a:extLst>
          </p:cNvPr>
          <p:cNvSpPr/>
          <p:nvPr/>
        </p:nvSpPr>
        <p:spPr>
          <a:xfrm>
            <a:off x="6691670" y="3195769"/>
            <a:ext cx="2921046" cy="338554"/>
          </a:xfrm>
          <a:prstGeom prst="roundRect">
            <a:avLst/>
          </a:prstGeom>
          <a:solidFill>
            <a:srgbClr val="3333FF"/>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Loose smart, so you can win again.</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115" name="Rechteck: abgerundete Ecken 114">
            <a:extLst>
              <a:ext uri="{FF2B5EF4-FFF2-40B4-BE49-F238E27FC236}">
                <a16:creationId xmlns:a16="http://schemas.microsoft.com/office/drawing/2014/main" id="{4E2060B8-9A2B-8054-03D8-26724E722E06}"/>
              </a:ext>
            </a:extLst>
          </p:cNvPr>
          <p:cNvSpPr/>
          <p:nvPr/>
        </p:nvSpPr>
        <p:spPr>
          <a:xfrm>
            <a:off x="1936462" y="1461074"/>
            <a:ext cx="2921049" cy="338554"/>
          </a:xfrm>
          <a:prstGeom prst="roundRect">
            <a:avLst/>
          </a:prstGeom>
          <a:solidFill>
            <a:srgbClr val="960404"/>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Look sharp, stay sharp, strike hard.</a:t>
            </a:r>
            <a:endParaRPr lang="de-AT" sz="1400" i="1" dirty="0">
              <a:latin typeface="Franklin Gothic Medium" panose="020B0603020102020204" pitchFamily="34" charset="0"/>
            </a:endParaRPr>
          </a:p>
        </p:txBody>
      </p:sp>
    </p:spTree>
    <p:extLst>
      <p:ext uri="{BB962C8B-B14F-4D97-AF65-F5344CB8AC3E}">
        <p14:creationId xmlns:p14="http://schemas.microsoft.com/office/powerpoint/2010/main" val="4165256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E32B8-909E-52C4-2EBE-28A0055552C8}"/>
            </a:ext>
          </a:extLst>
        </p:cNvPr>
        <p:cNvGrpSpPr/>
        <p:nvPr/>
      </p:nvGrpSpPr>
      <p:grpSpPr>
        <a:xfrm>
          <a:off x="0" y="0"/>
          <a:ext cx="0" cy="0"/>
          <a:chOff x="0" y="0"/>
          <a:chExt cx="0" cy="0"/>
        </a:xfrm>
      </p:grpSpPr>
      <p:sp>
        <p:nvSpPr>
          <p:cNvPr id="116" name="Rechteck: abgerundete Ecken 115">
            <a:extLst>
              <a:ext uri="{FF2B5EF4-FFF2-40B4-BE49-F238E27FC236}">
                <a16:creationId xmlns:a16="http://schemas.microsoft.com/office/drawing/2014/main" id="{1498383E-C3DC-6E8D-AF5C-37AFC618EA4F}"/>
              </a:ext>
            </a:extLst>
          </p:cNvPr>
          <p:cNvSpPr/>
          <p:nvPr/>
        </p:nvSpPr>
        <p:spPr>
          <a:xfrm>
            <a:off x="1941509" y="2413990"/>
            <a:ext cx="2921049" cy="338554"/>
          </a:xfrm>
          <a:prstGeom prst="roundRect">
            <a:avLst/>
          </a:prstGeom>
          <a:solidFill>
            <a:schemeClr val="accent6">
              <a:lumMod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Franklin Gothic Medium" panose="020B0603020102020204" pitchFamily="34" charset="0"/>
                <a:ea typeface="Calibri" panose="020F0502020204030204" pitchFamily="34" charset="0"/>
                <a:cs typeface="Times New Roman" panose="02020603050405020304" pitchFamily="18" charset="0"/>
              </a:rPr>
              <a:t>Two is one, one is none.</a:t>
            </a:r>
            <a:endParaRPr lang="de-AT" sz="1400">
              <a:latin typeface="Franklin Gothic Medium" panose="020B0603020102020204" pitchFamily="34" charset="0"/>
            </a:endParaRPr>
          </a:p>
        </p:txBody>
      </p:sp>
      <p:sp>
        <p:nvSpPr>
          <p:cNvPr id="2" name="Titel 1">
            <a:extLst>
              <a:ext uri="{FF2B5EF4-FFF2-40B4-BE49-F238E27FC236}">
                <a16:creationId xmlns:a16="http://schemas.microsoft.com/office/drawing/2014/main" id="{58599255-3A17-7762-70B4-54813403170B}"/>
              </a:ext>
            </a:extLst>
          </p:cNvPr>
          <p:cNvSpPr>
            <a:spLocks noGrp="1"/>
          </p:cNvSpPr>
          <p:nvPr>
            <p:ph type="title"/>
          </p:nvPr>
        </p:nvSpPr>
        <p:spPr/>
        <p:txBody>
          <a:bodyPr/>
          <a:lstStyle/>
          <a:p>
            <a:r>
              <a:rPr lang="de-DE" sz="4000" dirty="0" err="1"/>
              <a:t>Tactical</a:t>
            </a:r>
            <a:r>
              <a:rPr lang="de-DE" sz="4000" dirty="0"/>
              <a:t> </a:t>
            </a:r>
            <a:r>
              <a:rPr lang="de-DE" sz="4000" dirty="0" err="1"/>
              <a:t>Reflection</a:t>
            </a:r>
            <a:endParaRPr lang="de-AT" sz="4000" dirty="0"/>
          </a:p>
        </p:txBody>
      </p:sp>
      <p:sp>
        <p:nvSpPr>
          <p:cNvPr id="4" name="Datumsplatzhalter 3">
            <a:extLst>
              <a:ext uri="{FF2B5EF4-FFF2-40B4-BE49-F238E27FC236}">
                <a16:creationId xmlns:a16="http://schemas.microsoft.com/office/drawing/2014/main" id="{2DF27520-71B5-734D-633B-9A3C4D6E8693}"/>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CDF38805-5E08-3867-E4E9-02469616E5C8}"/>
              </a:ext>
            </a:extLst>
          </p:cNvPr>
          <p:cNvSpPr>
            <a:spLocks noGrp="1"/>
          </p:cNvSpPr>
          <p:nvPr>
            <p:ph type="sldNum" sz="quarter" idx="12"/>
          </p:nvPr>
        </p:nvSpPr>
        <p:spPr/>
        <p:txBody>
          <a:bodyPr/>
          <a:lstStyle/>
          <a:p>
            <a:pPr lvl="0"/>
            <a:fld id="{E9332B9C-7C82-4E4D-B68E-C75B982C1359}" type="slidenum">
              <a:rPr lang="de-AT" smtClean="0"/>
              <a:t>45</a:t>
            </a:fld>
            <a:endParaRPr lang="de-AT" dirty="0"/>
          </a:p>
        </p:txBody>
      </p:sp>
      <p:sp>
        <p:nvSpPr>
          <p:cNvPr id="6" name="Textfeld 5">
            <a:extLst>
              <a:ext uri="{FF2B5EF4-FFF2-40B4-BE49-F238E27FC236}">
                <a16:creationId xmlns:a16="http://schemas.microsoft.com/office/drawing/2014/main" id="{A698CD2C-06A9-6C18-0C5B-95A78E4F1505}"/>
              </a:ext>
            </a:extLst>
          </p:cNvPr>
          <p:cNvSpPr txBox="1"/>
          <p:nvPr/>
        </p:nvSpPr>
        <p:spPr>
          <a:xfrm>
            <a:off x="1409636" y="5283254"/>
            <a:ext cx="4916731" cy="338554"/>
          </a:xfrm>
          <a:prstGeom prst="rect">
            <a:avLst/>
          </a:prstGeom>
          <a:noFill/>
        </p:spPr>
        <p:txBody>
          <a:bodyPr wrap="none" rtlCol="0">
            <a:spAutoFit/>
          </a:bodyPr>
          <a:lstStyle/>
          <a:p>
            <a:r>
              <a:rPr lang="de-DE" sz="800" dirty="0"/>
              <a:t>Sources:</a:t>
            </a:r>
          </a:p>
          <a:p>
            <a:r>
              <a:rPr lang="de-DE" sz="800" dirty="0"/>
              <a:t>https://bestdiplomats.org/wp-content/uploads/2023/10/Top-14-Most-Great-Military-Leaders-in-History-Upd.jpg</a:t>
            </a:r>
          </a:p>
        </p:txBody>
      </p:sp>
      <p:sp>
        <p:nvSpPr>
          <p:cNvPr id="3" name="Rechteck: abgerundete Ecken 2">
            <a:extLst>
              <a:ext uri="{FF2B5EF4-FFF2-40B4-BE49-F238E27FC236}">
                <a16:creationId xmlns:a16="http://schemas.microsoft.com/office/drawing/2014/main" id="{B2FAA516-5426-7686-363D-BD1EA93F49A1}"/>
              </a:ext>
            </a:extLst>
          </p:cNvPr>
          <p:cNvSpPr/>
          <p:nvPr/>
        </p:nvSpPr>
        <p:spPr>
          <a:xfrm>
            <a:off x="357857" y="1349518"/>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a:t>
            </a:r>
          </a:p>
        </p:txBody>
      </p:sp>
      <p:sp>
        <p:nvSpPr>
          <p:cNvPr id="14" name="Rechteck: abgerundete Ecken 13">
            <a:extLst>
              <a:ext uri="{FF2B5EF4-FFF2-40B4-BE49-F238E27FC236}">
                <a16:creationId xmlns:a16="http://schemas.microsoft.com/office/drawing/2014/main" id="{DDBA26B0-2617-251E-2D41-A868CE98F679}"/>
              </a:ext>
            </a:extLst>
          </p:cNvPr>
          <p:cNvSpPr/>
          <p:nvPr/>
        </p:nvSpPr>
        <p:spPr>
          <a:xfrm>
            <a:off x="357857" y="2693187"/>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II</a:t>
            </a:r>
          </a:p>
        </p:txBody>
      </p:sp>
      <p:sp>
        <p:nvSpPr>
          <p:cNvPr id="15" name="Rechteck: abgerundete Ecken 14">
            <a:extLst>
              <a:ext uri="{FF2B5EF4-FFF2-40B4-BE49-F238E27FC236}">
                <a16:creationId xmlns:a16="http://schemas.microsoft.com/office/drawing/2014/main" id="{96160AEA-61D1-6CD0-5797-EF349A750AEA}"/>
              </a:ext>
            </a:extLst>
          </p:cNvPr>
          <p:cNvSpPr/>
          <p:nvPr/>
        </p:nvSpPr>
        <p:spPr>
          <a:xfrm>
            <a:off x="357857" y="4042180"/>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III</a:t>
            </a:r>
          </a:p>
        </p:txBody>
      </p:sp>
      <p:grpSp>
        <p:nvGrpSpPr>
          <p:cNvPr id="30" name="Gruppieren 29">
            <a:extLst>
              <a:ext uri="{FF2B5EF4-FFF2-40B4-BE49-F238E27FC236}">
                <a16:creationId xmlns:a16="http://schemas.microsoft.com/office/drawing/2014/main" id="{5FAF9280-5BC5-3271-F4E9-53EF59935D16}"/>
              </a:ext>
            </a:extLst>
          </p:cNvPr>
          <p:cNvGrpSpPr/>
          <p:nvPr/>
        </p:nvGrpSpPr>
        <p:grpSpPr>
          <a:xfrm>
            <a:off x="5538039" y="2315225"/>
            <a:ext cx="718457" cy="720863"/>
            <a:chOff x="2575249" y="1586204"/>
            <a:chExt cx="718457" cy="720863"/>
          </a:xfrm>
        </p:grpSpPr>
        <p:sp>
          <p:nvSpPr>
            <p:cNvPr id="28" name="Raute 27">
              <a:extLst>
                <a:ext uri="{FF2B5EF4-FFF2-40B4-BE49-F238E27FC236}">
                  <a16:creationId xmlns:a16="http://schemas.microsoft.com/office/drawing/2014/main" id="{52E6EDA3-F6A8-029F-E9AB-9DFF30D41E29}"/>
                </a:ext>
              </a:extLst>
            </p:cNvPr>
            <p:cNvSpPr/>
            <p:nvPr/>
          </p:nvSpPr>
          <p:spPr>
            <a:xfrm>
              <a:off x="2575249" y="1586204"/>
              <a:ext cx="718457" cy="720863"/>
            </a:xfrm>
            <a:prstGeom prst="diamond">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800" b="1" dirty="0"/>
            </a:p>
          </p:txBody>
        </p:sp>
        <p:sp>
          <p:nvSpPr>
            <p:cNvPr id="29" name="Textfeld 28">
              <a:extLst>
                <a:ext uri="{FF2B5EF4-FFF2-40B4-BE49-F238E27FC236}">
                  <a16:creationId xmlns:a16="http://schemas.microsoft.com/office/drawing/2014/main" id="{584CA5EB-52A4-5800-D03D-0412232228F0}"/>
                </a:ext>
              </a:extLst>
            </p:cNvPr>
            <p:cNvSpPr txBox="1"/>
            <p:nvPr/>
          </p:nvSpPr>
          <p:spPr>
            <a:xfrm>
              <a:off x="2649783" y="1760475"/>
              <a:ext cx="569387" cy="369332"/>
            </a:xfrm>
            <a:prstGeom prst="rect">
              <a:avLst/>
            </a:prstGeom>
            <a:noFill/>
          </p:spPr>
          <p:txBody>
            <a:bodyPr wrap="none" rtlCol="0">
              <a:spAutoFit/>
            </a:bodyPr>
            <a:lstStyle/>
            <a:p>
              <a:r>
                <a:rPr lang="de-AT" b="1" dirty="0">
                  <a:solidFill>
                    <a:schemeClr val="bg1"/>
                  </a:solidFill>
                </a:rPr>
                <a:t>ENY</a:t>
              </a:r>
            </a:p>
          </p:txBody>
        </p:sp>
      </p:grpSp>
      <p:sp>
        <p:nvSpPr>
          <p:cNvPr id="31" name="Rechteck 30">
            <a:extLst>
              <a:ext uri="{FF2B5EF4-FFF2-40B4-BE49-F238E27FC236}">
                <a16:creationId xmlns:a16="http://schemas.microsoft.com/office/drawing/2014/main" id="{356C5DFE-8275-999A-63F6-FE8351A72B40}"/>
              </a:ext>
            </a:extLst>
          </p:cNvPr>
          <p:cNvSpPr/>
          <p:nvPr/>
        </p:nvSpPr>
        <p:spPr>
          <a:xfrm>
            <a:off x="5575307" y="3426135"/>
            <a:ext cx="643921" cy="561667"/>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TER</a:t>
            </a:r>
          </a:p>
        </p:txBody>
      </p:sp>
      <p:grpSp>
        <p:nvGrpSpPr>
          <p:cNvPr id="33" name="Group 193">
            <a:extLst>
              <a:ext uri="{FF2B5EF4-FFF2-40B4-BE49-F238E27FC236}">
                <a16:creationId xmlns:a16="http://schemas.microsoft.com/office/drawing/2014/main" id="{CCD017E8-D94C-1212-BD3A-743642707995}"/>
              </a:ext>
            </a:extLst>
          </p:cNvPr>
          <p:cNvGrpSpPr/>
          <p:nvPr/>
        </p:nvGrpSpPr>
        <p:grpSpPr>
          <a:xfrm>
            <a:off x="5575307" y="4377848"/>
            <a:ext cx="643920" cy="607387"/>
            <a:chOff x="363502" y="3745912"/>
            <a:chExt cx="547688" cy="539367"/>
          </a:xfrm>
        </p:grpSpPr>
        <p:grpSp>
          <p:nvGrpSpPr>
            <p:cNvPr id="34" name="Group 650">
              <a:extLst>
                <a:ext uri="{FF2B5EF4-FFF2-40B4-BE49-F238E27FC236}">
                  <a16:creationId xmlns:a16="http://schemas.microsoft.com/office/drawing/2014/main" id="{32BBD17D-DC76-E39B-B0DE-3B4D4BD25B16}"/>
                </a:ext>
              </a:extLst>
            </p:cNvPr>
            <p:cNvGrpSpPr>
              <a:grpSpLocks/>
            </p:cNvGrpSpPr>
            <p:nvPr/>
          </p:nvGrpSpPr>
          <p:grpSpPr bwMode="auto">
            <a:xfrm>
              <a:off x="363502" y="3920154"/>
              <a:ext cx="547688" cy="365125"/>
              <a:chOff x="3224" y="3979"/>
              <a:chExt cx="345" cy="230"/>
            </a:xfrm>
          </p:grpSpPr>
          <p:grpSp>
            <p:nvGrpSpPr>
              <p:cNvPr id="36" name="Group 366">
                <a:extLst>
                  <a:ext uri="{FF2B5EF4-FFF2-40B4-BE49-F238E27FC236}">
                    <a16:creationId xmlns:a16="http://schemas.microsoft.com/office/drawing/2014/main" id="{39AF3227-218A-AC8E-4DBD-E142E9DEEC8E}"/>
                  </a:ext>
                </a:extLst>
              </p:cNvPr>
              <p:cNvGrpSpPr>
                <a:grpSpLocks/>
              </p:cNvGrpSpPr>
              <p:nvPr/>
            </p:nvGrpSpPr>
            <p:grpSpPr bwMode="auto">
              <a:xfrm>
                <a:off x="3224" y="3979"/>
                <a:ext cx="345" cy="230"/>
                <a:chOff x="3224" y="504"/>
                <a:chExt cx="345" cy="230"/>
              </a:xfrm>
            </p:grpSpPr>
            <p:sp>
              <p:nvSpPr>
                <p:cNvPr id="38" name="Rectangle 367">
                  <a:extLst>
                    <a:ext uri="{FF2B5EF4-FFF2-40B4-BE49-F238E27FC236}">
                      <a16:creationId xmlns:a16="http://schemas.microsoft.com/office/drawing/2014/main" id="{B5CC41AD-FA5F-5CFF-76E4-6124EC6509BC}"/>
                    </a:ext>
                  </a:extLst>
                </p:cNvPr>
                <p:cNvSpPr>
                  <a:spLocks noChangeArrowheads="1"/>
                </p:cNvSpPr>
                <p:nvPr/>
              </p:nvSpPr>
              <p:spPr bwMode="auto">
                <a:xfrm>
                  <a:off x="3224" y="504"/>
                  <a:ext cx="345" cy="230"/>
                </a:xfrm>
                <a:prstGeom prst="rect">
                  <a:avLst/>
                </a:prstGeom>
                <a:solidFill>
                  <a:srgbClr val="80E0FF"/>
                </a:solidFill>
                <a:ln w="28575">
                  <a:solidFill>
                    <a:schemeClr val="tx1"/>
                  </a:solidFill>
                  <a:miter lim="800000"/>
                  <a:headEnd/>
                  <a:tailEnd/>
                </a:ln>
              </p:spPr>
              <p:txBody>
                <a:bodyPr/>
                <a:lstStyle/>
                <a:p>
                  <a:endParaRPr lang="en-US"/>
                </a:p>
              </p:txBody>
            </p:sp>
            <p:sp>
              <p:nvSpPr>
                <p:cNvPr id="39" name="Freeform 368">
                  <a:extLst>
                    <a:ext uri="{FF2B5EF4-FFF2-40B4-BE49-F238E27FC236}">
                      <a16:creationId xmlns:a16="http://schemas.microsoft.com/office/drawing/2014/main" id="{D713CB49-9324-C621-E78E-48846D0D6A74}"/>
                    </a:ext>
                  </a:extLst>
                </p:cNvPr>
                <p:cNvSpPr>
                  <a:spLocks/>
                </p:cNvSpPr>
                <p:nvPr/>
              </p:nvSpPr>
              <p:spPr bwMode="auto">
                <a:xfrm>
                  <a:off x="3227" y="509"/>
                  <a:ext cx="339" cy="219"/>
                </a:xfrm>
                <a:custGeom>
                  <a:avLst/>
                  <a:gdLst>
                    <a:gd name="T0" fmla="*/ 0 w 339"/>
                    <a:gd name="T1" fmla="*/ 219 h 219"/>
                    <a:gd name="T2" fmla="*/ 339 w 339"/>
                    <a:gd name="T3" fmla="*/ 0 h 219"/>
                  </a:gdLst>
                  <a:ahLst/>
                  <a:cxnLst>
                    <a:cxn ang="0">
                      <a:pos x="T0" y="T1"/>
                    </a:cxn>
                    <a:cxn ang="0">
                      <a:pos x="T2" y="T3"/>
                    </a:cxn>
                  </a:cxnLst>
                  <a:rect l="0" t="0" r="r" b="b"/>
                  <a:pathLst>
                    <a:path w="339" h="219">
                      <a:moveTo>
                        <a:pt x="0" y="219"/>
                      </a:moveTo>
                      <a:lnTo>
                        <a:pt x="339" y="0"/>
                      </a:lnTo>
                    </a:path>
                  </a:pathLst>
                </a:custGeom>
                <a:solidFill>
                  <a:srgbClr val="80E0FF"/>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Freeform 369">
                  <a:extLst>
                    <a:ext uri="{FF2B5EF4-FFF2-40B4-BE49-F238E27FC236}">
                      <a16:creationId xmlns:a16="http://schemas.microsoft.com/office/drawing/2014/main" id="{733112B5-59C5-B1D2-737D-3CD3CE6DB315}"/>
                    </a:ext>
                  </a:extLst>
                </p:cNvPr>
                <p:cNvSpPr>
                  <a:spLocks/>
                </p:cNvSpPr>
                <p:nvPr/>
              </p:nvSpPr>
              <p:spPr bwMode="auto">
                <a:xfrm>
                  <a:off x="3225" y="509"/>
                  <a:ext cx="342" cy="219"/>
                </a:xfrm>
                <a:custGeom>
                  <a:avLst/>
                  <a:gdLst>
                    <a:gd name="T0" fmla="*/ 342 w 342"/>
                    <a:gd name="T1" fmla="*/ 219 h 219"/>
                    <a:gd name="T2" fmla="*/ 0 w 342"/>
                    <a:gd name="T3" fmla="*/ 0 h 219"/>
                  </a:gdLst>
                  <a:ahLst/>
                  <a:cxnLst>
                    <a:cxn ang="0">
                      <a:pos x="T0" y="T1"/>
                    </a:cxn>
                    <a:cxn ang="0">
                      <a:pos x="T2" y="T3"/>
                    </a:cxn>
                  </a:cxnLst>
                  <a:rect l="0" t="0" r="r" b="b"/>
                  <a:pathLst>
                    <a:path w="342" h="219">
                      <a:moveTo>
                        <a:pt x="342" y="219"/>
                      </a:moveTo>
                      <a:lnTo>
                        <a:pt x="0" y="0"/>
                      </a:lnTo>
                    </a:path>
                  </a:pathLst>
                </a:custGeom>
                <a:solidFill>
                  <a:srgbClr val="80E0FF"/>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7" name="Oval 464">
                <a:extLst>
                  <a:ext uri="{FF2B5EF4-FFF2-40B4-BE49-F238E27FC236}">
                    <a16:creationId xmlns:a16="http://schemas.microsoft.com/office/drawing/2014/main" id="{A5D7B5D0-50B6-5103-5E32-80E566D76FAA}"/>
                  </a:ext>
                </a:extLst>
              </p:cNvPr>
              <p:cNvSpPr>
                <a:spLocks noChangeAspect="1" noChangeArrowheads="1"/>
              </p:cNvSpPr>
              <p:nvPr/>
            </p:nvSpPr>
            <p:spPr bwMode="auto">
              <a:xfrm>
                <a:off x="3267" y="4027"/>
                <a:ext cx="259" cy="134"/>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5" name="TextBox 195">
              <a:extLst>
                <a:ext uri="{FF2B5EF4-FFF2-40B4-BE49-F238E27FC236}">
                  <a16:creationId xmlns:a16="http://schemas.microsoft.com/office/drawing/2014/main" id="{3E985783-23EC-4566-9B24-E5A16E300875}"/>
                </a:ext>
              </a:extLst>
            </p:cNvPr>
            <p:cNvSpPr txBox="1"/>
            <p:nvPr/>
          </p:nvSpPr>
          <p:spPr>
            <a:xfrm>
              <a:off x="589388" y="3745912"/>
              <a:ext cx="99386" cy="215444"/>
            </a:xfrm>
            <a:prstGeom prst="rect">
              <a:avLst/>
            </a:prstGeom>
            <a:noFill/>
          </p:spPr>
          <p:txBody>
            <a:bodyPr wrap="none" lIns="0" tIns="0" rIns="0" bIns="0" rtlCol="0">
              <a:spAutoFit/>
            </a:bodyPr>
            <a:lstStyle/>
            <a:p>
              <a:r>
                <a:rPr lang="en-US" sz="1400" b="1" dirty="0">
                  <a:latin typeface="Arial" panose="020B0604020202020204" pitchFamily="34" charset="0"/>
                  <a:cs typeface="Arial" panose="020B0604020202020204" pitchFamily="34" charset="0"/>
                </a:rPr>
                <a:t>II</a:t>
              </a:r>
            </a:p>
          </p:txBody>
        </p:sp>
      </p:grpSp>
      <p:pic>
        <p:nvPicPr>
          <p:cNvPr id="42" name="Grafik 41">
            <a:extLst>
              <a:ext uri="{FF2B5EF4-FFF2-40B4-BE49-F238E27FC236}">
                <a16:creationId xmlns:a16="http://schemas.microsoft.com/office/drawing/2014/main" id="{F89CBBEC-3967-2CEB-CD05-EE59A717F001}"/>
              </a:ext>
            </a:extLst>
          </p:cNvPr>
          <p:cNvPicPr>
            <a:picLocks noChangeAspect="1"/>
          </p:cNvPicPr>
          <p:nvPr/>
        </p:nvPicPr>
        <p:blipFill>
          <a:blip r:embed="rId3"/>
          <a:stretch>
            <a:fillRect/>
          </a:stretch>
        </p:blipFill>
        <p:spPr>
          <a:xfrm>
            <a:off x="5524574" y="1066023"/>
            <a:ext cx="745386" cy="859155"/>
          </a:xfrm>
          <a:prstGeom prst="rect">
            <a:avLst/>
          </a:prstGeom>
        </p:spPr>
      </p:pic>
      <p:sp>
        <p:nvSpPr>
          <p:cNvPr id="43" name="Rechteck: abgerundete Ecken 42">
            <a:extLst>
              <a:ext uri="{FF2B5EF4-FFF2-40B4-BE49-F238E27FC236}">
                <a16:creationId xmlns:a16="http://schemas.microsoft.com/office/drawing/2014/main" id="{6984F5C0-3AC6-A910-2D15-EB2F46EC6AAC}"/>
              </a:ext>
            </a:extLst>
          </p:cNvPr>
          <p:cNvSpPr/>
          <p:nvPr/>
        </p:nvSpPr>
        <p:spPr>
          <a:xfrm>
            <a:off x="1941511" y="1072727"/>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400" dirty="0" err="1">
                <a:latin typeface="Franklin Gothic Medium" panose="020B0603020102020204" pitchFamily="34" charset="0"/>
              </a:rPr>
              <a:t>Know</a:t>
            </a:r>
            <a:r>
              <a:rPr lang="de-AT" sz="1400" dirty="0">
                <a:latin typeface="Franklin Gothic Medium" panose="020B0603020102020204" pitchFamily="34" charset="0"/>
              </a:rPr>
              <a:t>. Think. Act!</a:t>
            </a:r>
          </a:p>
        </p:txBody>
      </p:sp>
      <p:sp>
        <p:nvSpPr>
          <p:cNvPr id="44" name="Rechteck: abgerundete Ecken 43">
            <a:extLst>
              <a:ext uri="{FF2B5EF4-FFF2-40B4-BE49-F238E27FC236}">
                <a16:creationId xmlns:a16="http://schemas.microsoft.com/office/drawing/2014/main" id="{866E32D7-CC76-8B1C-15A7-28962CE29A41}"/>
              </a:ext>
            </a:extLst>
          </p:cNvPr>
          <p:cNvSpPr/>
          <p:nvPr/>
        </p:nvSpPr>
        <p:spPr>
          <a:xfrm>
            <a:off x="1941511" y="3766864"/>
            <a:ext cx="2921049" cy="338554"/>
          </a:xfrm>
          <a:prstGeom prst="roundRect">
            <a:avLst/>
          </a:prstGeom>
          <a:solidFill>
            <a:srgbClr val="960404"/>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Fool me once—never twice.</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46" name="Rechteck: abgerundete Ecken 45">
            <a:extLst>
              <a:ext uri="{FF2B5EF4-FFF2-40B4-BE49-F238E27FC236}">
                <a16:creationId xmlns:a16="http://schemas.microsoft.com/office/drawing/2014/main" id="{C93108C0-2AFF-90F1-0DDC-60A27ACB7456}"/>
              </a:ext>
            </a:extLst>
          </p:cNvPr>
          <p:cNvSpPr/>
          <p:nvPr/>
        </p:nvSpPr>
        <p:spPr>
          <a:xfrm>
            <a:off x="1941515" y="2805869"/>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No limits—just possibilities.</a:t>
            </a:r>
            <a:endParaRPr lang="de-AT" sz="1400" dirty="0">
              <a:latin typeface="Franklin Gothic Medium" panose="020B0603020102020204" pitchFamily="34" charset="0"/>
            </a:endParaRPr>
          </a:p>
        </p:txBody>
      </p:sp>
      <p:sp>
        <p:nvSpPr>
          <p:cNvPr id="48" name="Rechteck: abgerundete Ecken 47">
            <a:extLst>
              <a:ext uri="{FF2B5EF4-FFF2-40B4-BE49-F238E27FC236}">
                <a16:creationId xmlns:a16="http://schemas.microsoft.com/office/drawing/2014/main" id="{D6E699F1-2747-F4C3-94AA-5BE60129C39C}"/>
              </a:ext>
            </a:extLst>
          </p:cNvPr>
          <p:cNvSpPr/>
          <p:nvPr/>
        </p:nvSpPr>
        <p:spPr>
          <a:xfrm>
            <a:off x="1941511" y="4156163"/>
            <a:ext cx="2921049" cy="338554"/>
          </a:xfrm>
          <a:prstGeom prst="roundRect">
            <a:avLst/>
          </a:prstGeom>
          <a:solidFill>
            <a:schemeClr val="accent6">
              <a:lumMod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The ground fights with you…</a:t>
            </a:r>
            <a:endParaRPr lang="de-AT" sz="1400" dirty="0">
              <a:latin typeface="Franklin Gothic Medium" panose="020B0603020102020204" pitchFamily="34" charset="0"/>
            </a:endParaRPr>
          </a:p>
        </p:txBody>
      </p:sp>
      <p:sp>
        <p:nvSpPr>
          <p:cNvPr id="51" name="Rechteck: abgerundete Ecken 50">
            <a:extLst>
              <a:ext uri="{FF2B5EF4-FFF2-40B4-BE49-F238E27FC236}">
                <a16:creationId xmlns:a16="http://schemas.microsoft.com/office/drawing/2014/main" id="{6ECF8768-273C-D386-2CEC-7E7BF90C0356}"/>
              </a:ext>
            </a:extLst>
          </p:cNvPr>
          <p:cNvSpPr/>
          <p:nvPr/>
        </p:nvSpPr>
        <p:spPr>
          <a:xfrm>
            <a:off x="1941511" y="3195769"/>
            <a:ext cx="2921048" cy="338554"/>
          </a:xfrm>
          <a:prstGeom prst="roundRect">
            <a:avLst/>
          </a:prstGeom>
          <a:solidFill>
            <a:srgbClr val="00B0F0"/>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Franklin Gothic Medium" panose="020B0603020102020204" pitchFamily="34" charset="0"/>
                <a:ea typeface="Calibri" panose="020F0502020204030204" pitchFamily="34" charset="0"/>
                <a:cs typeface="Times New Roman" panose="02020603050405020304" pitchFamily="18" charset="0"/>
              </a:rPr>
              <a:t>Practice chaos, master control.</a:t>
            </a:r>
            <a:endParaRPr lang="de-AT" sz="1400">
              <a:latin typeface="Franklin Gothic Medium" panose="020B0603020102020204" pitchFamily="34" charset="0"/>
            </a:endParaRPr>
          </a:p>
        </p:txBody>
      </p:sp>
      <p:sp>
        <p:nvSpPr>
          <p:cNvPr id="52" name="Rechteck: abgerundete Ecken 51">
            <a:extLst>
              <a:ext uri="{FF2B5EF4-FFF2-40B4-BE49-F238E27FC236}">
                <a16:creationId xmlns:a16="http://schemas.microsoft.com/office/drawing/2014/main" id="{E83A9042-FE12-8B6B-74B1-12AADD063F96}"/>
              </a:ext>
            </a:extLst>
          </p:cNvPr>
          <p:cNvSpPr/>
          <p:nvPr/>
        </p:nvSpPr>
        <p:spPr>
          <a:xfrm>
            <a:off x="1941512" y="4545462"/>
            <a:ext cx="2921046" cy="338554"/>
          </a:xfrm>
          <a:prstGeom prst="roundRect">
            <a:avLst/>
          </a:prstGeom>
          <a:solidFill>
            <a:srgbClr val="3333FF"/>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Trust wins battles.</a:t>
            </a:r>
            <a:endParaRPr lang="de-AT" sz="1400" dirty="0">
              <a:latin typeface="Franklin Gothic Medium" panose="020B0603020102020204" pitchFamily="34" charset="0"/>
            </a:endParaRPr>
          </a:p>
        </p:txBody>
      </p:sp>
      <p:sp>
        <p:nvSpPr>
          <p:cNvPr id="53" name="Rechteck: abgerundete Ecken 52">
            <a:extLst>
              <a:ext uri="{FF2B5EF4-FFF2-40B4-BE49-F238E27FC236}">
                <a16:creationId xmlns:a16="http://schemas.microsoft.com/office/drawing/2014/main" id="{75EF429E-99B7-1CCA-6D79-5CD70AECF0EF}"/>
              </a:ext>
            </a:extLst>
          </p:cNvPr>
          <p:cNvSpPr/>
          <p:nvPr/>
        </p:nvSpPr>
        <p:spPr>
          <a:xfrm>
            <a:off x="1941511" y="1845475"/>
            <a:ext cx="2921047" cy="338554"/>
          </a:xfrm>
          <a:prstGeom prst="roundRect">
            <a:avLst/>
          </a:prstGeom>
          <a:solidFill>
            <a:srgbClr val="00B0F0"/>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ranklin Gothic Medium" panose="020B0603020102020204" pitchFamily="34" charset="0"/>
                <a:ea typeface="Calibri" panose="020F0502020204030204" pitchFamily="34" charset="0"/>
                <a:cs typeface="Times New Roman" panose="02020603050405020304" pitchFamily="18" charset="0"/>
              </a:rPr>
              <a:t>Double Tap.</a:t>
            </a:r>
            <a:endParaRPr lang="de-AT" sz="1400">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56" name="Grafik 55">
            <a:extLst>
              <a:ext uri="{FF2B5EF4-FFF2-40B4-BE49-F238E27FC236}">
                <a16:creationId xmlns:a16="http://schemas.microsoft.com/office/drawing/2014/main" id="{C51DF7B7-0AF1-2D64-7D84-465439F3399E}"/>
              </a:ext>
            </a:extLst>
          </p:cNvPr>
          <p:cNvPicPr>
            <a:picLocks noChangeAspect="1"/>
          </p:cNvPicPr>
          <p:nvPr/>
        </p:nvPicPr>
        <p:blipFill>
          <a:blip r:embed="rId4"/>
          <a:stretch>
            <a:fillRect/>
          </a:stretch>
        </p:blipFill>
        <p:spPr>
          <a:xfrm>
            <a:off x="7186648" y="1145796"/>
            <a:ext cx="1931090" cy="1890292"/>
          </a:xfrm>
          <a:prstGeom prst="rect">
            <a:avLst/>
          </a:prstGeom>
          <a:ln>
            <a:noFill/>
          </a:ln>
          <a:effectLst>
            <a:outerShdw blurRad="279400" sx="104000" sy="104000" algn="tl" rotWithShape="0">
              <a:srgbClr val="7030A0">
                <a:alpha val="70000"/>
              </a:srgbClr>
            </a:outerShdw>
          </a:effectLst>
        </p:spPr>
      </p:pic>
      <p:sp>
        <p:nvSpPr>
          <p:cNvPr id="54" name="Rechteck: abgerundete Ecken 53">
            <a:extLst>
              <a:ext uri="{FF2B5EF4-FFF2-40B4-BE49-F238E27FC236}">
                <a16:creationId xmlns:a16="http://schemas.microsoft.com/office/drawing/2014/main" id="{6642B588-ABC1-CA37-DE66-16547FAB314A}"/>
              </a:ext>
            </a:extLst>
          </p:cNvPr>
          <p:cNvSpPr/>
          <p:nvPr/>
        </p:nvSpPr>
        <p:spPr>
          <a:xfrm>
            <a:off x="6691670" y="3195769"/>
            <a:ext cx="2921046" cy="338554"/>
          </a:xfrm>
          <a:prstGeom prst="roundRect">
            <a:avLst/>
          </a:prstGeom>
          <a:solidFill>
            <a:srgbClr val="3333FF"/>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Loose smart, so you can win again.</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115" name="Rechteck: abgerundete Ecken 114">
            <a:extLst>
              <a:ext uri="{FF2B5EF4-FFF2-40B4-BE49-F238E27FC236}">
                <a16:creationId xmlns:a16="http://schemas.microsoft.com/office/drawing/2014/main" id="{550DD6BB-7FF7-23A5-1345-498AEFE1056E}"/>
              </a:ext>
            </a:extLst>
          </p:cNvPr>
          <p:cNvSpPr/>
          <p:nvPr/>
        </p:nvSpPr>
        <p:spPr>
          <a:xfrm>
            <a:off x="1936462" y="1461074"/>
            <a:ext cx="2921049" cy="338554"/>
          </a:xfrm>
          <a:prstGeom prst="roundRect">
            <a:avLst/>
          </a:prstGeom>
          <a:solidFill>
            <a:srgbClr val="960404"/>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Look sharp, stay sharp, strike hard.</a:t>
            </a:r>
            <a:endParaRPr lang="de-AT" sz="1400" i="1" dirty="0">
              <a:latin typeface="Franklin Gothic Medium" panose="020B0603020102020204" pitchFamily="34" charset="0"/>
            </a:endParaRPr>
          </a:p>
        </p:txBody>
      </p:sp>
    </p:spTree>
    <p:extLst>
      <p:ext uri="{BB962C8B-B14F-4D97-AF65-F5344CB8AC3E}">
        <p14:creationId xmlns:p14="http://schemas.microsoft.com/office/powerpoint/2010/main" val="1012173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E6E4D-C877-E041-7689-043EDFA8621F}"/>
            </a:ext>
          </a:extLst>
        </p:cNvPr>
        <p:cNvGrpSpPr/>
        <p:nvPr/>
      </p:nvGrpSpPr>
      <p:grpSpPr>
        <a:xfrm>
          <a:off x="0" y="0"/>
          <a:ext cx="0" cy="0"/>
          <a:chOff x="0" y="0"/>
          <a:chExt cx="0" cy="0"/>
        </a:xfrm>
      </p:grpSpPr>
      <p:sp>
        <p:nvSpPr>
          <p:cNvPr id="116" name="Rechteck: abgerundete Ecken 115">
            <a:extLst>
              <a:ext uri="{FF2B5EF4-FFF2-40B4-BE49-F238E27FC236}">
                <a16:creationId xmlns:a16="http://schemas.microsoft.com/office/drawing/2014/main" id="{A3E44FF3-8838-5791-D946-89C6860B4E28}"/>
              </a:ext>
            </a:extLst>
          </p:cNvPr>
          <p:cNvSpPr/>
          <p:nvPr/>
        </p:nvSpPr>
        <p:spPr>
          <a:xfrm>
            <a:off x="1941509" y="2413990"/>
            <a:ext cx="2921049" cy="338554"/>
          </a:xfrm>
          <a:prstGeom prst="roundRect">
            <a:avLst/>
          </a:prstGeom>
          <a:solidFill>
            <a:schemeClr val="accent6">
              <a:lumMod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Franklin Gothic Medium" panose="020B0603020102020204" pitchFamily="34" charset="0"/>
                <a:ea typeface="Calibri" panose="020F0502020204030204" pitchFamily="34" charset="0"/>
                <a:cs typeface="Times New Roman" panose="02020603050405020304" pitchFamily="18" charset="0"/>
              </a:rPr>
              <a:t>Two is one, one is none.</a:t>
            </a:r>
            <a:endParaRPr lang="de-AT" sz="1400">
              <a:latin typeface="Franklin Gothic Medium" panose="020B0603020102020204" pitchFamily="34" charset="0"/>
            </a:endParaRPr>
          </a:p>
        </p:txBody>
      </p:sp>
      <p:cxnSp>
        <p:nvCxnSpPr>
          <p:cNvPr id="81" name="Gerade Verbindung mit Pfeil 58">
            <a:extLst>
              <a:ext uri="{FF2B5EF4-FFF2-40B4-BE49-F238E27FC236}">
                <a16:creationId xmlns:a16="http://schemas.microsoft.com/office/drawing/2014/main" id="{90F7B737-0F7C-4890-1408-5B097A916AE2}"/>
              </a:ext>
            </a:extLst>
          </p:cNvPr>
          <p:cNvCxnSpPr>
            <a:cxnSpLocks/>
            <a:stCxn id="52" idx="3"/>
            <a:endCxn id="56" idx="1"/>
          </p:cNvCxnSpPr>
          <p:nvPr/>
        </p:nvCxnSpPr>
        <p:spPr>
          <a:xfrm flipV="1">
            <a:off x="4862558" y="2090942"/>
            <a:ext cx="2324090" cy="2623797"/>
          </a:xfrm>
          <a:prstGeom prst="straightConnector1">
            <a:avLst/>
          </a:prstGeom>
          <a:ln w="190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74AAB368-0842-D7C5-242A-BED6C6C2E06B}"/>
              </a:ext>
            </a:extLst>
          </p:cNvPr>
          <p:cNvSpPr>
            <a:spLocks noGrp="1"/>
          </p:cNvSpPr>
          <p:nvPr>
            <p:ph type="title"/>
          </p:nvPr>
        </p:nvSpPr>
        <p:spPr/>
        <p:txBody>
          <a:bodyPr/>
          <a:lstStyle/>
          <a:p>
            <a:r>
              <a:rPr lang="de-DE" sz="4000" dirty="0" err="1"/>
              <a:t>Tactical</a:t>
            </a:r>
            <a:r>
              <a:rPr lang="de-DE" sz="4000" dirty="0"/>
              <a:t> </a:t>
            </a:r>
            <a:r>
              <a:rPr lang="de-DE" sz="4000" dirty="0" err="1"/>
              <a:t>Reflection</a:t>
            </a:r>
            <a:endParaRPr lang="de-AT" sz="4000" dirty="0"/>
          </a:p>
        </p:txBody>
      </p:sp>
      <p:sp>
        <p:nvSpPr>
          <p:cNvPr id="4" name="Datumsplatzhalter 3">
            <a:extLst>
              <a:ext uri="{FF2B5EF4-FFF2-40B4-BE49-F238E27FC236}">
                <a16:creationId xmlns:a16="http://schemas.microsoft.com/office/drawing/2014/main" id="{B66F752E-0E94-CEB3-219F-0E41715D6663}"/>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9CA61F0E-1666-7FD0-89F8-A30BD6537450}"/>
              </a:ext>
            </a:extLst>
          </p:cNvPr>
          <p:cNvSpPr>
            <a:spLocks noGrp="1"/>
          </p:cNvSpPr>
          <p:nvPr>
            <p:ph type="sldNum" sz="quarter" idx="12"/>
          </p:nvPr>
        </p:nvSpPr>
        <p:spPr/>
        <p:txBody>
          <a:bodyPr/>
          <a:lstStyle/>
          <a:p>
            <a:pPr lvl="0"/>
            <a:fld id="{E9332B9C-7C82-4E4D-B68E-C75B982C1359}" type="slidenum">
              <a:rPr lang="de-AT" smtClean="0"/>
              <a:t>46</a:t>
            </a:fld>
            <a:endParaRPr lang="de-AT" dirty="0"/>
          </a:p>
        </p:txBody>
      </p:sp>
      <p:sp>
        <p:nvSpPr>
          <p:cNvPr id="6" name="Textfeld 5">
            <a:extLst>
              <a:ext uri="{FF2B5EF4-FFF2-40B4-BE49-F238E27FC236}">
                <a16:creationId xmlns:a16="http://schemas.microsoft.com/office/drawing/2014/main" id="{934799F4-9198-508F-8728-FFC9A274968F}"/>
              </a:ext>
            </a:extLst>
          </p:cNvPr>
          <p:cNvSpPr txBox="1"/>
          <p:nvPr/>
        </p:nvSpPr>
        <p:spPr>
          <a:xfrm>
            <a:off x="1409636" y="5283254"/>
            <a:ext cx="4916731" cy="338554"/>
          </a:xfrm>
          <a:prstGeom prst="rect">
            <a:avLst/>
          </a:prstGeom>
          <a:noFill/>
        </p:spPr>
        <p:txBody>
          <a:bodyPr wrap="none" rtlCol="0">
            <a:spAutoFit/>
          </a:bodyPr>
          <a:lstStyle/>
          <a:p>
            <a:r>
              <a:rPr lang="de-DE" sz="800" dirty="0"/>
              <a:t>Sources:</a:t>
            </a:r>
          </a:p>
          <a:p>
            <a:r>
              <a:rPr lang="de-DE" sz="800" dirty="0"/>
              <a:t>https://bestdiplomats.org/wp-content/uploads/2023/10/Top-14-Most-Great-Military-Leaders-in-History-Upd.jpg</a:t>
            </a:r>
          </a:p>
        </p:txBody>
      </p:sp>
      <p:sp>
        <p:nvSpPr>
          <p:cNvPr id="3" name="Rechteck: abgerundete Ecken 2">
            <a:extLst>
              <a:ext uri="{FF2B5EF4-FFF2-40B4-BE49-F238E27FC236}">
                <a16:creationId xmlns:a16="http://schemas.microsoft.com/office/drawing/2014/main" id="{D7590588-86B7-25E5-ED46-9170A357CD5B}"/>
              </a:ext>
            </a:extLst>
          </p:cNvPr>
          <p:cNvSpPr/>
          <p:nvPr/>
        </p:nvSpPr>
        <p:spPr>
          <a:xfrm>
            <a:off x="357857" y="1349518"/>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a:t>
            </a:r>
          </a:p>
        </p:txBody>
      </p:sp>
      <p:sp>
        <p:nvSpPr>
          <p:cNvPr id="14" name="Rechteck: abgerundete Ecken 13">
            <a:extLst>
              <a:ext uri="{FF2B5EF4-FFF2-40B4-BE49-F238E27FC236}">
                <a16:creationId xmlns:a16="http://schemas.microsoft.com/office/drawing/2014/main" id="{39ED6EA5-3C79-27E1-32BA-1AEB990FDB91}"/>
              </a:ext>
            </a:extLst>
          </p:cNvPr>
          <p:cNvSpPr/>
          <p:nvPr/>
        </p:nvSpPr>
        <p:spPr>
          <a:xfrm>
            <a:off x="357857" y="2693187"/>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II</a:t>
            </a:r>
          </a:p>
        </p:txBody>
      </p:sp>
      <p:sp>
        <p:nvSpPr>
          <p:cNvPr id="15" name="Rechteck: abgerundete Ecken 14">
            <a:extLst>
              <a:ext uri="{FF2B5EF4-FFF2-40B4-BE49-F238E27FC236}">
                <a16:creationId xmlns:a16="http://schemas.microsoft.com/office/drawing/2014/main" id="{0E0E9A4A-C408-BB02-3D5B-FEE98FA58F02}"/>
              </a:ext>
            </a:extLst>
          </p:cNvPr>
          <p:cNvSpPr/>
          <p:nvPr/>
        </p:nvSpPr>
        <p:spPr>
          <a:xfrm>
            <a:off x="357857" y="4042180"/>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III</a:t>
            </a:r>
          </a:p>
        </p:txBody>
      </p:sp>
      <p:grpSp>
        <p:nvGrpSpPr>
          <p:cNvPr id="30" name="Gruppieren 29">
            <a:extLst>
              <a:ext uri="{FF2B5EF4-FFF2-40B4-BE49-F238E27FC236}">
                <a16:creationId xmlns:a16="http://schemas.microsoft.com/office/drawing/2014/main" id="{4207A8FC-79BD-47C2-6757-CC04C16ABAE6}"/>
              </a:ext>
            </a:extLst>
          </p:cNvPr>
          <p:cNvGrpSpPr/>
          <p:nvPr/>
        </p:nvGrpSpPr>
        <p:grpSpPr>
          <a:xfrm>
            <a:off x="5538039" y="2315225"/>
            <a:ext cx="718457" cy="720863"/>
            <a:chOff x="2575249" y="1586204"/>
            <a:chExt cx="718457" cy="720863"/>
          </a:xfrm>
        </p:grpSpPr>
        <p:sp>
          <p:nvSpPr>
            <p:cNvPr id="28" name="Raute 27">
              <a:extLst>
                <a:ext uri="{FF2B5EF4-FFF2-40B4-BE49-F238E27FC236}">
                  <a16:creationId xmlns:a16="http://schemas.microsoft.com/office/drawing/2014/main" id="{61A6437D-57BD-E5F8-8B28-1B310185C3F4}"/>
                </a:ext>
              </a:extLst>
            </p:cNvPr>
            <p:cNvSpPr/>
            <p:nvPr/>
          </p:nvSpPr>
          <p:spPr>
            <a:xfrm>
              <a:off x="2575249" y="1586204"/>
              <a:ext cx="718457" cy="720863"/>
            </a:xfrm>
            <a:prstGeom prst="diamond">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800" b="1" dirty="0"/>
            </a:p>
          </p:txBody>
        </p:sp>
        <p:sp>
          <p:nvSpPr>
            <p:cNvPr id="29" name="Textfeld 28">
              <a:extLst>
                <a:ext uri="{FF2B5EF4-FFF2-40B4-BE49-F238E27FC236}">
                  <a16:creationId xmlns:a16="http://schemas.microsoft.com/office/drawing/2014/main" id="{C05D9A22-0339-F858-3FDF-61244CAE5BF2}"/>
                </a:ext>
              </a:extLst>
            </p:cNvPr>
            <p:cNvSpPr txBox="1"/>
            <p:nvPr/>
          </p:nvSpPr>
          <p:spPr>
            <a:xfrm>
              <a:off x="2649783" y="1760475"/>
              <a:ext cx="569387" cy="369332"/>
            </a:xfrm>
            <a:prstGeom prst="rect">
              <a:avLst/>
            </a:prstGeom>
            <a:noFill/>
          </p:spPr>
          <p:txBody>
            <a:bodyPr wrap="none" rtlCol="0">
              <a:spAutoFit/>
            </a:bodyPr>
            <a:lstStyle/>
            <a:p>
              <a:r>
                <a:rPr lang="de-AT" b="1" dirty="0">
                  <a:solidFill>
                    <a:schemeClr val="bg1"/>
                  </a:solidFill>
                </a:rPr>
                <a:t>ENY</a:t>
              </a:r>
            </a:p>
          </p:txBody>
        </p:sp>
      </p:grpSp>
      <p:sp>
        <p:nvSpPr>
          <p:cNvPr id="31" name="Rechteck 30">
            <a:extLst>
              <a:ext uri="{FF2B5EF4-FFF2-40B4-BE49-F238E27FC236}">
                <a16:creationId xmlns:a16="http://schemas.microsoft.com/office/drawing/2014/main" id="{955FC82E-E938-88AC-81A0-EA9129AF3ACA}"/>
              </a:ext>
            </a:extLst>
          </p:cNvPr>
          <p:cNvSpPr/>
          <p:nvPr/>
        </p:nvSpPr>
        <p:spPr>
          <a:xfrm>
            <a:off x="5575307" y="3426135"/>
            <a:ext cx="643921" cy="561667"/>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TER</a:t>
            </a:r>
          </a:p>
        </p:txBody>
      </p:sp>
      <p:grpSp>
        <p:nvGrpSpPr>
          <p:cNvPr id="33" name="Group 193">
            <a:extLst>
              <a:ext uri="{FF2B5EF4-FFF2-40B4-BE49-F238E27FC236}">
                <a16:creationId xmlns:a16="http://schemas.microsoft.com/office/drawing/2014/main" id="{74234BEF-4ECC-82F1-C565-C8FA8D365BD1}"/>
              </a:ext>
            </a:extLst>
          </p:cNvPr>
          <p:cNvGrpSpPr/>
          <p:nvPr/>
        </p:nvGrpSpPr>
        <p:grpSpPr>
          <a:xfrm>
            <a:off x="5575307" y="4377848"/>
            <a:ext cx="643920" cy="607387"/>
            <a:chOff x="363502" y="3745912"/>
            <a:chExt cx="547688" cy="539367"/>
          </a:xfrm>
        </p:grpSpPr>
        <p:grpSp>
          <p:nvGrpSpPr>
            <p:cNvPr id="34" name="Group 650">
              <a:extLst>
                <a:ext uri="{FF2B5EF4-FFF2-40B4-BE49-F238E27FC236}">
                  <a16:creationId xmlns:a16="http://schemas.microsoft.com/office/drawing/2014/main" id="{C54A4853-85CC-4177-D0BA-495B2E5A034F}"/>
                </a:ext>
              </a:extLst>
            </p:cNvPr>
            <p:cNvGrpSpPr>
              <a:grpSpLocks/>
            </p:cNvGrpSpPr>
            <p:nvPr/>
          </p:nvGrpSpPr>
          <p:grpSpPr bwMode="auto">
            <a:xfrm>
              <a:off x="363502" y="3920154"/>
              <a:ext cx="547688" cy="365125"/>
              <a:chOff x="3224" y="3979"/>
              <a:chExt cx="345" cy="230"/>
            </a:xfrm>
          </p:grpSpPr>
          <p:grpSp>
            <p:nvGrpSpPr>
              <p:cNvPr id="36" name="Group 366">
                <a:extLst>
                  <a:ext uri="{FF2B5EF4-FFF2-40B4-BE49-F238E27FC236}">
                    <a16:creationId xmlns:a16="http://schemas.microsoft.com/office/drawing/2014/main" id="{48EEC17D-72A6-AA95-3183-7682D60DA275}"/>
                  </a:ext>
                </a:extLst>
              </p:cNvPr>
              <p:cNvGrpSpPr>
                <a:grpSpLocks/>
              </p:cNvGrpSpPr>
              <p:nvPr/>
            </p:nvGrpSpPr>
            <p:grpSpPr bwMode="auto">
              <a:xfrm>
                <a:off x="3224" y="3979"/>
                <a:ext cx="345" cy="230"/>
                <a:chOff x="3224" y="504"/>
                <a:chExt cx="345" cy="230"/>
              </a:xfrm>
            </p:grpSpPr>
            <p:sp>
              <p:nvSpPr>
                <p:cNvPr id="38" name="Rectangle 367">
                  <a:extLst>
                    <a:ext uri="{FF2B5EF4-FFF2-40B4-BE49-F238E27FC236}">
                      <a16:creationId xmlns:a16="http://schemas.microsoft.com/office/drawing/2014/main" id="{A6DC996A-6113-189B-5598-34EC334EF6D8}"/>
                    </a:ext>
                  </a:extLst>
                </p:cNvPr>
                <p:cNvSpPr>
                  <a:spLocks noChangeArrowheads="1"/>
                </p:cNvSpPr>
                <p:nvPr/>
              </p:nvSpPr>
              <p:spPr bwMode="auto">
                <a:xfrm>
                  <a:off x="3224" y="504"/>
                  <a:ext cx="345" cy="230"/>
                </a:xfrm>
                <a:prstGeom prst="rect">
                  <a:avLst/>
                </a:prstGeom>
                <a:solidFill>
                  <a:srgbClr val="80E0FF"/>
                </a:solidFill>
                <a:ln w="28575">
                  <a:solidFill>
                    <a:schemeClr val="tx1"/>
                  </a:solidFill>
                  <a:miter lim="800000"/>
                  <a:headEnd/>
                  <a:tailEnd/>
                </a:ln>
              </p:spPr>
              <p:txBody>
                <a:bodyPr/>
                <a:lstStyle/>
                <a:p>
                  <a:endParaRPr lang="en-US"/>
                </a:p>
              </p:txBody>
            </p:sp>
            <p:sp>
              <p:nvSpPr>
                <p:cNvPr id="39" name="Freeform 368">
                  <a:extLst>
                    <a:ext uri="{FF2B5EF4-FFF2-40B4-BE49-F238E27FC236}">
                      <a16:creationId xmlns:a16="http://schemas.microsoft.com/office/drawing/2014/main" id="{94E0A2BA-9F10-D398-43CD-70B5D3F86405}"/>
                    </a:ext>
                  </a:extLst>
                </p:cNvPr>
                <p:cNvSpPr>
                  <a:spLocks/>
                </p:cNvSpPr>
                <p:nvPr/>
              </p:nvSpPr>
              <p:spPr bwMode="auto">
                <a:xfrm>
                  <a:off x="3227" y="509"/>
                  <a:ext cx="339" cy="219"/>
                </a:xfrm>
                <a:custGeom>
                  <a:avLst/>
                  <a:gdLst>
                    <a:gd name="T0" fmla="*/ 0 w 339"/>
                    <a:gd name="T1" fmla="*/ 219 h 219"/>
                    <a:gd name="T2" fmla="*/ 339 w 339"/>
                    <a:gd name="T3" fmla="*/ 0 h 219"/>
                  </a:gdLst>
                  <a:ahLst/>
                  <a:cxnLst>
                    <a:cxn ang="0">
                      <a:pos x="T0" y="T1"/>
                    </a:cxn>
                    <a:cxn ang="0">
                      <a:pos x="T2" y="T3"/>
                    </a:cxn>
                  </a:cxnLst>
                  <a:rect l="0" t="0" r="r" b="b"/>
                  <a:pathLst>
                    <a:path w="339" h="219">
                      <a:moveTo>
                        <a:pt x="0" y="219"/>
                      </a:moveTo>
                      <a:lnTo>
                        <a:pt x="339" y="0"/>
                      </a:lnTo>
                    </a:path>
                  </a:pathLst>
                </a:custGeom>
                <a:solidFill>
                  <a:srgbClr val="80E0FF"/>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Freeform 369">
                  <a:extLst>
                    <a:ext uri="{FF2B5EF4-FFF2-40B4-BE49-F238E27FC236}">
                      <a16:creationId xmlns:a16="http://schemas.microsoft.com/office/drawing/2014/main" id="{618A025E-1781-4B1B-D3C4-C5B073270B74}"/>
                    </a:ext>
                  </a:extLst>
                </p:cNvPr>
                <p:cNvSpPr>
                  <a:spLocks/>
                </p:cNvSpPr>
                <p:nvPr/>
              </p:nvSpPr>
              <p:spPr bwMode="auto">
                <a:xfrm>
                  <a:off x="3225" y="509"/>
                  <a:ext cx="342" cy="219"/>
                </a:xfrm>
                <a:custGeom>
                  <a:avLst/>
                  <a:gdLst>
                    <a:gd name="T0" fmla="*/ 342 w 342"/>
                    <a:gd name="T1" fmla="*/ 219 h 219"/>
                    <a:gd name="T2" fmla="*/ 0 w 342"/>
                    <a:gd name="T3" fmla="*/ 0 h 219"/>
                  </a:gdLst>
                  <a:ahLst/>
                  <a:cxnLst>
                    <a:cxn ang="0">
                      <a:pos x="T0" y="T1"/>
                    </a:cxn>
                    <a:cxn ang="0">
                      <a:pos x="T2" y="T3"/>
                    </a:cxn>
                  </a:cxnLst>
                  <a:rect l="0" t="0" r="r" b="b"/>
                  <a:pathLst>
                    <a:path w="342" h="219">
                      <a:moveTo>
                        <a:pt x="342" y="219"/>
                      </a:moveTo>
                      <a:lnTo>
                        <a:pt x="0" y="0"/>
                      </a:lnTo>
                    </a:path>
                  </a:pathLst>
                </a:custGeom>
                <a:solidFill>
                  <a:srgbClr val="80E0FF"/>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7" name="Oval 464">
                <a:extLst>
                  <a:ext uri="{FF2B5EF4-FFF2-40B4-BE49-F238E27FC236}">
                    <a16:creationId xmlns:a16="http://schemas.microsoft.com/office/drawing/2014/main" id="{0A8681E3-6604-E96F-F0C7-CA1DB73369DB}"/>
                  </a:ext>
                </a:extLst>
              </p:cNvPr>
              <p:cNvSpPr>
                <a:spLocks noChangeAspect="1" noChangeArrowheads="1"/>
              </p:cNvSpPr>
              <p:nvPr/>
            </p:nvSpPr>
            <p:spPr bwMode="auto">
              <a:xfrm>
                <a:off x="3267" y="4027"/>
                <a:ext cx="259" cy="134"/>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5" name="TextBox 195">
              <a:extLst>
                <a:ext uri="{FF2B5EF4-FFF2-40B4-BE49-F238E27FC236}">
                  <a16:creationId xmlns:a16="http://schemas.microsoft.com/office/drawing/2014/main" id="{0BDACDEC-D67D-E254-8CF8-597223BCC53D}"/>
                </a:ext>
              </a:extLst>
            </p:cNvPr>
            <p:cNvSpPr txBox="1"/>
            <p:nvPr/>
          </p:nvSpPr>
          <p:spPr>
            <a:xfrm>
              <a:off x="589388" y="3745912"/>
              <a:ext cx="99386" cy="215444"/>
            </a:xfrm>
            <a:prstGeom prst="rect">
              <a:avLst/>
            </a:prstGeom>
            <a:noFill/>
          </p:spPr>
          <p:txBody>
            <a:bodyPr wrap="none" lIns="0" tIns="0" rIns="0" bIns="0" rtlCol="0">
              <a:spAutoFit/>
            </a:bodyPr>
            <a:lstStyle/>
            <a:p>
              <a:r>
                <a:rPr lang="en-US" sz="1400" b="1" dirty="0">
                  <a:latin typeface="Arial" panose="020B0604020202020204" pitchFamily="34" charset="0"/>
                  <a:cs typeface="Arial" panose="020B0604020202020204" pitchFamily="34" charset="0"/>
                </a:rPr>
                <a:t>II</a:t>
              </a:r>
            </a:p>
          </p:txBody>
        </p:sp>
      </p:grpSp>
      <p:pic>
        <p:nvPicPr>
          <p:cNvPr id="42" name="Grafik 41">
            <a:extLst>
              <a:ext uri="{FF2B5EF4-FFF2-40B4-BE49-F238E27FC236}">
                <a16:creationId xmlns:a16="http://schemas.microsoft.com/office/drawing/2014/main" id="{D3DFD844-D868-432E-5C59-B87A06D57A73}"/>
              </a:ext>
            </a:extLst>
          </p:cNvPr>
          <p:cNvPicPr>
            <a:picLocks noChangeAspect="1"/>
          </p:cNvPicPr>
          <p:nvPr/>
        </p:nvPicPr>
        <p:blipFill>
          <a:blip r:embed="rId3"/>
          <a:stretch>
            <a:fillRect/>
          </a:stretch>
        </p:blipFill>
        <p:spPr>
          <a:xfrm>
            <a:off x="5524574" y="1066023"/>
            <a:ext cx="745386" cy="859155"/>
          </a:xfrm>
          <a:prstGeom prst="rect">
            <a:avLst/>
          </a:prstGeom>
        </p:spPr>
      </p:pic>
      <p:sp>
        <p:nvSpPr>
          <p:cNvPr id="43" name="Rechteck: abgerundete Ecken 42">
            <a:extLst>
              <a:ext uri="{FF2B5EF4-FFF2-40B4-BE49-F238E27FC236}">
                <a16:creationId xmlns:a16="http://schemas.microsoft.com/office/drawing/2014/main" id="{C84D4BB4-08A5-F9BC-56DF-F730936C01B5}"/>
              </a:ext>
            </a:extLst>
          </p:cNvPr>
          <p:cNvSpPr/>
          <p:nvPr/>
        </p:nvSpPr>
        <p:spPr>
          <a:xfrm>
            <a:off x="1941511" y="1072727"/>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400" dirty="0" err="1">
                <a:latin typeface="Franklin Gothic Medium" panose="020B0603020102020204" pitchFamily="34" charset="0"/>
              </a:rPr>
              <a:t>Know</a:t>
            </a:r>
            <a:r>
              <a:rPr lang="de-AT" sz="1400" dirty="0">
                <a:latin typeface="Franklin Gothic Medium" panose="020B0603020102020204" pitchFamily="34" charset="0"/>
              </a:rPr>
              <a:t>. Think. Act!</a:t>
            </a:r>
          </a:p>
        </p:txBody>
      </p:sp>
      <p:sp>
        <p:nvSpPr>
          <p:cNvPr id="44" name="Rechteck: abgerundete Ecken 43">
            <a:extLst>
              <a:ext uri="{FF2B5EF4-FFF2-40B4-BE49-F238E27FC236}">
                <a16:creationId xmlns:a16="http://schemas.microsoft.com/office/drawing/2014/main" id="{2541A87A-9C81-A92D-6078-2BDC71FA74CE}"/>
              </a:ext>
            </a:extLst>
          </p:cNvPr>
          <p:cNvSpPr/>
          <p:nvPr/>
        </p:nvSpPr>
        <p:spPr>
          <a:xfrm>
            <a:off x="1941511" y="3766864"/>
            <a:ext cx="2921049" cy="338554"/>
          </a:xfrm>
          <a:prstGeom prst="roundRect">
            <a:avLst/>
          </a:prstGeom>
          <a:solidFill>
            <a:srgbClr val="960404"/>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Fool me once—never twice.</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46" name="Rechteck: abgerundete Ecken 45">
            <a:extLst>
              <a:ext uri="{FF2B5EF4-FFF2-40B4-BE49-F238E27FC236}">
                <a16:creationId xmlns:a16="http://schemas.microsoft.com/office/drawing/2014/main" id="{737A1CF5-34F4-166E-6733-000A62A9F6D4}"/>
              </a:ext>
            </a:extLst>
          </p:cNvPr>
          <p:cNvSpPr/>
          <p:nvPr/>
        </p:nvSpPr>
        <p:spPr>
          <a:xfrm>
            <a:off x="1941515" y="2805869"/>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No limits—just possibilities.</a:t>
            </a:r>
            <a:endParaRPr lang="de-AT" sz="1400" dirty="0">
              <a:latin typeface="Franklin Gothic Medium" panose="020B0603020102020204" pitchFamily="34" charset="0"/>
            </a:endParaRPr>
          </a:p>
        </p:txBody>
      </p:sp>
      <p:sp>
        <p:nvSpPr>
          <p:cNvPr id="48" name="Rechteck: abgerundete Ecken 47">
            <a:extLst>
              <a:ext uri="{FF2B5EF4-FFF2-40B4-BE49-F238E27FC236}">
                <a16:creationId xmlns:a16="http://schemas.microsoft.com/office/drawing/2014/main" id="{36D626DC-7B08-1E73-6040-A0F5C176129F}"/>
              </a:ext>
            </a:extLst>
          </p:cNvPr>
          <p:cNvSpPr/>
          <p:nvPr/>
        </p:nvSpPr>
        <p:spPr>
          <a:xfrm>
            <a:off x="1941511" y="4156163"/>
            <a:ext cx="2921049" cy="338554"/>
          </a:xfrm>
          <a:prstGeom prst="roundRect">
            <a:avLst/>
          </a:prstGeom>
          <a:solidFill>
            <a:schemeClr val="accent6">
              <a:lumMod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The ground fights with you…</a:t>
            </a:r>
            <a:endParaRPr lang="de-AT" sz="1400" dirty="0">
              <a:latin typeface="Franklin Gothic Medium" panose="020B0603020102020204" pitchFamily="34" charset="0"/>
            </a:endParaRPr>
          </a:p>
        </p:txBody>
      </p:sp>
      <p:sp>
        <p:nvSpPr>
          <p:cNvPr id="51" name="Rechteck: abgerundete Ecken 50">
            <a:extLst>
              <a:ext uri="{FF2B5EF4-FFF2-40B4-BE49-F238E27FC236}">
                <a16:creationId xmlns:a16="http://schemas.microsoft.com/office/drawing/2014/main" id="{BC2F6E22-1C56-1BC6-5695-0C91A71DD454}"/>
              </a:ext>
            </a:extLst>
          </p:cNvPr>
          <p:cNvSpPr/>
          <p:nvPr/>
        </p:nvSpPr>
        <p:spPr>
          <a:xfrm>
            <a:off x="1941511" y="3195769"/>
            <a:ext cx="2921048" cy="338554"/>
          </a:xfrm>
          <a:prstGeom prst="roundRect">
            <a:avLst/>
          </a:prstGeom>
          <a:solidFill>
            <a:srgbClr val="00B0F0"/>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Franklin Gothic Medium" panose="020B0603020102020204" pitchFamily="34" charset="0"/>
                <a:ea typeface="Calibri" panose="020F0502020204030204" pitchFamily="34" charset="0"/>
                <a:cs typeface="Times New Roman" panose="02020603050405020304" pitchFamily="18" charset="0"/>
              </a:rPr>
              <a:t>Practice chaos, master control.</a:t>
            </a:r>
            <a:endParaRPr lang="de-AT" sz="1400">
              <a:latin typeface="Franklin Gothic Medium" panose="020B0603020102020204" pitchFamily="34" charset="0"/>
            </a:endParaRPr>
          </a:p>
        </p:txBody>
      </p:sp>
      <p:sp>
        <p:nvSpPr>
          <p:cNvPr id="52" name="Rechteck: abgerundete Ecken 51">
            <a:extLst>
              <a:ext uri="{FF2B5EF4-FFF2-40B4-BE49-F238E27FC236}">
                <a16:creationId xmlns:a16="http://schemas.microsoft.com/office/drawing/2014/main" id="{2D9EDE18-49BD-D5D8-EB5F-C34D37D34066}"/>
              </a:ext>
            </a:extLst>
          </p:cNvPr>
          <p:cNvSpPr/>
          <p:nvPr/>
        </p:nvSpPr>
        <p:spPr>
          <a:xfrm>
            <a:off x="1941512" y="4545462"/>
            <a:ext cx="2921046" cy="338554"/>
          </a:xfrm>
          <a:prstGeom prst="roundRect">
            <a:avLst/>
          </a:prstGeom>
          <a:solidFill>
            <a:srgbClr val="3333FF"/>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Trust wins battles.</a:t>
            </a:r>
            <a:endParaRPr lang="de-AT" sz="1400" dirty="0">
              <a:latin typeface="Franklin Gothic Medium" panose="020B0603020102020204" pitchFamily="34" charset="0"/>
            </a:endParaRPr>
          </a:p>
        </p:txBody>
      </p:sp>
      <p:sp>
        <p:nvSpPr>
          <p:cNvPr id="53" name="Rechteck: abgerundete Ecken 52">
            <a:extLst>
              <a:ext uri="{FF2B5EF4-FFF2-40B4-BE49-F238E27FC236}">
                <a16:creationId xmlns:a16="http://schemas.microsoft.com/office/drawing/2014/main" id="{A1FF9C96-331D-2835-C18B-B2E0210DB544}"/>
              </a:ext>
            </a:extLst>
          </p:cNvPr>
          <p:cNvSpPr/>
          <p:nvPr/>
        </p:nvSpPr>
        <p:spPr>
          <a:xfrm>
            <a:off x="1941511" y="1845475"/>
            <a:ext cx="2921047" cy="338554"/>
          </a:xfrm>
          <a:prstGeom prst="roundRect">
            <a:avLst/>
          </a:prstGeom>
          <a:solidFill>
            <a:srgbClr val="00B0F0"/>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ranklin Gothic Medium" panose="020B0603020102020204" pitchFamily="34" charset="0"/>
                <a:ea typeface="Calibri" panose="020F0502020204030204" pitchFamily="34" charset="0"/>
                <a:cs typeface="Times New Roman" panose="02020603050405020304" pitchFamily="18" charset="0"/>
              </a:rPr>
              <a:t>Double Tap.</a:t>
            </a:r>
            <a:endParaRPr lang="de-AT" sz="1400">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56" name="Grafik 55">
            <a:extLst>
              <a:ext uri="{FF2B5EF4-FFF2-40B4-BE49-F238E27FC236}">
                <a16:creationId xmlns:a16="http://schemas.microsoft.com/office/drawing/2014/main" id="{8D53E7DC-3725-C595-E5BC-C8FD7A434F98}"/>
              </a:ext>
            </a:extLst>
          </p:cNvPr>
          <p:cNvPicPr>
            <a:picLocks noChangeAspect="1"/>
          </p:cNvPicPr>
          <p:nvPr/>
        </p:nvPicPr>
        <p:blipFill>
          <a:blip r:embed="rId4"/>
          <a:stretch>
            <a:fillRect/>
          </a:stretch>
        </p:blipFill>
        <p:spPr>
          <a:xfrm>
            <a:off x="7186648" y="1145796"/>
            <a:ext cx="1931090" cy="1890292"/>
          </a:xfrm>
          <a:prstGeom prst="rect">
            <a:avLst/>
          </a:prstGeom>
          <a:ln>
            <a:noFill/>
          </a:ln>
          <a:effectLst>
            <a:outerShdw blurRad="279400" sx="104000" sy="104000" algn="tl" rotWithShape="0">
              <a:srgbClr val="7030A0">
                <a:alpha val="70000"/>
              </a:srgbClr>
            </a:outerShdw>
          </a:effectLst>
        </p:spPr>
      </p:pic>
      <p:sp>
        <p:nvSpPr>
          <p:cNvPr id="54" name="Rechteck: abgerundete Ecken 53">
            <a:extLst>
              <a:ext uri="{FF2B5EF4-FFF2-40B4-BE49-F238E27FC236}">
                <a16:creationId xmlns:a16="http://schemas.microsoft.com/office/drawing/2014/main" id="{A692B853-ED28-C97E-E8BD-2AF4FA69669E}"/>
              </a:ext>
            </a:extLst>
          </p:cNvPr>
          <p:cNvSpPr/>
          <p:nvPr/>
        </p:nvSpPr>
        <p:spPr>
          <a:xfrm>
            <a:off x="6691670" y="3195769"/>
            <a:ext cx="2921046" cy="338554"/>
          </a:xfrm>
          <a:prstGeom prst="roundRect">
            <a:avLst/>
          </a:prstGeom>
          <a:solidFill>
            <a:srgbClr val="3333FF"/>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Loose smart, so you can win again.</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cxnSp>
        <p:nvCxnSpPr>
          <p:cNvPr id="59" name="Gerade Verbindung mit Pfeil 58">
            <a:extLst>
              <a:ext uri="{FF2B5EF4-FFF2-40B4-BE49-F238E27FC236}">
                <a16:creationId xmlns:a16="http://schemas.microsoft.com/office/drawing/2014/main" id="{DBD1901B-A330-7347-4D7A-92DAF1D01C5A}"/>
              </a:ext>
            </a:extLst>
          </p:cNvPr>
          <p:cNvCxnSpPr>
            <a:stCxn id="43" idx="3"/>
            <a:endCxn id="42" idx="1"/>
          </p:cNvCxnSpPr>
          <p:nvPr/>
        </p:nvCxnSpPr>
        <p:spPr>
          <a:xfrm>
            <a:off x="4862560" y="1242004"/>
            <a:ext cx="662014" cy="25359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8">
            <a:extLst>
              <a:ext uri="{FF2B5EF4-FFF2-40B4-BE49-F238E27FC236}">
                <a16:creationId xmlns:a16="http://schemas.microsoft.com/office/drawing/2014/main" id="{A9F16A0D-BB53-7337-6BAA-B4B8962D3040}"/>
              </a:ext>
            </a:extLst>
          </p:cNvPr>
          <p:cNvCxnSpPr>
            <a:cxnSpLocks/>
            <a:stCxn id="115" idx="3"/>
            <a:endCxn id="28" idx="1"/>
          </p:cNvCxnSpPr>
          <p:nvPr/>
        </p:nvCxnSpPr>
        <p:spPr>
          <a:xfrm>
            <a:off x="4857511" y="1630351"/>
            <a:ext cx="680528" cy="104530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58">
            <a:extLst>
              <a:ext uri="{FF2B5EF4-FFF2-40B4-BE49-F238E27FC236}">
                <a16:creationId xmlns:a16="http://schemas.microsoft.com/office/drawing/2014/main" id="{BC9584DE-7DD0-3FA5-1120-75F4466DD819}"/>
              </a:ext>
            </a:extLst>
          </p:cNvPr>
          <p:cNvCxnSpPr>
            <a:cxnSpLocks/>
            <a:stCxn id="53" idx="3"/>
            <a:endCxn id="38" idx="1"/>
          </p:cNvCxnSpPr>
          <p:nvPr/>
        </p:nvCxnSpPr>
        <p:spPr>
          <a:xfrm>
            <a:off x="4862558" y="2014752"/>
            <a:ext cx="712749" cy="2764898"/>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Gerade Verbindung mit Pfeil 58">
            <a:extLst>
              <a:ext uri="{FF2B5EF4-FFF2-40B4-BE49-F238E27FC236}">
                <a16:creationId xmlns:a16="http://schemas.microsoft.com/office/drawing/2014/main" id="{C13319F0-5BD4-B37C-2D6E-05091981017C}"/>
              </a:ext>
            </a:extLst>
          </p:cNvPr>
          <p:cNvCxnSpPr>
            <a:cxnSpLocks/>
            <a:endCxn id="31" idx="1"/>
          </p:cNvCxnSpPr>
          <p:nvPr/>
        </p:nvCxnSpPr>
        <p:spPr>
          <a:xfrm>
            <a:off x="4862561" y="2586948"/>
            <a:ext cx="712746" cy="112002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58">
            <a:extLst>
              <a:ext uri="{FF2B5EF4-FFF2-40B4-BE49-F238E27FC236}">
                <a16:creationId xmlns:a16="http://schemas.microsoft.com/office/drawing/2014/main" id="{0D5EAC02-70B0-1087-CA06-5A2FFCFB5140}"/>
              </a:ext>
            </a:extLst>
          </p:cNvPr>
          <p:cNvCxnSpPr>
            <a:cxnSpLocks/>
            <a:stCxn id="46" idx="3"/>
            <a:endCxn id="42" idx="1"/>
          </p:cNvCxnSpPr>
          <p:nvPr/>
        </p:nvCxnSpPr>
        <p:spPr>
          <a:xfrm flipV="1">
            <a:off x="4862564" y="1495601"/>
            <a:ext cx="662010" cy="147954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58">
            <a:extLst>
              <a:ext uri="{FF2B5EF4-FFF2-40B4-BE49-F238E27FC236}">
                <a16:creationId xmlns:a16="http://schemas.microsoft.com/office/drawing/2014/main" id="{88316052-AC9F-ECF1-E67C-2DAE37025F3B}"/>
              </a:ext>
            </a:extLst>
          </p:cNvPr>
          <p:cNvCxnSpPr>
            <a:cxnSpLocks/>
            <a:stCxn id="51" idx="3"/>
            <a:endCxn id="38" idx="1"/>
          </p:cNvCxnSpPr>
          <p:nvPr/>
        </p:nvCxnSpPr>
        <p:spPr>
          <a:xfrm>
            <a:off x="4862559" y="3365046"/>
            <a:ext cx="712748" cy="141460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Gerade Verbindung mit Pfeil 58">
            <a:extLst>
              <a:ext uri="{FF2B5EF4-FFF2-40B4-BE49-F238E27FC236}">
                <a16:creationId xmlns:a16="http://schemas.microsoft.com/office/drawing/2014/main" id="{DEA596BE-A7F4-91B6-A169-D42571567460}"/>
              </a:ext>
            </a:extLst>
          </p:cNvPr>
          <p:cNvCxnSpPr>
            <a:cxnSpLocks/>
            <a:stCxn id="44" idx="3"/>
            <a:endCxn id="28" idx="1"/>
          </p:cNvCxnSpPr>
          <p:nvPr/>
        </p:nvCxnSpPr>
        <p:spPr>
          <a:xfrm flipV="1">
            <a:off x="4862560" y="2675657"/>
            <a:ext cx="675479" cy="126048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Gerade Verbindung mit Pfeil 58">
            <a:extLst>
              <a:ext uri="{FF2B5EF4-FFF2-40B4-BE49-F238E27FC236}">
                <a16:creationId xmlns:a16="http://schemas.microsoft.com/office/drawing/2014/main" id="{13BF60A4-BEB6-20F2-C09C-541204E2747B}"/>
              </a:ext>
            </a:extLst>
          </p:cNvPr>
          <p:cNvCxnSpPr>
            <a:cxnSpLocks/>
            <a:stCxn id="48" idx="3"/>
            <a:endCxn id="31" idx="1"/>
          </p:cNvCxnSpPr>
          <p:nvPr/>
        </p:nvCxnSpPr>
        <p:spPr>
          <a:xfrm flipV="1">
            <a:off x="4862560" y="3706969"/>
            <a:ext cx="712747" cy="61847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5" name="Rechteck: abgerundete Ecken 114">
            <a:extLst>
              <a:ext uri="{FF2B5EF4-FFF2-40B4-BE49-F238E27FC236}">
                <a16:creationId xmlns:a16="http://schemas.microsoft.com/office/drawing/2014/main" id="{7B9C868B-718A-A540-54C1-FC2636734963}"/>
              </a:ext>
            </a:extLst>
          </p:cNvPr>
          <p:cNvSpPr/>
          <p:nvPr/>
        </p:nvSpPr>
        <p:spPr>
          <a:xfrm>
            <a:off x="1936462" y="1461074"/>
            <a:ext cx="2921049" cy="338554"/>
          </a:xfrm>
          <a:prstGeom prst="roundRect">
            <a:avLst/>
          </a:prstGeom>
          <a:solidFill>
            <a:srgbClr val="960404"/>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Look sharp, stay sharp, strike hard.</a:t>
            </a:r>
            <a:endParaRPr lang="de-AT" sz="1400" i="1" dirty="0">
              <a:latin typeface="Franklin Gothic Medium" panose="020B0603020102020204" pitchFamily="34" charset="0"/>
            </a:endParaRPr>
          </a:p>
        </p:txBody>
      </p:sp>
    </p:spTree>
    <p:extLst>
      <p:ext uri="{BB962C8B-B14F-4D97-AF65-F5344CB8AC3E}">
        <p14:creationId xmlns:p14="http://schemas.microsoft.com/office/powerpoint/2010/main" val="2574808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D6E5F-22F1-A24B-B14F-524D48CDE56D}"/>
            </a:ext>
          </a:extLst>
        </p:cNvPr>
        <p:cNvGrpSpPr/>
        <p:nvPr/>
      </p:nvGrpSpPr>
      <p:grpSpPr>
        <a:xfrm>
          <a:off x="0" y="0"/>
          <a:ext cx="0" cy="0"/>
          <a:chOff x="0" y="0"/>
          <a:chExt cx="0" cy="0"/>
        </a:xfrm>
      </p:grpSpPr>
      <p:sp>
        <p:nvSpPr>
          <p:cNvPr id="116" name="Rechteck: abgerundete Ecken 115">
            <a:extLst>
              <a:ext uri="{FF2B5EF4-FFF2-40B4-BE49-F238E27FC236}">
                <a16:creationId xmlns:a16="http://schemas.microsoft.com/office/drawing/2014/main" id="{F21AC85E-F64D-5CCC-1ECA-1313DC21BF7C}"/>
              </a:ext>
            </a:extLst>
          </p:cNvPr>
          <p:cNvSpPr/>
          <p:nvPr/>
        </p:nvSpPr>
        <p:spPr>
          <a:xfrm>
            <a:off x="1941509" y="2413990"/>
            <a:ext cx="2921049" cy="338554"/>
          </a:xfrm>
          <a:prstGeom prst="roundRect">
            <a:avLst/>
          </a:prstGeom>
          <a:solidFill>
            <a:schemeClr val="accent6">
              <a:lumMod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Franklin Gothic Medium" panose="020B0603020102020204" pitchFamily="34" charset="0"/>
                <a:ea typeface="Calibri" panose="020F0502020204030204" pitchFamily="34" charset="0"/>
                <a:cs typeface="Times New Roman" panose="02020603050405020304" pitchFamily="18" charset="0"/>
              </a:rPr>
              <a:t>Two is one, one is none.</a:t>
            </a:r>
            <a:endParaRPr lang="de-AT" sz="1400">
              <a:latin typeface="Franklin Gothic Medium" panose="020B0603020102020204" pitchFamily="34" charset="0"/>
            </a:endParaRPr>
          </a:p>
        </p:txBody>
      </p:sp>
      <p:cxnSp>
        <p:nvCxnSpPr>
          <p:cNvPr id="81" name="Gerade Verbindung mit Pfeil 58">
            <a:extLst>
              <a:ext uri="{FF2B5EF4-FFF2-40B4-BE49-F238E27FC236}">
                <a16:creationId xmlns:a16="http://schemas.microsoft.com/office/drawing/2014/main" id="{BB75951F-AD63-73FA-23EC-B7398B8158A3}"/>
              </a:ext>
            </a:extLst>
          </p:cNvPr>
          <p:cNvCxnSpPr>
            <a:cxnSpLocks/>
            <a:stCxn id="52" idx="3"/>
            <a:endCxn id="56" idx="1"/>
          </p:cNvCxnSpPr>
          <p:nvPr/>
        </p:nvCxnSpPr>
        <p:spPr>
          <a:xfrm flipV="1">
            <a:off x="4862558" y="2090942"/>
            <a:ext cx="2324090" cy="2623797"/>
          </a:xfrm>
          <a:prstGeom prst="straightConnector1">
            <a:avLst/>
          </a:prstGeom>
          <a:ln w="190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69A424B0-EC4F-DC32-00C7-7D63DC60F514}"/>
              </a:ext>
            </a:extLst>
          </p:cNvPr>
          <p:cNvSpPr>
            <a:spLocks noGrp="1"/>
          </p:cNvSpPr>
          <p:nvPr>
            <p:ph type="title"/>
          </p:nvPr>
        </p:nvSpPr>
        <p:spPr/>
        <p:txBody>
          <a:bodyPr/>
          <a:lstStyle/>
          <a:p>
            <a:r>
              <a:rPr lang="de-DE" sz="4000" dirty="0" err="1"/>
              <a:t>Tactical</a:t>
            </a:r>
            <a:r>
              <a:rPr lang="de-DE" sz="4000" dirty="0"/>
              <a:t> </a:t>
            </a:r>
            <a:r>
              <a:rPr lang="de-DE" sz="4000" dirty="0" err="1"/>
              <a:t>Reflection</a:t>
            </a:r>
            <a:endParaRPr lang="de-AT" sz="4000" dirty="0"/>
          </a:p>
        </p:txBody>
      </p:sp>
      <p:sp>
        <p:nvSpPr>
          <p:cNvPr id="4" name="Datumsplatzhalter 3">
            <a:extLst>
              <a:ext uri="{FF2B5EF4-FFF2-40B4-BE49-F238E27FC236}">
                <a16:creationId xmlns:a16="http://schemas.microsoft.com/office/drawing/2014/main" id="{E2E82100-2F06-7461-BF33-89980E8CE217}"/>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074D10D1-AEDB-7746-66CD-458EFCB58AA9}"/>
              </a:ext>
            </a:extLst>
          </p:cNvPr>
          <p:cNvSpPr>
            <a:spLocks noGrp="1"/>
          </p:cNvSpPr>
          <p:nvPr>
            <p:ph type="sldNum" sz="quarter" idx="12"/>
          </p:nvPr>
        </p:nvSpPr>
        <p:spPr/>
        <p:txBody>
          <a:bodyPr/>
          <a:lstStyle/>
          <a:p>
            <a:pPr lvl="0"/>
            <a:fld id="{E9332B9C-7C82-4E4D-B68E-C75B982C1359}" type="slidenum">
              <a:rPr lang="de-AT" smtClean="0"/>
              <a:t>47</a:t>
            </a:fld>
            <a:endParaRPr lang="de-AT" dirty="0"/>
          </a:p>
        </p:txBody>
      </p:sp>
      <p:sp>
        <p:nvSpPr>
          <p:cNvPr id="6" name="Textfeld 5">
            <a:extLst>
              <a:ext uri="{FF2B5EF4-FFF2-40B4-BE49-F238E27FC236}">
                <a16:creationId xmlns:a16="http://schemas.microsoft.com/office/drawing/2014/main" id="{A0DF3A10-1EC8-544E-8A1A-0292FA3ABDC1}"/>
              </a:ext>
            </a:extLst>
          </p:cNvPr>
          <p:cNvSpPr txBox="1"/>
          <p:nvPr/>
        </p:nvSpPr>
        <p:spPr>
          <a:xfrm>
            <a:off x="1409636" y="5283254"/>
            <a:ext cx="4916731" cy="338554"/>
          </a:xfrm>
          <a:prstGeom prst="rect">
            <a:avLst/>
          </a:prstGeom>
          <a:noFill/>
        </p:spPr>
        <p:txBody>
          <a:bodyPr wrap="none" rtlCol="0">
            <a:spAutoFit/>
          </a:bodyPr>
          <a:lstStyle/>
          <a:p>
            <a:r>
              <a:rPr lang="de-DE" sz="800" dirty="0"/>
              <a:t>Sources:</a:t>
            </a:r>
          </a:p>
          <a:p>
            <a:r>
              <a:rPr lang="de-DE" sz="800" dirty="0"/>
              <a:t>https://bestdiplomats.org/wp-content/uploads/2023/10/Top-14-Most-Great-Military-Leaders-in-History-Upd.jpg</a:t>
            </a:r>
          </a:p>
        </p:txBody>
      </p:sp>
      <p:sp>
        <p:nvSpPr>
          <p:cNvPr id="3" name="Rechteck: abgerundete Ecken 2">
            <a:extLst>
              <a:ext uri="{FF2B5EF4-FFF2-40B4-BE49-F238E27FC236}">
                <a16:creationId xmlns:a16="http://schemas.microsoft.com/office/drawing/2014/main" id="{1D3FDD26-C82C-3A84-1E9A-77AB2DD6A93E}"/>
              </a:ext>
            </a:extLst>
          </p:cNvPr>
          <p:cNvSpPr/>
          <p:nvPr/>
        </p:nvSpPr>
        <p:spPr>
          <a:xfrm>
            <a:off x="357857" y="1349518"/>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a:t>
            </a:r>
          </a:p>
        </p:txBody>
      </p:sp>
      <p:sp>
        <p:nvSpPr>
          <p:cNvPr id="14" name="Rechteck: abgerundete Ecken 13">
            <a:extLst>
              <a:ext uri="{FF2B5EF4-FFF2-40B4-BE49-F238E27FC236}">
                <a16:creationId xmlns:a16="http://schemas.microsoft.com/office/drawing/2014/main" id="{6019AD68-59E0-959C-1B23-297D8771D101}"/>
              </a:ext>
            </a:extLst>
          </p:cNvPr>
          <p:cNvSpPr/>
          <p:nvPr/>
        </p:nvSpPr>
        <p:spPr>
          <a:xfrm>
            <a:off x="357857" y="2693187"/>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II</a:t>
            </a:r>
          </a:p>
        </p:txBody>
      </p:sp>
      <p:sp>
        <p:nvSpPr>
          <p:cNvPr id="15" name="Rechteck: abgerundete Ecken 14">
            <a:extLst>
              <a:ext uri="{FF2B5EF4-FFF2-40B4-BE49-F238E27FC236}">
                <a16:creationId xmlns:a16="http://schemas.microsoft.com/office/drawing/2014/main" id="{693C1DA5-2A28-D6D5-9863-EDD16A8BA3AF}"/>
              </a:ext>
            </a:extLst>
          </p:cNvPr>
          <p:cNvSpPr/>
          <p:nvPr/>
        </p:nvSpPr>
        <p:spPr>
          <a:xfrm>
            <a:off x="357857" y="4042180"/>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III</a:t>
            </a:r>
          </a:p>
        </p:txBody>
      </p:sp>
      <p:grpSp>
        <p:nvGrpSpPr>
          <p:cNvPr id="30" name="Gruppieren 29">
            <a:extLst>
              <a:ext uri="{FF2B5EF4-FFF2-40B4-BE49-F238E27FC236}">
                <a16:creationId xmlns:a16="http://schemas.microsoft.com/office/drawing/2014/main" id="{6681194C-E8A8-B2C6-0455-05A6B1D14C27}"/>
              </a:ext>
            </a:extLst>
          </p:cNvPr>
          <p:cNvGrpSpPr/>
          <p:nvPr/>
        </p:nvGrpSpPr>
        <p:grpSpPr>
          <a:xfrm>
            <a:off x="5538039" y="2315225"/>
            <a:ext cx="718457" cy="720863"/>
            <a:chOff x="2575249" y="1586204"/>
            <a:chExt cx="718457" cy="720863"/>
          </a:xfrm>
        </p:grpSpPr>
        <p:sp>
          <p:nvSpPr>
            <p:cNvPr id="28" name="Raute 27">
              <a:extLst>
                <a:ext uri="{FF2B5EF4-FFF2-40B4-BE49-F238E27FC236}">
                  <a16:creationId xmlns:a16="http://schemas.microsoft.com/office/drawing/2014/main" id="{06CE5787-2543-F5F6-2F77-4A979B754580}"/>
                </a:ext>
              </a:extLst>
            </p:cNvPr>
            <p:cNvSpPr/>
            <p:nvPr/>
          </p:nvSpPr>
          <p:spPr>
            <a:xfrm>
              <a:off x="2575249" y="1586204"/>
              <a:ext cx="718457" cy="720863"/>
            </a:xfrm>
            <a:prstGeom prst="diamond">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800" b="1" dirty="0"/>
            </a:p>
          </p:txBody>
        </p:sp>
        <p:sp>
          <p:nvSpPr>
            <p:cNvPr id="29" name="Textfeld 28">
              <a:extLst>
                <a:ext uri="{FF2B5EF4-FFF2-40B4-BE49-F238E27FC236}">
                  <a16:creationId xmlns:a16="http://schemas.microsoft.com/office/drawing/2014/main" id="{9CC326D2-8980-CB28-F3BA-2D440E6102D9}"/>
                </a:ext>
              </a:extLst>
            </p:cNvPr>
            <p:cNvSpPr txBox="1"/>
            <p:nvPr/>
          </p:nvSpPr>
          <p:spPr>
            <a:xfrm>
              <a:off x="2649783" y="1760475"/>
              <a:ext cx="569387" cy="369332"/>
            </a:xfrm>
            <a:prstGeom prst="rect">
              <a:avLst/>
            </a:prstGeom>
            <a:noFill/>
          </p:spPr>
          <p:txBody>
            <a:bodyPr wrap="none" rtlCol="0">
              <a:spAutoFit/>
            </a:bodyPr>
            <a:lstStyle/>
            <a:p>
              <a:r>
                <a:rPr lang="de-AT" b="1" dirty="0">
                  <a:solidFill>
                    <a:schemeClr val="bg1"/>
                  </a:solidFill>
                </a:rPr>
                <a:t>ENY</a:t>
              </a:r>
            </a:p>
          </p:txBody>
        </p:sp>
      </p:grpSp>
      <p:sp>
        <p:nvSpPr>
          <p:cNvPr id="31" name="Rechteck 30">
            <a:extLst>
              <a:ext uri="{FF2B5EF4-FFF2-40B4-BE49-F238E27FC236}">
                <a16:creationId xmlns:a16="http://schemas.microsoft.com/office/drawing/2014/main" id="{28D04CFC-4ED6-F606-DD63-8CFFF9F66800}"/>
              </a:ext>
            </a:extLst>
          </p:cNvPr>
          <p:cNvSpPr/>
          <p:nvPr/>
        </p:nvSpPr>
        <p:spPr>
          <a:xfrm>
            <a:off x="5575307" y="3426135"/>
            <a:ext cx="643921" cy="561667"/>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TER</a:t>
            </a:r>
          </a:p>
        </p:txBody>
      </p:sp>
      <p:grpSp>
        <p:nvGrpSpPr>
          <p:cNvPr id="33" name="Group 193">
            <a:extLst>
              <a:ext uri="{FF2B5EF4-FFF2-40B4-BE49-F238E27FC236}">
                <a16:creationId xmlns:a16="http://schemas.microsoft.com/office/drawing/2014/main" id="{8CF76A31-E136-9A46-A331-249F9355A535}"/>
              </a:ext>
            </a:extLst>
          </p:cNvPr>
          <p:cNvGrpSpPr/>
          <p:nvPr/>
        </p:nvGrpSpPr>
        <p:grpSpPr>
          <a:xfrm>
            <a:off x="5575307" y="4377848"/>
            <a:ext cx="643920" cy="607387"/>
            <a:chOff x="363502" y="3745912"/>
            <a:chExt cx="547688" cy="539367"/>
          </a:xfrm>
        </p:grpSpPr>
        <p:grpSp>
          <p:nvGrpSpPr>
            <p:cNvPr id="34" name="Group 650">
              <a:extLst>
                <a:ext uri="{FF2B5EF4-FFF2-40B4-BE49-F238E27FC236}">
                  <a16:creationId xmlns:a16="http://schemas.microsoft.com/office/drawing/2014/main" id="{FEC99847-9610-F306-FF73-34A202E82649}"/>
                </a:ext>
              </a:extLst>
            </p:cNvPr>
            <p:cNvGrpSpPr>
              <a:grpSpLocks/>
            </p:cNvGrpSpPr>
            <p:nvPr/>
          </p:nvGrpSpPr>
          <p:grpSpPr bwMode="auto">
            <a:xfrm>
              <a:off x="363502" y="3920154"/>
              <a:ext cx="547688" cy="365125"/>
              <a:chOff x="3224" y="3979"/>
              <a:chExt cx="345" cy="230"/>
            </a:xfrm>
          </p:grpSpPr>
          <p:grpSp>
            <p:nvGrpSpPr>
              <p:cNvPr id="36" name="Group 366">
                <a:extLst>
                  <a:ext uri="{FF2B5EF4-FFF2-40B4-BE49-F238E27FC236}">
                    <a16:creationId xmlns:a16="http://schemas.microsoft.com/office/drawing/2014/main" id="{227F6FCF-7811-F7C4-8A73-4D072A004A3C}"/>
                  </a:ext>
                </a:extLst>
              </p:cNvPr>
              <p:cNvGrpSpPr>
                <a:grpSpLocks/>
              </p:cNvGrpSpPr>
              <p:nvPr/>
            </p:nvGrpSpPr>
            <p:grpSpPr bwMode="auto">
              <a:xfrm>
                <a:off x="3224" y="3979"/>
                <a:ext cx="345" cy="230"/>
                <a:chOff x="3224" y="504"/>
                <a:chExt cx="345" cy="230"/>
              </a:xfrm>
            </p:grpSpPr>
            <p:sp>
              <p:nvSpPr>
                <p:cNvPr id="38" name="Rectangle 367">
                  <a:extLst>
                    <a:ext uri="{FF2B5EF4-FFF2-40B4-BE49-F238E27FC236}">
                      <a16:creationId xmlns:a16="http://schemas.microsoft.com/office/drawing/2014/main" id="{C94D5684-A6F6-DC49-B9F8-473062741384}"/>
                    </a:ext>
                  </a:extLst>
                </p:cNvPr>
                <p:cNvSpPr>
                  <a:spLocks noChangeArrowheads="1"/>
                </p:cNvSpPr>
                <p:nvPr/>
              </p:nvSpPr>
              <p:spPr bwMode="auto">
                <a:xfrm>
                  <a:off x="3224" y="504"/>
                  <a:ext cx="345" cy="230"/>
                </a:xfrm>
                <a:prstGeom prst="rect">
                  <a:avLst/>
                </a:prstGeom>
                <a:solidFill>
                  <a:srgbClr val="80E0FF"/>
                </a:solidFill>
                <a:ln w="28575">
                  <a:solidFill>
                    <a:schemeClr val="tx1"/>
                  </a:solidFill>
                  <a:miter lim="800000"/>
                  <a:headEnd/>
                  <a:tailEnd/>
                </a:ln>
              </p:spPr>
              <p:txBody>
                <a:bodyPr/>
                <a:lstStyle/>
                <a:p>
                  <a:endParaRPr lang="en-US"/>
                </a:p>
              </p:txBody>
            </p:sp>
            <p:sp>
              <p:nvSpPr>
                <p:cNvPr id="39" name="Freeform 368">
                  <a:extLst>
                    <a:ext uri="{FF2B5EF4-FFF2-40B4-BE49-F238E27FC236}">
                      <a16:creationId xmlns:a16="http://schemas.microsoft.com/office/drawing/2014/main" id="{044D0EE7-6559-0D52-2185-0B3DB17EF77D}"/>
                    </a:ext>
                  </a:extLst>
                </p:cNvPr>
                <p:cNvSpPr>
                  <a:spLocks/>
                </p:cNvSpPr>
                <p:nvPr/>
              </p:nvSpPr>
              <p:spPr bwMode="auto">
                <a:xfrm>
                  <a:off x="3227" y="509"/>
                  <a:ext cx="339" cy="219"/>
                </a:xfrm>
                <a:custGeom>
                  <a:avLst/>
                  <a:gdLst>
                    <a:gd name="T0" fmla="*/ 0 w 339"/>
                    <a:gd name="T1" fmla="*/ 219 h 219"/>
                    <a:gd name="T2" fmla="*/ 339 w 339"/>
                    <a:gd name="T3" fmla="*/ 0 h 219"/>
                  </a:gdLst>
                  <a:ahLst/>
                  <a:cxnLst>
                    <a:cxn ang="0">
                      <a:pos x="T0" y="T1"/>
                    </a:cxn>
                    <a:cxn ang="0">
                      <a:pos x="T2" y="T3"/>
                    </a:cxn>
                  </a:cxnLst>
                  <a:rect l="0" t="0" r="r" b="b"/>
                  <a:pathLst>
                    <a:path w="339" h="219">
                      <a:moveTo>
                        <a:pt x="0" y="219"/>
                      </a:moveTo>
                      <a:lnTo>
                        <a:pt x="339" y="0"/>
                      </a:lnTo>
                    </a:path>
                  </a:pathLst>
                </a:custGeom>
                <a:solidFill>
                  <a:srgbClr val="80E0FF"/>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Freeform 369">
                  <a:extLst>
                    <a:ext uri="{FF2B5EF4-FFF2-40B4-BE49-F238E27FC236}">
                      <a16:creationId xmlns:a16="http://schemas.microsoft.com/office/drawing/2014/main" id="{8A83F5CE-BEFF-1197-3E8A-E0F1B6CE80D5}"/>
                    </a:ext>
                  </a:extLst>
                </p:cNvPr>
                <p:cNvSpPr>
                  <a:spLocks/>
                </p:cNvSpPr>
                <p:nvPr/>
              </p:nvSpPr>
              <p:spPr bwMode="auto">
                <a:xfrm>
                  <a:off x="3225" y="509"/>
                  <a:ext cx="342" cy="219"/>
                </a:xfrm>
                <a:custGeom>
                  <a:avLst/>
                  <a:gdLst>
                    <a:gd name="T0" fmla="*/ 342 w 342"/>
                    <a:gd name="T1" fmla="*/ 219 h 219"/>
                    <a:gd name="T2" fmla="*/ 0 w 342"/>
                    <a:gd name="T3" fmla="*/ 0 h 219"/>
                  </a:gdLst>
                  <a:ahLst/>
                  <a:cxnLst>
                    <a:cxn ang="0">
                      <a:pos x="T0" y="T1"/>
                    </a:cxn>
                    <a:cxn ang="0">
                      <a:pos x="T2" y="T3"/>
                    </a:cxn>
                  </a:cxnLst>
                  <a:rect l="0" t="0" r="r" b="b"/>
                  <a:pathLst>
                    <a:path w="342" h="219">
                      <a:moveTo>
                        <a:pt x="342" y="219"/>
                      </a:moveTo>
                      <a:lnTo>
                        <a:pt x="0" y="0"/>
                      </a:lnTo>
                    </a:path>
                  </a:pathLst>
                </a:custGeom>
                <a:solidFill>
                  <a:srgbClr val="80E0FF"/>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7" name="Oval 464">
                <a:extLst>
                  <a:ext uri="{FF2B5EF4-FFF2-40B4-BE49-F238E27FC236}">
                    <a16:creationId xmlns:a16="http://schemas.microsoft.com/office/drawing/2014/main" id="{07F2B764-6A16-18B5-245F-6F67B9CF6400}"/>
                  </a:ext>
                </a:extLst>
              </p:cNvPr>
              <p:cNvSpPr>
                <a:spLocks noChangeAspect="1" noChangeArrowheads="1"/>
              </p:cNvSpPr>
              <p:nvPr/>
            </p:nvSpPr>
            <p:spPr bwMode="auto">
              <a:xfrm>
                <a:off x="3267" y="4027"/>
                <a:ext cx="259" cy="134"/>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5" name="TextBox 195">
              <a:extLst>
                <a:ext uri="{FF2B5EF4-FFF2-40B4-BE49-F238E27FC236}">
                  <a16:creationId xmlns:a16="http://schemas.microsoft.com/office/drawing/2014/main" id="{CC857C54-85B6-600A-BAC3-8C365157AB18}"/>
                </a:ext>
              </a:extLst>
            </p:cNvPr>
            <p:cNvSpPr txBox="1"/>
            <p:nvPr/>
          </p:nvSpPr>
          <p:spPr>
            <a:xfrm>
              <a:off x="589388" y="3745912"/>
              <a:ext cx="99386" cy="215444"/>
            </a:xfrm>
            <a:prstGeom prst="rect">
              <a:avLst/>
            </a:prstGeom>
            <a:noFill/>
          </p:spPr>
          <p:txBody>
            <a:bodyPr wrap="none" lIns="0" tIns="0" rIns="0" bIns="0" rtlCol="0">
              <a:spAutoFit/>
            </a:bodyPr>
            <a:lstStyle/>
            <a:p>
              <a:r>
                <a:rPr lang="en-US" sz="1400" b="1" dirty="0">
                  <a:latin typeface="Arial" panose="020B0604020202020204" pitchFamily="34" charset="0"/>
                  <a:cs typeface="Arial" panose="020B0604020202020204" pitchFamily="34" charset="0"/>
                </a:rPr>
                <a:t>II</a:t>
              </a:r>
            </a:p>
          </p:txBody>
        </p:sp>
      </p:grpSp>
      <p:pic>
        <p:nvPicPr>
          <p:cNvPr id="42" name="Grafik 41">
            <a:extLst>
              <a:ext uri="{FF2B5EF4-FFF2-40B4-BE49-F238E27FC236}">
                <a16:creationId xmlns:a16="http://schemas.microsoft.com/office/drawing/2014/main" id="{22A0241D-14DA-9F6F-92B5-8142D54A3F07}"/>
              </a:ext>
            </a:extLst>
          </p:cNvPr>
          <p:cNvPicPr>
            <a:picLocks noChangeAspect="1"/>
          </p:cNvPicPr>
          <p:nvPr/>
        </p:nvPicPr>
        <p:blipFill>
          <a:blip r:embed="rId3"/>
          <a:stretch>
            <a:fillRect/>
          </a:stretch>
        </p:blipFill>
        <p:spPr>
          <a:xfrm>
            <a:off x="5524574" y="1066023"/>
            <a:ext cx="745386" cy="859155"/>
          </a:xfrm>
          <a:prstGeom prst="rect">
            <a:avLst/>
          </a:prstGeom>
        </p:spPr>
      </p:pic>
      <p:sp>
        <p:nvSpPr>
          <p:cNvPr id="43" name="Rechteck: abgerundete Ecken 42">
            <a:extLst>
              <a:ext uri="{FF2B5EF4-FFF2-40B4-BE49-F238E27FC236}">
                <a16:creationId xmlns:a16="http://schemas.microsoft.com/office/drawing/2014/main" id="{80792EFB-E440-9934-80E1-9BCB3815FA0F}"/>
              </a:ext>
            </a:extLst>
          </p:cNvPr>
          <p:cNvSpPr/>
          <p:nvPr/>
        </p:nvSpPr>
        <p:spPr>
          <a:xfrm>
            <a:off x="1941511" y="1072727"/>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400" dirty="0" err="1">
                <a:latin typeface="Franklin Gothic Medium" panose="020B0603020102020204" pitchFamily="34" charset="0"/>
              </a:rPr>
              <a:t>Know</a:t>
            </a:r>
            <a:r>
              <a:rPr lang="de-AT" sz="1400" dirty="0">
                <a:latin typeface="Franklin Gothic Medium" panose="020B0603020102020204" pitchFamily="34" charset="0"/>
              </a:rPr>
              <a:t>. Think. Act!</a:t>
            </a:r>
          </a:p>
        </p:txBody>
      </p:sp>
      <p:sp>
        <p:nvSpPr>
          <p:cNvPr id="44" name="Rechteck: abgerundete Ecken 43">
            <a:extLst>
              <a:ext uri="{FF2B5EF4-FFF2-40B4-BE49-F238E27FC236}">
                <a16:creationId xmlns:a16="http://schemas.microsoft.com/office/drawing/2014/main" id="{43A8BD25-0C91-4C3D-85A7-775856F9F515}"/>
              </a:ext>
            </a:extLst>
          </p:cNvPr>
          <p:cNvSpPr/>
          <p:nvPr/>
        </p:nvSpPr>
        <p:spPr>
          <a:xfrm>
            <a:off x="1941511" y="3766864"/>
            <a:ext cx="2921049" cy="338554"/>
          </a:xfrm>
          <a:prstGeom prst="roundRect">
            <a:avLst/>
          </a:prstGeom>
          <a:solidFill>
            <a:srgbClr val="960404"/>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Fool me once—never twice.</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46" name="Rechteck: abgerundete Ecken 45">
            <a:extLst>
              <a:ext uri="{FF2B5EF4-FFF2-40B4-BE49-F238E27FC236}">
                <a16:creationId xmlns:a16="http://schemas.microsoft.com/office/drawing/2014/main" id="{F6A18C1E-3409-845B-002F-819F534541A5}"/>
              </a:ext>
            </a:extLst>
          </p:cNvPr>
          <p:cNvSpPr/>
          <p:nvPr/>
        </p:nvSpPr>
        <p:spPr>
          <a:xfrm>
            <a:off x="1941515" y="2805869"/>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No limits—just possibilities.</a:t>
            </a:r>
            <a:endParaRPr lang="de-AT" sz="1400" dirty="0">
              <a:latin typeface="Franklin Gothic Medium" panose="020B0603020102020204" pitchFamily="34" charset="0"/>
            </a:endParaRPr>
          </a:p>
        </p:txBody>
      </p:sp>
      <p:sp>
        <p:nvSpPr>
          <p:cNvPr id="48" name="Rechteck: abgerundete Ecken 47">
            <a:extLst>
              <a:ext uri="{FF2B5EF4-FFF2-40B4-BE49-F238E27FC236}">
                <a16:creationId xmlns:a16="http://schemas.microsoft.com/office/drawing/2014/main" id="{4A5EFEC7-070B-1DC1-4C3D-3C2652A87FC0}"/>
              </a:ext>
            </a:extLst>
          </p:cNvPr>
          <p:cNvSpPr/>
          <p:nvPr/>
        </p:nvSpPr>
        <p:spPr>
          <a:xfrm>
            <a:off x="1941511" y="4156163"/>
            <a:ext cx="2921049" cy="338554"/>
          </a:xfrm>
          <a:prstGeom prst="roundRect">
            <a:avLst/>
          </a:prstGeom>
          <a:solidFill>
            <a:schemeClr val="accent6">
              <a:lumMod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The ground fights with you…</a:t>
            </a:r>
            <a:endParaRPr lang="de-AT" sz="1400" dirty="0">
              <a:latin typeface="Franklin Gothic Medium" panose="020B0603020102020204" pitchFamily="34" charset="0"/>
            </a:endParaRPr>
          </a:p>
        </p:txBody>
      </p:sp>
      <p:sp>
        <p:nvSpPr>
          <p:cNvPr id="51" name="Rechteck: abgerundete Ecken 50">
            <a:extLst>
              <a:ext uri="{FF2B5EF4-FFF2-40B4-BE49-F238E27FC236}">
                <a16:creationId xmlns:a16="http://schemas.microsoft.com/office/drawing/2014/main" id="{EBEA1521-FF43-D45A-05B9-29386924CAF1}"/>
              </a:ext>
            </a:extLst>
          </p:cNvPr>
          <p:cNvSpPr/>
          <p:nvPr/>
        </p:nvSpPr>
        <p:spPr>
          <a:xfrm>
            <a:off x="1941511" y="3195769"/>
            <a:ext cx="2921048" cy="338554"/>
          </a:xfrm>
          <a:prstGeom prst="roundRect">
            <a:avLst/>
          </a:prstGeom>
          <a:solidFill>
            <a:srgbClr val="00B0F0"/>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Franklin Gothic Medium" panose="020B0603020102020204" pitchFamily="34" charset="0"/>
                <a:ea typeface="Calibri" panose="020F0502020204030204" pitchFamily="34" charset="0"/>
                <a:cs typeface="Times New Roman" panose="02020603050405020304" pitchFamily="18" charset="0"/>
              </a:rPr>
              <a:t>Practice chaos, master control.</a:t>
            </a:r>
            <a:endParaRPr lang="de-AT" sz="1400">
              <a:latin typeface="Franklin Gothic Medium" panose="020B0603020102020204" pitchFamily="34" charset="0"/>
            </a:endParaRPr>
          </a:p>
        </p:txBody>
      </p:sp>
      <p:sp>
        <p:nvSpPr>
          <p:cNvPr id="52" name="Rechteck: abgerundete Ecken 51">
            <a:extLst>
              <a:ext uri="{FF2B5EF4-FFF2-40B4-BE49-F238E27FC236}">
                <a16:creationId xmlns:a16="http://schemas.microsoft.com/office/drawing/2014/main" id="{BC8AA69F-B663-666C-F890-0EC2141345B0}"/>
              </a:ext>
            </a:extLst>
          </p:cNvPr>
          <p:cNvSpPr/>
          <p:nvPr/>
        </p:nvSpPr>
        <p:spPr>
          <a:xfrm>
            <a:off x="1941512" y="4545462"/>
            <a:ext cx="2921046" cy="338554"/>
          </a:xfrm>
          <a:prstGeom prst="roundRect">
            <a:avLst/>
          </a:prstGeom>
          <a:solidFill>
            <a:srgbClr val="3333FF"/>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Trust wins battles.</a:t>
            </a:r>
            <a:endParaRPr lang="de-AT" sz="1400" dirty="0">
              <a:latin typeface="Franklin Gothic Medium" panose="020B0603020102020204" pitchFamily="34" charset="0"/>
            </a:endParaRPr>
          </a:p>
        </p:txBody>
      </p:sp>
      <p:sp>
        <p:nvSpPr>
          <p:cNvPr id="53" name="Rechteck: abgerundete Ecken 52">
            <a:extLst>
              <a:ext uri="{FF2B5EF4-FFF2-40B4-BE49-F238E27FC236}">
                <a16:creationId xmlns:a16="http://schemas.microsoft.com/office/drawing/2014/main" id="{1754201E-8817-B3BE-65DE-13F01A590DCD}"/>
              </a:ext>
            </a:extLst>
          </p:cNvPr>
          <p:cNvSpPr/>
          <p:nvPr/>
        </p:nvSpPr>
        <p:spPr>
          <a:xfrm>
            <a:off x="1941511" y="1845475"/>
            <a:ext cx="2921047" cy="338554"/>
          </a:xfrm>
          <a:prstGeom prst="roundRect">
            <a:avLst/>
          </a:prstGeom>
          <a:solidFill>
            <a:srgbClr val="00B0F0"/>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ranklin Gothic Medium" panose="020B0603020102020204" pitchFamily="34" charset="0"/>
                <a:ea typeface="Calibri" panose="020F0502020204030204" pitchFamily="34" charset="0"/>
                <a:cs typeface="Times New Roman" panose="02020603050405020304" pitchFamily="18" charset="0"/>
              </a:rPr>
              <a:t>Double Tap.</a:t>
            </a:r>
            <a:endParaRPr lang="de-AT" sz="1400">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56" name="Grafik 55">
            <a:extLst>
              <a:ext uri="{FF2B5EF4-FFF2-40B4-BE49-F238E27FC236}">
                <a16:creationId xmlns:a16="http://schemas.microsoft.com/office/drawing/2014/main" id="{B53A799C-C303-42BA-F4FD-98025431816C}"/>
              </a:ext>
            </a:extLst>
          </p:cNvPr>
          <p:cNvPicPr>
            <a:picLocks noChangeAspect="1"/>
          </p:cNvPicPr>
          <p:nvPr/>
        </p:nvPicPr>
        <p:blipFill>
          <a:blip r:embed="rId4"/>
          <a:stretch>
            <a:fillRect/>
          </a:stretch>
        </p:blipFill>
        <p:spPr>
          <a:xfrm>
            <a:off x="7186648" y="1145796"/>
            <a:ext cx="1931090" cy="1890292"/>
          </a:xfrm>
          <a:prstGeom prst="rect">
            <a:avLst/>
          </a:prstGeom>
          <a:ln>
            <a:noFill/>
          </a:ln>
          <a:effectLst>
            <a:outerShdw blurRad="279400" sx="104000" sy="104000" algn="tl" rotWithShape="0">
              <a:srgbClr val="7030A0">
                <a:alpha val="70000"/>
              </a:srgbClr>
            </a:outerShdw>
          </a:effectLst>
        </p:spPr>
      </p:pic>
      <p:sp>
        <p:nvSpPr>
          <p:cNvPr id="57" name="Rechteck: abgerundete Ecken 56">
            <a:extLst>
              <a:ext uri="{FF2B5EF4-FFF2-40B4-BE49-F238E27FC236}">
                <a16:creationId xmlns:a16="http://schemas.microsoft.com/office/drawing/2014/main" id="{42C4A014-68AF-75CE-8D11-7A90F1F4D35B}"/>
              </a:ext>
            </a:extLst>
          </p:cNvPr>
          <p:cNvSpPr/>
          <p:nvPr/>
        </p:nvSpPr>
        <p:spPr>
          <a:xfrm>
            <a:off x="6704498" y="4130824"/>
            <a:ext cx="2921046" cy="1058099"/>
          </a:xfrm>
          <a:prstGeom prst="roundRect">
            <a:avLst/>
          </a:prstGeom>
          <a:solidFill>
            <a:schemeClr val="bg1">
              <a:lumMod val="65000"/>
              <a:alpha val="72000"/>
            </a:schemeClr>
          </a:solidFill>
          <a:ln w="63500">
            <a:solidFill>
              <a:srgbClr val="00B0F0"/>
            </a:solidFill>
          </a:ln>
          <a:effectLst>
            <a:glow rad="228600">
              <a:schemeClr val="accent4">
                <a:satMod val="175000"/>
                <a:alpha val="40000"/>
              </a:schemeClr>
            </a:glow>
            <a:outerShdw blurRad="50800" dist="38100" algn="l"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400" b="1" dirty="0">
                <a:solidFill>
                  <a:srgbClr val="3333FF"/>
                </a:solidFill>
              </a:rPr>
              <a:t>M E T </a:t>
            </a:r>
            <a:r>
              <a:rPr lang="de-AT" sz="4400" b="1" dirty="0" err="1">
                <a:solidFill>
                  <a:srgbClr val="3333FF"/>
                </a:solidFill>
              </a:rPr>
              <a:t>T</a:t>
            </a:r>
            <a:r>
              <a:rPr lang="de-AT" sz="4400" b="1" dirty="0">
                <a:solidFill>
                  <a:srgbClr val="3333FF"/>
                </a:solidFill>
              </a:rPr>
              <a:t> – E </a:t>
            </a:r>
          </a:p>
        </p:txBody>
      </p:sp>
      <p:sp>
        <p:nvSpPr>
          <p:cNvPr id="54" name="Rechteck: abgerundete Ecken 53">
            <a:extLst>
              <a:ext uri="{FF2B5EF4-FFF2-40B4-BE49-F238E27FC236}">
                <a16:creationId xmlns:a16="http://schemas.microsoft.com/office/drawing/2014/main" id="{15B12245-C532-66C7-21C1-805972F49A4F}"/>
              </a:ext>
            </a:extLst>
          </p:cNvPr>
          <p:cNvSpPr/>
          <p:nvPr/>
        </p:nvSpPr>
        <p:spPr>
          <a:xfrm>
            <a:off x="6691670" y="3195769"/>
            <a:ext cx="2921046" cy="338554"/>
          </a:xfrm>
          <a:prstGeom prst="roundRect">
            <a:avLst/>
          </a:prstGeom>
          <a:solidFill>
            <a:srgbClr val="3333FF"/>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Loose smart, so you can win again.</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cxnSp>
        <p:nvCxnSpPr>
          <p:cNvPr id="59" name="Gerade Verbindung mit Pfeil 58">
            <a:extLst>
              <a:ext uri="{FF2B5EF4-FFF2-40B4-BE49-F238E27FC236}">
                <a16:creationId xmlns:a16="http://schemas.microsoft.com/office/drawing/2014/main" id="{FBA92EFE-BD49-5F9F-1EE0-0BD59E82E552}"/>
              </a:ext>
            </a:extLst>
          </p:cNvPr>
          <p:cNvCxnSpPr>
            <a:stCxn id="43" idx="3"/>
            <a:endCxn id="42" idx="1"/>
          </p:cNvCxnSpPr>
          <p:nvPr/>
        </p:nvCxnSpPr>
        <p:spPr>
          <a:xfrm>
            <a:off x="4862560" y="1242004"/>
            <a:ext cx="662014" cy="25359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8">
            <a:extLst>
              <a:ext uri="{FF2B5EF4-FFF2-40B4-BE49-F238E27FC236}">
                <a16:creationId xmlns:a16="http://schemas.microsoft.com/office/drawing/2014/main" id="{AD3C56D7-FE3B-5945-70C2-EEC3FE8E7B7D}"/>
              </a:ext>
            </a:extLst>
          </p:cNvPr>
          <p:cNvCxnSpPr>
            <a:cxnSpLocks/>
            <a:stCxn id="115" idx="3"/>
            <a:endCxn id="28" idx="1"/>
          </p:cNvCxnSpPr>
          <p:nvPr/>
        </p:nvCxnSpPr>
        <p:spPr>
          <a:xfrm>
            <a:off x="4857511" y="1630351"/>
            <a:ext cx="680528" cy="104530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58">
            <a:extLst>
              <a:ext uri="{FF2B5EF4-FFF2-40B4-BE49-F238E27FC236}">
                <a16:creationId xmlns:a16="http://schemas.microsoft.com/office/drawing/2014/main" id="{099B07E6-0790-1866-510C-074A92024CDB}"/>
              </a:ext>
            </a:extLst>
          </p:cNvPr>
          <p:cNvCxnSpPr>
            <a:cxnSpLocks/>
            <a:stCxn id="53" idx="3"/>
            <a:endCxn id="38" idx="1"/>
          </p:cNvCxnSpPr>
          <p:nvPr/>
        </p:nvCxnSpPr>
        <p:spPr>
          <a:xfrm>
            <a:off x="4862558" y="2014752"/>
            <a:ext cx="712749" cy="2764898"/>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Gerade Verbindung mit Pfeil 58">
            <a:extLst>
              <a:ext uri="{FF2B5EF4-FFF2-40B4-BE49-F238E27FC236}">
                <a16:creationId xmlns:a16="http://schemas.microsoft.com/office/drawing/2014/main" id="{475EEE08-9EE2-29FE-94CD-8F7D6EFB4B4E}"/>
              </a:ext>
            </a:extLst>
          </p:cNvPr>
          <p:cNvCxnSpPr>
            <a:cxnSpLocks/>
            <a:endCxn id="31" idx="1"/>
          </p:cNvCxnSpPr>
          <p:nvPr/>
        </p:nvCxnSpPr>
        <p:spPr>
          <a:xfrm>
            <a:off x="4862561" y="2586948"/>
            <a:ext cx="712746" cy="112002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58">
            <a:extLst>
              <a:ext uri="{FF2B5EF4-FFF2-40B4-BE49-F238E27FC236}">
                <a16:creationId xmlns:a16="http://schemas.microsoft.com/office/drawing/2014/main" id="{4DC994F5-A57D-B7DE-9047-BE63FD65A3A6}"/>
              </a:ext>
            </a:extLst>
          </p:cNvPr>
          <p:cNvCxnSpPr>
            <a:cxnSpLocks/>
            <a:stCxn id="46" idx="3"/>
            <a:endCxn id="42" idx="1"/>
          </p:cNvCxnSpPr>
          <p:nvPr/>
        </p:nvCxnSpPr>
        <p:spPr>
          <a:xfrm flipV="1">
            <a:off x="4862564" y="1495601"/>
            <a:ext cx="662010" cy="147954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58">
            <a:extLst>
              <a:ext uri="{FF2B5EF4-FFF2-40B4-BE49-F238E27FC236}">
                <a16:creationId xmlns:a16="http://schemas.microsoft.com/office/drawing/2014/main" id="{824F422B-0E62-3C44-D8AF-8092C80ED670}"/>
              </a:ext>
            </a:extLst>
          </p:cNvPr>
          <p:cNvCxnSpPr>
            <a:cxnSpLocks/>
            <a:stCxn id="51" idx="3"/>
            <a:endCxn id="38" idx="1"/>
          </p:cNvCxnSpPr>
          <p:nvPr/>
        </p:nvCxnSpPr>
        <p:spPr>
          <a:xfrm>
            <a:off x="4862559" y="3365046"/>
            <a:ext cx="712748" cy="141460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Gerade Verbindung mit Pfeil 58">
            <a:extLst>
              <a:ext uri="{FF2B5EF4-FFF2-40B4-BE49-F238E27FC236}">
                <a16:creationId xmlns:a16="http://schemas.microsoft.com/office/drawing/2014/main" id="{559BD2CF-063C-9C99-DB72-FAE7785313AE}"/>
              </a:ext>
            </a:extLst>
          </p:cNvPr>
          <p:cNvCxnSpPr>
            <a:cxnSpLocks/>
            <a:stCxn id="44" idx="3"/>
            <a:endCxn id="28" idx="1"/>
          </p:cNvCxnSpPr>
          <p:nvPr/>
        </p:nvCxnSpPr>
        <p:spPr>
          <a:xfrm flipV="1">
            <a:off x="4862560" y="2675657"/>
            <a:ext cx="675479" cy="126048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Gerade Verbindung mit Pfeil 58">
            <a:extLst>
              <a:ext uri="{FF2B5EF4-FFF2-40B4-BE49-F238E27FC236}">
                <a16:creationId xmlns:a16="http://schemas.microsoft.com/office/drawing/2014/main" id="{9000C5B3-1197-284F-59D6-D677A4185235}"/>
              </a:ext>
            </a:extLst>
          </p:cNvPr>
          <p:cNvCxnSpPr>
            <a:cxnSpLocks/>
            <a:stCxn id="48" idx="3"/>
            <a:endCxn id="31" idx="1"/>
          </p:cNvCxnSpPr>
          <p:nvPr/>
        </p:nvCxnSpPr>
        <p:spPr>
          <a:xfrm flipV="1">
            <a:off x="4862560" y="3706969"/>
            <a:ext cx="712747" cy="61847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uppieren 98">
            <a:extLst>
              <a:ext uri="{FF2B5EF4-FFF2-40B4-BE49-F238E27FC236}">
                <a16:creationId xmlns:a16="http://schemas.microsoft.com/office/drawing/2014/main" id="{26B0711F-7BCB-B2B1-9A05-1CD87DB5E724}"/>
              </a:ext>
            </a:extLst>
          </p:cNvPr>
          <p:cNvGrpSpPr/>
          <p:nvPr/>
        </p:nvGrpSpPr>
        <p:grpSpPr>
          <a:xfrm>
            <a:off x="6311455" y="1461360"/>
            <a:ext cx="120301" cy="3318290"/>
            <a:chOff x="6311455" y="1461360"/>
            <a:chExt cx="120301" cy="3318290"/>
          </a:xfrm>
        </p:grpSpPr>
        <p:cxnSp>
          <p:nvCxnSpPr>
            <p:cNvPr id="89" name="Gerader Verbinder 88">
              <a:extLst>
                <a:ext uri="{FF2B5EF4-FFF2-40B4-BE49-F238E27FC236}">
                  <a16:creationId xmlns:a16="http://schemas.microsoft.com/office/drawing/2014/main" id="{BAF54314-8A08-391A-1F83-94727E5582C0}"/>
                </a:ext>
              </a:extLst>
            </p:cNvPr>
            <p:cNvCxnSpPr>
              <a:cxnSpLocks/>
            </p:cNvCxnSpPr>
            <p:nvPr/>
          </p:nvCxnSpPr>
          <p:spPr>
            <a:xfrm>
              <a:off x="6416844" y="1461360"/>
              <a:ext cx="0" cy="331829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9F7CBFEC-BC42-4E3F-2CB6-3925EAADCEAC}"/>
                </a:ext>
              </a:extLst>
            </p:cNvPr>
            <p:cNvCxnSpPr>
              <a:cxnSpLocks/>
            </p:cNvCxnSpPr>
            <p:nvPr/>
          </p:nvCxnSpPr>
          <p:spPr>
            <a:xfrm flipH="1">
              <a:off x="6326367" y="1461360"/>
              <a:ext cx="1053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341D01F6-D1F8-CC53-834B-06E54FDF78EC}"/>
                </a:ext>
              </a:extLst>
            </p:cNvPr>
            <p:cNvCxnSpPr>
              <a:cxnSpLocks/>
            </p:cNvCxnSpPr>
            <p:nvPr/>
          </p:nvCxnSpPr>
          <p:spPr>
            <a:xfrm flipH="1">
              <a:off x="6311455" y="2675657"/>
              <a:ext cx="1053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8F84EAD7-8CD7-2337-4FBB-FC95F30D23A7}"/>
                </a:ext>
              </a:extLst>
            </p:cNvPr>
            <p:cNvCxnSpPr>
              <a:cxnSpLocks/>
            </p:cNvCxnSpPr>
            <p:nvPr/>
          </p:nvCxnSpPr>
          <p:spPr>
            <a:xfrm flipH="1">
              <a:off x="6326367" y="3706969"/>
              <a:ext cx="1053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D34D3DCF-A580-B357-BDF6-91D76E14948B}"/>
                </a:ext>
              </a:extLst>
            </p:cNvPr>
            <p:cNvCxnSpPr>
              <a:cxnSpLocks/>
            </p:cNvCxnSpPr>
            <p:nvPr/>
          </p:nvCxnSpPr>
          <p:spPr>
            <a:xfrm flipH="1">
              <a:off x="6326367" y="4779650"/>
              <a:ext cx="1053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2" name="Gerade Verbindung mit Pfeil 111">
            <a:extLst>
              <a:ext uri="{FF2B5EF4-FFF2-40B4-BE49-F238E27FC236}">
                <a16:creationId xmlns:a16="http://schemas.microsoft.com/office/drawing/2014/main" id="{456CCD5B-4616-6587-B4DA-8FB3226CEA65}"/>
              </a:ext>
            </a:extLst>
          </p:cNvPr>
          <p:cNvCxnSpPr>
            <a:cxnSpLocks/>
          </p:cNvCxnSpPr>
          <p:nvPr/>
        </p:nvCxnSpPr>
        <p:spPr>
          <a:xfrm>
            <a:off x="6431756" y="2088983"/>
            <a:ext cx="754892"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4" name="Geschweifte Klammer links 113">
            <a:extLst>
              <a:ext uri="{FF2B5EF4-FFF2-40B4-BE49-F238E27FC236}">
                <a16:creationId xmlns:a16="http://schemas.microsoft.com/office/drawing/2014/main" id="{2C57E291-6F63-C4B2-C731-9074E51B4623}"/>
              </a:ext>
            </a:extLst>
          </p:cNvPr>
          <p:cNvSpPr/>
          <p:nvPr/>
        </p:nvSpPr>
        <p:spPr>
          <a:xfrm rot="16200000">
            <a:off x="7859962" y="2156460"/>
            <a:ext cx="584461" cy="313144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115" name="Rechteck: abgerundete Ecken 114">
            <a:extLst>
              <a:ext uri="{FF2B5EF4-FFF2-40B4-BE49-F238E27FC236}">
                <a16:creationId xmlns:a16="http://schemas.microsoft.com/office/drawing/2014/main" id="{218CDC2E-C1AA-11FF-9818-101F1FBCC7BA}"/>
              </a:ext>
            </a:extLst>
          </p:cNvPr>
          <p:cNvSpPr/>
          <p:nvPr/>
        </p:nvSpPr>
        <p:spPr>
          <a:xfrm>
            <a:off x="1936462" y="1461074"/>
            <a:ext cx="2921049" cy="338554"/>
          </a:xfrm>
          <a:prstGeom prst="roundRect">
            <a:avLst/>
          </a:prstGeom>
          <a:solidFill>
            <a:srgbClr val="960404"/>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Look sharp, stay sharp, strike hard.</a:t>
            </a:r>
            <a:endParaRPr lang="de-AT" sz="1400" i="1" dirty="0">
              <a:latin typeface="Franklin Gothic Medium" panose="020B0603020102020204" pitchFamily="34" charset="0"/>
            </a:endParaRPr>
          </a:p>
        </p:txBody>
      </p:sp>
      <p:sp>
        <p:nvSpPr>
          <p:cNvPr id="7" name="Ellipse 6">
            <a:extLst>
              <a:ext uri="{FF2B5EF4-FFF2-40B4-BE49-F238E27FC236}">
                <a16:creationId xmlns:a16="http://schemas.microsoft.com/office/drawing/2014/main" id="{83D0178B-6D52-4311-9A90-0B8957CAD099}"/>
              </a:ext>
            </a:extLst>
          </p:cNvPr>
          <p:cNvSpPr/>
          <p:nvPr/>
        </p:nvSpPr>
        <p:spPr>
          <a:xfrm>
            <a:off x="8923186" y="4325440"/>
            <a:ext cx="733196" cy="723429"/>
          </a:xfrm>
          <a:prstGeom prst="ellipse">
            <a:avLst/>
          </a:prstGeom>
          <a:noFill/>
          <a:ln w="50800">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abgerundete Ecken 54">
            <a:extLst>
              <a:ext uri="{FF2B5EF4-FFF2-40B4-BE49-F238E27FC236}">
                <a16:creationId xmlns:a16="http://schemas.microsoft.com/office/drawing/2014/main" id="{336E9C61-5752-44B7-9815-A17463280F55}"/>
              </a:ext>
            </a:extLst>
          </p:cNvPr>
          <p:cNvSpPr/>
          <p:nvPr/>
        </p:nvSpPr>
        <p:spPr>
          <a:xfrm rot="20784329">
            <a:off x="2193524" y="2764271"/>
            <a:ext cx="5913376" cy="692248"/>
          </a:xfrm>
          <a:prstGeom prst="roundRect">
            <a:avLst/>
          </a:prstGeom>
          <a:solidFill>
            <a:schemeClr val="accent6"/>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effectLst/>
                <a:latin typeface="Franklin Gothic Medium" panose="020B0603020102020204" pitchFamily="34" charset="0"/>
                <a:ea typeface="Calibri" panose="020F0502020204030204" pitchFamily="34" charset="0"/>
                <a:cs typeface="Times New Roman" panose="02020603050405020304" pitchFamily="18" charset="0"/>
              </a:rPr>
              <a:t>Employment of Combat Power!</a:t>
            </a:r>
            <a:endParaRPr lang="de-AT" sz="3200" dirty="0">
              <a:latin typeface="Franklin Gothic Medium" panose="020B0603020102020204" pitchFamily="34" charset="0"/>
            </a:endParaRPr>
          </a:p>
        </p:txBody>
      </p:sp>
    </p:spTree>
    <p:extLst>
      <p:ext uri="{BB962C8B-B14F-4D97-AF65-F5344CB8AC3E}">
        <p14:creationId xmlns:p14="http://schemas.microsoft.com/office/powerpoint/2010/main" val="3478591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D15B6-3615-194F-A2E1-496338348DF1}"/>
            </a:ext>
          </a:extLst>
        </p:cNvPr>
        <p:cNvGrpSpPr/>
        <p:nvPr/>
      </p:nvGrpSpPr>
      <p:grpSpPr>
        <a:xfrm>
          <a:off x="0" y="0"/>
          <a:ext cx="0" cy="0"/>
          <a:chOff x="0" y="0"/>
          <a:chExt cx="0" cy="0"/>
        </a:xfrm>
      </p:grpSpPr>
      <p:sp>
        <p:nvSpPr>
          <p:cNvPr id="80" name="Rechteck: abgerundete Ecken 79">
            <a:extLst>
              <a:ext uri="{FF2B5EF4-FFF2-40B4-BE49-F238E27FC236}">
                <a16:creationId xmlns:a16="http://schemas.microsoft.com/office/drawing/2014/main" id="{E28D0478-1005-9100-6416-3A8F3C426C2F}"/>
              </a:ext>
            </a:extLst>
          </p:cNvPr>
          <p:cNvSpPr/>
          <p:nvPr/>
        </p:nvSpPr>
        <p:spPr>
          <a:xfrm>
            <a:off x="0" y="32732"/>
            <a:ext cx="10080625" cy="5637818"/>
          </a:xfrm>
          <a:prstGeom prst="roundRect">
            <a:avLst/>
          </a:prstGeom>
          <a:solidFill>
            <a:schemeClr val="bg1">
              <a:lumMod val="65000"/>
              <a:alpha val="72000"/>
            </a:schemeClr>
          </a:solidFill>
          <a:ln w="63500">
            <a:solidFill>
              <a:srgbClr val="00B0F0"/>
            </a:solidFill>
          </a:ln>
          <a:effectLst>
            <a:outerShdw blurRad="50800" dist="38100" algn="l"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de-AT" sz="2000" b="1" dirty="0">
              <a:solidFill>
                <a:srgbClr val="3333FF"/>
              </a:solidFill>
            </a:endParaRPr>
          </a:p>
        </p:txBody>
      </p:sp>
      <p:sp>
        <p:nvSpPr>
          <p:cNvPr id="116" name="Rechteck: abgerundete Ecken 115">
            <a:extLst>
              <a:ext uri="{FF2B5EF4-FFF2-40B4-BE49-F238E27FC236}">
                <a16:creationId xmlns:a16="http://schemas.microsoft.com/office/drawing/2014/main" id="{C3F91DE2-B711-954F-FFFD-0B141B451328}"/>
              </a:ext>
            </a:extLst>
          </p:cNvPr>
          <p:cNvSpPr/>
          <p:nvPr/>
        </p:nvSpPr>
        <p:spPr>
          <a:xfrm>
            <a:off x="1941509" y="2413990"/>
            <a:ext cx="2921049" cy="338554"/>
          </a:xfrm>
          <a:prstGeom prst="roundRect">
            <a:avLst/>
          </a:prstGeom>
          <a:solidFill>
            <a:schemeClr val="accent6">
              <a:lumMod val="50000"/>
              <a:alpha val="35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Franklin Gothic Medium" panose="020B0603020102020204" pitchFamily="34" charset="0"/>
                <a:ea typeface="Calibri" panose="020F0502020204030204" pitchFamily="34" charset="0"/>
                <a:cs typeface="Times New Roman" panose="02020603050405020304" pitchFamily="18" charset="0"/>
              </a:rPr>
              <a:t>Two is one, one is none.</a:t>
            </a:r>
            <a:endParaRPr lang="de-AT" sz="1400">
              <a:latin typeface="Franklin Gothic Medium" panose="020B0603020102020204" pitchFamily="34" charset="0"/>
            </a:endParaRPr>
          </a:p>
        </p:txBody>
      </p:sp>
      <p:cxnSp>
        <p:nvCxnSpPr>
          <p:cNvPr id="81" name="Gerade Verbindung mit Pfeil 58">
            <a:extLst>
              <a:ext uri="{FF2B5EF4-FFF2-40B4-BE49-F238E27FC236}">
                <a16:creationId xmlns:a16="http://schemas.microsoft.com/office/drawing/2014/main" id="{B0AC95A5-FFDF-16C2-C473-A227BA85217F}"/>
              </a:ext>
            </a:extLst>
          </p:cNvPr>
          <p:cNvCxnSpPr>
            <a:cxnSpLocks/>
            <a:stCxn id="52" idx="3"/>
            <a:endCxn id="56" idx="1"/>
          </p:cNvCxnSpPr>
          <p:nvPr/>
        </p:nvCxnSpPr>
        <p:spPr>
          <a:xfrm flipV="1">
            <a:off x="4862558" y="2090942"/>
            <a:ext cx="2324090" cy="2623797"/>
          </a:xfrm>
          <a:prstGeom prst="straightConnector1">
            <a:avLst/>
          </a:prstGeom>
          <a:ln w="190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Datumsplatzhalter 3">
            <a:extLst>
              <a:ext uri="{FF2B5EF4-FFF2-40B4-BE49-F238E27FC236}">
                <a16:creationId xmlns:a16="http://schemas.microsoft.com/office/drawing/2014/main" id="{BD242B08-FD1A-347C-6711-89AB0F3993AA}"/>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2F9694E3-70CA-FF51-7FCD-7FA6DE7F911B}"/>
              </a:ext>
            </a:extLst>
          </p:cNvPr>
          <p:cNvSpPr>
            <a:spLocks noGrp="1"/>
          </p:cNvSpPr>
          <p:nvPr>
            <p:ph type="sldNum" sz="quarter" idx="12"/>
          </p:nvPr>
        </p:nvSpPr>
        <p:spPr/>
        <p:txBody>
          <a:bodyPr/>
          <a:lstStyle/>
          <a:p>
            <a:pPr lvl="0"/>
            <a:fld id="{E9332B9C-7C82-4E4D-B68E-C75B982C1359}" type="slidenum">
              <a:rPr lang="de-AT" smtClean="0"/>
              <a:t>48</a:t>
            </a:fld>
            <a:endParaRPr lang="de-AT" dirty="0"/>
          </a:p>
        </p:txBody>
      </p:sp>
      <p:sp>
        <p:nvSpPr>
          <p:cNvPr id="3" name="Rechteck: abgerundete Ecken 2">
            <a:extLst>
              <a:ext uri="{FF2B5EF4-FFF2-40B4-BE49-F238E27FC236}">
                <a16:creationId xmlns:a16="http://schemas.microsoft.com/office/drawing/2014/main" id="{27414475-378C-2751-0708-F5815D01E746}"/>
              </a:ext>
            </a:extLst>
          </p:cNvPr>
          <p:cNvSpPr/>
          <p:nvPr/>
        </p:nvSpPr>
        <p:spPr>
          <a:xfrm>
            <a:off x="357857" y="1349518"/>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a:t>
            </a:r>
          </a:p>
        </p:txBody>
      </p:sp>
      <p:sp>
        <p:nvSpPr>
          <p:cNvPr id="14" name="Rechteck: abgerundete Ecken 13">
            <a:extLst>
              <a:ext uri="{FF2B5EF4-FFF2-40B4-BE49-F238E27FC236}">
                <a16:creationId xmlns:a16="http://schemas.microsoft.com/office/drawing/2014/main" id="{73E68D16-C6DE-4BCF-2AC4-D6145B90EF62}"/>
              </a:ext>
            </a:extLst>
          </p:cNvPr>
          <p:cNvSpPr/>
          <p:nvPr/>
        </p:nvSpPr>
        <p:spPr>
          <a:xfrm>
            <a:off x="357857" y="2693187"/>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II</a:t>
            </a:r>
          </a:p>
        </p:txBody>
      </p:sp>
      <p:sp>
        <p:nvSpPr>
          <p:cNvPr id="15" name="Rechteck: abgerundete Ecken 14">
            <a:extLst>
              <a:ext uri="{FF2B5EF4-FFF2-40B4-BE49-F238E27FC236}">
                <a16:creationId xmlns:a16="http://schemas.microsoft.com/office/drawing/2014/main" id="{47BA8F55-1AB0-91D8-3974-CE73B3B23488}"/>
              </a:ext>
            </a:extLst>
          </p:cNvPr>
          <p:cNvSpPr/>
          <p:nvPr/>
        </p:nvSpPr>
        <p:spPr>
          <a:xfrm>
            <a:off x="357857" y="4042180"/>
            <a:ext cx="1399592" cy="56166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53975">
            <a:solidFill>
              <a:schemeClr val="accent6">
                <a:lumMod val="50000"/>
              </a:schemeClr>
            </a:solid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b="1" i="1" dirty="0">
                <a:solidFill>
                  <a:schemeClr val="tx1"/>
                </a:solidFill>
              </a:rPr>
              <a:t>Scenario III</a:t>
            </a:r>
          </a:p>
        </p:txBody>
      </p:sp>
      <p:grpSp>
        <p:nvGrpSpPr>
          <p:cNvPr id="30" name="Gruppieren 29">
            <a:extLst>
              <a:ext uri="{FF2B5EF4-FFF2-40B4-BE49-F238E27FC236}">
                <a16:creationId xmlns:a16="http://schemas.microsoft.com/office/drawing/2014/main" id="{23B57815-2C3B-F189-4FF8-84B8C879C557}"/>
              </a:ext>
            </a:extLst>
          </p:cNvPr>
          <p:cNvGrpSpPr/>
          <p:nvPr/>
        </p:nvGrpSpPr>
        <p:grpSpPr>
          <a:xfrm>
            <a:off x="5538039" y="2315225"/>
            <a:ext cx="718457" cy="720863"/>
            <a:chOff x="2575249" y="1586204"/>
            <a:chExt cx="718457" cy="720863"/>
          </a:xfrm>
        </p:grpSpPr>
        <p:sp>
          <p:nvSpPr>
            <p:cNvPr id="28" name="Raute 27">
              <a:extLst>
                <a:ext uri="{FF2B5EF4-FFF2-40B4-BE49-F238E27FC236}">
                  <a16:creationId xmlns:a16="http://schemas.microsoft.com/office/drawing/2014/main" id="{B861EE12-9678-0272-8EFE-3FEF942EA9C4}"/>
                </a:ext>
              </a:extLst>
            </p:cNvPr>
            <p:cNvSpPr/>
            <p:nvPr/>
          </p:nvSpPr>
          <p:spPr>
            <a:xfrm>
              <a:off x="2575249" y="1586204"/>
              <a:ext cx="718457" cy="720863"/>
            </a:xfrm>
            <a:prstGeom prst="diamond">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800" b="1" dirty="0"/>
            </a:p>
          </p:txBody>
        </p:sp>
        <p:sp>
          <p:nvSpPr>
            <p:cNvPr id="29" name="Textfeld 28">
              <a:extLst>
                <a:ext uri="{FF2B5EF4-FFF2-40B4-BE49-F238E27FC236}">
                  <a16:creationId xmlns:a16="http://schemas.microsoft.com/office/drawing/2014/main" id="{18E13A82-EBF2-1FCC-1FD3-0892A2B7151B}"/>
                </a:ext>
              </a:extLst>
            </p:cNvPr>
            <p:cNvSpPr txBox="1"/>
            <p:nvPr/>
          </p:nvSpPr>
          <p:spPr>
            <a:xfrm>
              <a:off x="2649783" y="1760475"/>
              <a:ext cx="569387" cy="369332"/>
            </a:xfrm>
            <a:prstGeom prst="rect">
              <a:avLst/>
            </a:prstGeom>
            <a:noFill/>
          </p:spPr>
          <p:txBody>
            <a:bodyPr wrap="none" rtlCol="0">
              <a:spAutoFit/>
            </a:bodyPr>
            <a:lstStyle/>
            <a:p>
              <a:r>
                <a:rPr lang="de-AT" b="1" dirty="0">
                  <a:solidFill>
                    <a:schemeClr val="bg1"/>
                  </a:solidFill>
                </a:rPr>
                <a:t>ENY</a:t>
              </a:r>
            </a:p>
          </p:txBody>
        </p:sp>
      </p:grpSp>
      <p:sp>
        <p:nvSpPr>
          <p:cNvPr id="31" name="Rechteck 30">
            <a:extLst>
              <a:ext uri="{FF2B5EF4-FFF2-40B4-BE49-F238E27FC236}">
                <a16:creationId xmlns:a16="http://schemas.microsoft.com/office/drawing/2014/main" id="{57FF5D81-945F-8C61-08D5-2E6AA90FFFDB}"/>
              </a:ext>
            </a:extLst>
          </p:cNvPr>
          <p:cNvSpPr/>
          <p:nvPr/>
        </p:nvSpPr>
        <p:spPr>
          <a:xfrm>
            <a:off x="5575307" y="3426135"/>
            <a:ext cx="643921" cy="561667"/>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TER</a:t>
            </a:r>
          </a:p>
        </p:txBody>
      </p:sp>
      <p:grpSp>
        <p:nvGrpSpPr>
          <p:cNvPr id="33" name="Group 193">
            <a:extLst>
              <a:ext uri="{FF2B5EF4-FFF2-40B4-BE49-F238E27FC236}">
                <a16:creationId xmlns:a16="http://schemas.microsoft.com/office/drawing/2014/main" id="{C6359AEB-4CCD-4E7C-6169-424070C540F7}"/>
              </a:ext>
            </a:extLst>
          </p:cNvPr>
          <p:cNvGrpSpPr/>
          <p:nvPr/>
        </p:nvGrpSpPr>
        <p:grpSpPr>
          <a:xfrm>
            <a:off x="5575307" y="4377848"/>
            <a:ext cx="643920" cy="607387"/>
            <a:chOff x="363502" y="3745912"/>
            <a:chExt cx="547688" cy="539367"/>
          </a:xfrm>
        </p:grpSpPr>
        <p:grpSp>
          <p:nvGrpSpPr>
            <p:cNvPr id="34" name="Group 650">
              <a:extLst>
                <a:ext uri="{FF2B5EF4-FFF2-40B4-BE49-F238E27FC236}">
                  <a16:creationId xmlns:a16="http://schemas.microsoft.com/office/drawing/2014/main" id="{CF617890-DCF3-8D1A-B225-6FEFFDD980A7}"/>
                </a:ext>
              </a:extLst>
            </p:cNvPr>
            <p:cNvGrpSpPr>
              <a:grpSpLocks/>
            </p:cNvGrpSpPr>
            <p:nvPr/>
          </p:nvGrpSpPr>
          <p:grpSpPr bwMode="auto">
            <a:xfrm>
              <a:off x="363502" y="3920154"/>
              <a:ext cx="547688" cy="365125"/>
              <a:chOff x="3224" y="3979"/>
              <a:chExt cx="345" cy="230"/>
            </a:xfrm>
          </p:grpSpPr>
          <p:grpSp>
            <p:nvGrpSpPr>
              <p:cNvPr id="36" name="Group 366">
                <a:extLst>
                  <a:ext uri="{FF2B5EF4-FFF2-40B4-BE49-F238E27FC236}">
                    <a16:creationId xmlns:a16="http://schemas.microsoft.com/office/drawing/2014/main" id="{F5303BD7-947C-9B5C-1057-9EDE920180DA}"/>
                  </a:ext>
                </a:extLst>
              </p:cNvPr>
              <p:cNvGrpSpPr>
                <a:grpSpLocks/>
              </p:cNvGrpSpPr>
              <p:nvPr/>
            </p:nvGrpSpPr>
            <p:grpSpPr bwMode="auto">
              <a:xfrm>
                <a:off x="3224" y="3979"/>
                <a:ext cx="345" cy="230"/>
                <a:chOff x="3224" y="504"/>
                <a:chExt cx="345" cy="230"/>
              </a:xfrm>
            </p:grpSpPr>
            <p:sp>
              <p:nvSpPr>
                <p:cNvPr id="38" name="Rectangle 367">
                  <a:extLst>
                    <a:ext uri="{FF2B5EF4-FFF2-40B4-BE49-F238E27FC236}">
                      <a16:creationId xmlns:a16="http://schemas.microsoft.com/office/drawing/2014/main" id="{2A934628-433C-97B8-B08A-F6C512554741}"/>
                    </a:ext>
                  </a:extLst>
                </p:cNvPr>
                <p:cNvSpPr>
                  <a:spLocks noChangeArrowheads="1"/>
                </p:cNvSpPr>
                <p:nvPr/>
              </p:nvSpPr>
              <p:spPr bwMode="auto">
                <a:xfrm>
                  <a:off x="3224" y="504"/>
                  <a:ext cx="345" cy="230"/>
                </a:xfrm>
                <a:prstGeom prst="rect">
                  <a:avLst/>
                </a:prstGeom>
                <a:solidFill>
                  <a:srgbClr val="80E0FF"/>
                </a:solidFill>
                <a:ln w="28575">
                  <a:solidFill>
                    <a:schemeClr val="tx1"/>
                  </a:solidFill>
                  <a:miter lim="800000"/>
                  <a:headEnd/>
                  <a:tailEnd/>
                </a:ln>
              </p:spPr>
              <p:txBody>
                <a:bodyPr/>
                <a:lstStyle/>
                <a:p>
                  <a:endParaRPr lang="en-US"/>
                </a:p>
              </p:txBody>
            </p:sp>
            <p:sp>
              <p:nvSpPr>
                <p:cNvPr id="39" name="Freeform 368">
                  <a:extLst>
                    <a:ext uri="{FF2B5EF4-FFF2-40B4-BE49-F238E27FC236}">
                      <a16:creationId xmlns:a16="http://schemas.microsoft.com/office/drawing/2014/main" id="{0CFF46EF-1F1A-7ED9-B252-E51145BCB946}"/>
                    </a:ext>
                  </a:extLst>
                </p:cNvPr>
                <p:cNvSpPr>
                  <a:spLocks/>
                </p:cNvSpPr>
                <p:nvPr/>
              </p:nvSpPr>
              <p:spPr bwMode="auto">
                <a:xfrm>
                  <a:off x="3227" y="509"/>
                  <a:ext cx="339" cy="219"/>
                </a:xfrm>
                <a:custGeom>
                  <a:avLst/>
                  <a:gdLst>
                    <a:gd name="T0" fmla="*/ 0 w 339"/>
                    <a:gd name="T1" fmla="*/ 219 h 219"/>
                    <a:gd name="T2" fmla="*/ 339 w 339"/>
                    <a:gd name="T3" fmla="*/ 0 h 219"/>
                  </a:gdLst>
                  <a:ahLst/>
                  <a:cxnLst>
                    <a:cxn ang="0">
                      <a:pos x="T0" y="T1"/>
                    </a:cxn>
                    <a:cxn ang="0">
                      <a:pos x="T2" y="T3"/>
                    </a:cxn>
                  </a:cxnLst>
                  <a:rect l="0" t="0" r="r" b="b"/>
                  <a:pathLst>
                    <a:path w="339" h="219">
                      <a:moveTo>
                        <a:pt x="0" y="219"/>
                      </a:moveTo>
                      <a:lnTo>
                        <a:pt x="339" y="0"/>
                      </a:lnTo>
                    </a:path>
                  </a:pathLst>
                </a:custGeom>
                <a:solidFill>
                  <a:srgbClr val="80E0FF"/>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Freeform 369">
                  <a:extLst>
                    <a:ext uri="{FF2B5EF4-FFF2-40B4-BE49-F238E27FC236}">
                      <a16:creationId xmlns:a16="http://schemas.microsoft.com/office/drawing/2014/main" id="{C0BB3DDF-82C7-F93B-9040-520FD26EEB59}"/>
                    </a:ext>
                  </a:extLst>
                </p:cNvPr>
                <p:cNvSpPr>
                  <a:spLocks/>
                </p:cNvSpPr>
                <p:nvPr/>
              </p:nvSpPr>
              <p:spPr bwMode="auto">
                <a:xfrm>
                  <a:off x="3225" y="509"/>
                  <a:ext cx="342" cy="219"/>
                </a:xfrm>
                <a:custGeom>
                  <a:avLst/>
                  <a:gdLst>
                    <a:gd name="T0" fmla="*/ 342 w 342"/>
                    <a:gd name="T1" fmla="*/ 219 h 219"/>
                    <a:gd name="T2" fmla="*/ 0 w 342"/>
                    <a:gd name="T3" fmla="*/ 0 h 219"/>
                  </a:gdLst>
                  <a:ahLst/>
                  <a:cxnLst>
                    <a:cxn ang="0">
                      <a:pos x="T0" y="T1"/>
                    </a:cxn>
                    <a:cxn ang="0">
                      <a:pos x="T2" y="T3"/>
                    </a:cxn>
                  </a:cxnLst>
                  <a:rect l="0" t="0" r="r" b="b"/>
                  <a:pathLst>
                    <a:path w="342" h="219">
                      <a:moveTo>
                        <a:pt x="342" y="219"/>
                      </a:moveTo>
                      <a:lnTo>
                        <a:pt x="0" y="0"/>
                      </a:lnTo>
                    </a:path>
                  </a:pathLst>
                </a:custGeom>
                <a:solidFill>
                  <a:srgbClr val="80E0FF"/>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7" name="Oval 464">
                <a:extLst>
                  <a:ext uri="{FF2B5EF4-FFF2-40B4-BE49-F238E27FC236}">
                    <a16:creationId xmlns:a16="http://schemas.microsoft.com/office/drawing/2014/main" id="{F93FDDDD-267C-B008-195B-9441153B628E}"/>
                  </a:ext>
                </a:extLst>
              </p:cNvPr>
              <p:cNvSpPr>
                <a:spLocks noChangeAspect="1" noChangeArrowheads="1"/>
              </p:cNvSpPr>
              <p:nvPr/>
            </p:nvSpPr>
            <p:spPr bwMode="auto">
              <a:xfrm>
                <a:off x="3267" y="4027"/>
                <a:ext cx="259" cy="134"/>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5" name="TextBox 195">
              <a:extLst>
                <a:ext uri="{FF2B5EF4-FFF2-40B4-BE49-F238E27FC236}">
                  <a16:creationId xmlns:a16="http://schemas.microsoft.com/office/drawing/2014/main" id="{C94E130D-D106-36D3-8763-48EBE170DD47}"/>
                </a:ext>
              </a:extLst>
            </p:cNvPr>
            <p:cNvSpPr txBox="1"/>
            <p:nvPr/>
          </p:nvSpPr>
          <p:spPr>
            <a:xfrm>
              <a:off x="589388" y="3745912"/>
              <a:ext cx="99386" cy="215444"/>
            </a:xfrm>
            <a:prstGeom prst="rect">
              <a:avLst/>
            </a:prstGeom>
            <a:noFill/>
          </p:spPr>
          <p:txBody>
            <a:bodyPr wrap="none" lIns="0" tIns="0" rIns="0" bIns="0" rtlCol="0">
              <a:spAutoFit/>
            </a:bodyPr>
            <a:lstStyle/>
            <a:p>
              <a:r>
                <a:rPr lang="en-US" sz="1400" b="1" dirty="0">
                  <a:latin typeface="Arial" panose="020B0604020202020204" pitchFamily="34" charset="0"/>
                  <a:cs typeface="Arial" panose="020B0604020202020204" pitchFamily="34" charset="0"/>
                </a:rPr>
                <a:t>II</a:t>
              </a:r>
            </a:p>
          </p:txBody>
        </p:sp>
      </p:grpSp>
      <p:pic>
        <p:nvPicPr>
          <p:cNvPr id="42" name="Grafik 41">
            <a:extLst>
              <a:ext uri="{FF2B5EF4-FFF2-40B4-BE49-F238E27FC236}">
                <a16:creationId xmlns:a16="http://schemas.microsoft.com/office/drawing/2014/main" id="{33459BEF-84FC-A7DB-1D54-73685015FE04}"/>
              </a:ext>
            </a:extLst>
          </p:cNvPr>
          <p:cNvPicPr>
            <a:picLocks noChangeAspect="1"/>
          </p:cNvPicPr>
          <p:nvPr/>
        </p:nvPicPr>
        <p:blipFill>
          <a:blip r:embed="rId3"/>
          <a:stretch>
            <a:fillRect/>
          </a:stretch>
        </p:blipFill>
        <p:spPr>
          <a:xfrm>
            <a:off x="5524574" y="1066023"/>
            <a:ext cx="745386" cy="859155"/>
          </a:xfrm>
          <a:prstGeom prst="rect">
            <a:avLst/>
          </a:prstGeom>
        </p:spPr>
      </p:pic>
      <p:sp>
        <p:nvSpPr>
          <p:cNvPr id="43" name="Rechteck: abgerundete Ecken 42">
            <a:extLst>
              <a:ext uri="{FF2B5EF4-FFF2-40B4-BE49-F238E27FC236}">
                <a16:creationId xmlns:a16="http://schemas.microsoft.com/office/drawing/2014/main" id="{2D4DF2C1-4875-FB88-F9A9-0FF30C03C710}"/>
              </a:ext>
            </a:extLst>
          </p:cNvPr>
          <p:cNvSpPr/>
          <p:nvPr/>
        </p:nvSpPr>
        <p:spPr>
          <a:xfrm>
            <a:off x="1941511" y="1072727"/>
            <a:ext cx="2921049" cy="338554"/>
          </a:xfrm>
          <a:prstGeom prst="roundRect">
            <a:avLst/>
          </a:prstGeom>
          <a:solidFill>
            <a:schemeClr val="tx1">
              <a:lumMod val="50000"/>
              <a:lumOff val="50000"/>
              <a:alpha val="35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400" dirty="0" err="1">
                <a:latin typeface="Franklin Gothic Medium" panose="020B0603020102020204" pitchFamily="34" charset="0"/>
              </a:rPr>
              <a:t>Know</a:t>
            </a:r>
            <a:r>
              <a:rPr lang="de-AT" sz="1400" dirty="0">
                <a:latin typeface="Franklin Gothic Medium" panose="020B0603020102020204" pitchFamily="34" charset="0"/>
              </a:rPr>
              <a:t>. Think. Act!</a:t>
            </a:r>
          </a:p>
        </p:txBody>
      </p:sp>
      <p:sp>
        <p:nvSpPr>
          <p:cNvPr id="44" name="Rechteck: abgerundete Ecken 43">
            <a:extLst>
              <a:ext uri="{FF2B5EF4-FFF2-40B4-BE49-F238E27FC236}">
                <a16:creationId xmlns:a16="http://schemas.microsoft.com/office/drawing/2014/main" id="{2A76166C-32D7-0E66-0157-C1CBA7CF4984}"/>
              </a:ext>
            </a:extLst>
          </p:cNvPr>
          <p:cNvSpPr/>
          <p:nvPr/>
        </p:nvSpPr>
        <p:spPr>
          <a:xfrm>
            <a:off x="1941511" y="3766864"/>
            <a:ext cx="2921049" cy="338554"/>
          </a:xfrm>
          <a:prstGeom prst="roundRect">
            <a:avLst/>
          </a:prstGeom>
          <a:solidFill>
            <a:srgbClr val="960404">
              <a:alpha val="35000"/>
            </a:srgb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Fool me once—never twice.</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46" name="Rechteck: abgerundete Ecken 45">
            <a:extLst>
              <a:ext uri="{FF2B5EF4-FFF2-40B4-BE49-F238E27FC236}">
                <a16:creationId xmlns:a16="http://schemas.microsoft.com/office/drawing/2014/main" id="{505AD42D-586F-F196-69D2-CAFAA1D98C93}"/>
              </a:ext>
            </a:extLst>
          </p:cNvPr>
          <p:cNvSpPr/>
          <p:nvPr/>
        </p:nvSpPr>
        <p:spPr>
          <a:xfrm>
            <a:off x="1941515" y="2805869"/>
            <a:ext cx="2921049" cy="338554"/>
          </a:xfrm>
          <a:prstGeom prst="roundRect">
            <a:avLst/>
          </a:prstGeom>
          <a:solidFill>
            <a:schemeClr val="tx1">
              <a:lumMod val="50000"/>
              <a:lumOff val="50000"/>
              <a:alpha val="35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No limits—just possibilities.</a:t>
            </a:r>
            <a:endParaRPr lang="de-AT" sz="1400" dirty="0">
              <a:latin typeface="Franklin Gothic Medium" panose="020B0603020102020204" pitchFamily="34" charset="0"/>
            </a:endParaRPr>
          </a:p>
        </p:txBody>
      </p:sp>
      <p:sp>
        <p:nvSpPr>
          <p:cNvPr id="48" name="Rechteck: abgerundete Ecken 47">
            <a:extLst>
              <a:ext uri="{FF2B5EF4-FFF2-40B4-BE49-F238E27FC236}">
                <a16:creationId xmlns:a16="http://schemas.microsoft.com/office/drawing/2014/main" id="{256788C6-A651-84AF-6D35-46538987F37E}"/>
              </a:ext>
            </a:extLst>
          </p:cNvPr>
          <p:cNvSpPr/>
          <p:nvPr/>
        </p:nvSpPr>
        <p:spPr>
          <a:xfrm>
            <a:off x="1941511" y="4156163"/>
            <a:ext cx="2921049" cy="338554"/>
          </a:xfrm>
          <a:prstGeom prst="roundRect">
            <a:avLst/>
          </a:prstGeom>
          <a:solidFill>
            <a:schemeClr val="accent6">
              <a:lumMod val="50000"/>
              <a:alpha val="35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The ground fights with you…</a:t>
            </a:r>
            <a:endParaRPr lang="de-AT" sz="1400" dirty="0">
              <a:latin typeface="Franklin Gothic Medium" panose="020B0603020102020204" pitchFamily="34" charset="0"/>
            </a:endParaRPr>
          </a:p>
        </p:txBody>
      </p:sp>
      <p:sp>
        <p:nvSpPr>
          <p:cNvPr id="51" name="Rechteck: abgerundete Ecken 50">
            <a:extLst>
              <a:ext uri="{FF2B5EF4-FFF2-40B4-BE49-F238E27FC236}">
                <a16:creationId xmlns:a16="http://schemas.microsoft.com/office/drawing/2014/main" id="{98436C84-E160-CD4C-8FD7-C43C15D0F404}"/>
              </a:ext>
            </a:extLst>
          </p:cNvPr>
          <p:cNvSpPr/>
          <p:nvPr/>
        </p:nvSpPr>
        <p:spPr>
          <a:xfrm>
            <a:off x="1941511" y="3195769"/>
            <a:ext cx="2921048" cy="338554"/>
          </a:xfrm>
          <a:prstGeom prst="roundRect">
            <a:avLst/>
          </a:prstGeom>
          <a:solidFill>
            <a:srgbClr val="00B0F0">
              <a:alpha val="35000"/>
            </a:srgb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Franklin Gothic Medium" panose="020B0603020102020204" pitchFamily="34" charset="0"/>
                <a:ea typeface="Calibri" panose="020F0502020204030204" pitchFamily="34" charset="0"/>
                <a:cs typeface="Times New Roman" panose="02020603050405020304" pitchFamily="18" charset="0"/>
              </a:rPr>
              <a:t>Practice chaos, master control.</a:t>
            </a:r>
            <a:endParaRPr lang="de-AT" sz="1400">
              <a:latin typeface="Franklin Gothic Medium" panose="020B0603020102020204" pitchFamily="34" charset="0"/>
            </a:endParaRPr>
          </a:p>
        </p:txBody>
      </p:sp>
      <p:sp>
        <p:nvSpPr>
          <p:cNvPr id="52" name="Rechteck: abgerundete Ecken 51">
            <a:extLst>
              <a:ext uri="{FF2B5EF4-FFF2-40B4-BE49-F238E27FC236}">
                <a16:creationId xmlns:a16="http://schemas.microsoft.com/office/drawing/2014/main" id="{0ECA868D-E055-FFFE-FD73-44AB673FFF1D}"/>
              </a:ext>
            </a:extLst>
          </p:cNvPr>
          <p:cNvSpPr/>
          <p:nvPr/>
        </p:nvSpPr>
        <p:spPr>
          <a:xfrm>
            <a:off x="1941512" y="4545462"/>
            <a:ext cx="2921046" cy="338554"/>
          </a:xfrm>
          <a:prstGeom prst="roundRect">
            <a:avLst/>
          </a:prstGeom>
          <a:solidFill>
            <a:srgbClr val="3333FF">
              <a:alpha val="35000"/>
            </a:srgb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Trust wins battles.</a:t>
            </a:r>
            <a:endParaRPr lang="de-AT" sz="1400" dirty="0">
              <a:latin typeface="Franklin Gothic Medium" panose="020B0603020102020204" pitchFamily="34" charset="0"/>
            </a:endParaRPr>
          </a:p>
        </p:txBody>
      </p:sp>
      <p:sp>
        <p:nvSpPr>
          <p:cNvPr id="53" name="Rechteck: abgerundete Ecken 52">
            <a:extLst>
              <a:ext uri="{FF2B5EF4-FFF2-40B4-BE49-F238E27FC236}">
                <a16:creationId xmlns:a16="http://schemas.microsoft.com/office/drawing/2014/main" id="{4F020A07-AC89-2552-0D6A-91E68B5457EC}"/>
              </a:ext>
            </a:extLst>
          </p:cNvPr>
          <p:cNvSpPr/>
          <p:nvPr/>
        </p:nvSpPr>
        <p:spPr>
          <a:xfrm>
            <a:off x="1941511" y="1845475"/>
            <a:ext cx="2921047" cy="338554"/>
          </a:xfrm>
          <a:prstGeom prst="roundRect">
            <a:avLst/>
          </a:prstGeom>
          <a:solidFill>
            <a:srgbClr val="00B0F0">
              <a:alpha val="35000"/>
            </a:srgb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ranklin Gothic Medium" panose="020B0603020102020204" pitchFamily="34" charset="0"/>
                <a:ea typeface="Calibri" panose="020F0502020204030204" pitchFamily="34" charset="0"/>
                <a:cs typeface="Times New Roman" panose="02020603050405020304" pitchFamily="18" charset="0"/>
              </a:rPr>
              <a:t>Double Tap.</a:t>
            </a:r>
            <a:endParaRPr lang="de-AT" sz="1400">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56" name="Grafik 55">
            <a:extLst>
              <a:ext uri="{FF2B5EF4-FFF2-40B4-BE49-F238E27FC236}">
                <a16:creationId xmlns:a16="http://schemas.microsoft.com/office/drawing/2014/main" id="{514165A4-686D-047A-905B-172A30773004}"/>
              </a:ext>
            </a:extLst>
          </p:cNvPr>
          <p:cNvPicPr>
            <a:picLocks noChangeAspect="1"/>
          </p:cNvPicPr>
          <p:nvPr/>
        </p:nvPicPr>
        <p:blipFill>
          <a:blip r:embed="rId4"/>
          <a:stretch>
            <a:fillRect/>
          </a:stretch>
        </p:blipFill>
        <p:spPr>
          <a:xfrm>
            <a:off x="7186648" y="1145796"/>
            <a:ext cx="1931090" cy="1890292"/>
          </a:xfrm>
          <a:prstGeom prst="rect">
            <a:avLst/>
          </a:prstGeom>
          <a:ln>
            <a:noFill/>
          </a:ln>
          <a:effectLst>
            <a:outerShdw blurRad="279400" sx="104000" sy="104000" algn="tl" rotWithShape="0">
              <a:srgbClr val="7030A0">
                <a:alpha val="70000"/>
              </a:srgbClr>
            </a:outerShdw>
          </a:effectLst>
        </p:spPr>
      </p:pic>
      <p:sp>
        <p:nvSpPr>
          <p:cNvPr id="57" name="Rechteck: abgerundete Ecken 56">
            <a:extLst>
              <a:ext uri="{FF2B5EF4-FFF2-40B4-BE49-F238E27FC236}">
                <a16:creationId xmlns:a16="http://schemas.microsoft.com/office/drawing/2014/main" id="{84E1E81B-8055-5A86-9182-AA4030CD60FB}"/>
              </a:ext>
            </a:extLst>
          </p:cNvPr>
          <p:cNvSpPr/>
          <p:nvPr/>
        </p:nvSpPr>
        <p:spPr>
          <a:xfrm>
            <a:off x="6704498" y="4130824"/>
            <a:ext cx="2921046" cy="1058099"/>
          </a:xfrm>
          <a:prstGeom prst="roundRect">
            <a:avLst/>
          </a:prstGeom>
          <a:solidFill>
            <a:schemeClr val="bg1">
              <a:lumMod val="65000"/>
              <a:alpha val="72000"/>
            </a:schemeClr>
          </a:solidFill>
          <a:ln w="63500">
            <a:solidFill>
              <a:srgbClr val="00B0F0"/>
            </a:solidFill>
          </a:ln>
          <a:effectLst>
            <a:glow rad="228600">
              <a:schemeClr val="accent4">
                <a:satMod val="175000"/>
                <a:alpha val="40000"/>
              </a:schemeClr>
            </a:glow>
            <a:outerShdw blurRad="50800" dist="38100" algn="l"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400" b="1" dirty="0">
                <a:solidFill>
                  <a:srgbClr val="3333FF"/>
                </a:solidFill>
              </a:rPr>
              <a:t>M E T </a:t>
            </a:r>
            <a:r>
              <a:rPr lang="de-AT" sz="4400" b="1" dirty="0" err="1">
                <a:solidFill>
                  <a:srgbClr val="3333FF"/>
                </a:solidFill>
              </a:rPr>
              <a:t>T</a:t>
            </a:r>
            <a:r>
              <a:rPr lang="de-AT" sz="4400" b="1" dirty="0">
                <a:solidFill>
                  <a:srgbClr val="3333FF"/>
                </a:solidFill>
              </a:rPr>
              <a:t> – E </a:t>
            </a:r>
          </a:p>
        </p:txBody>
      </p:sp>
      <p:sp>
        <p:nvSpPr>
          <p:cNvPr id="54" name="Rechteck: abgerundete Ecken 53">
            <a:extLst>
              <a:ext uri="{FF2B5EF4-FFF2-40B4-BE49-F238E27FC236}">
                <a16:creationId xmlns:a16="http://schemas.microsoft.com/office/drawing/2014/main" id="{81386CFD-0B5A-C7B5-FB63-CC7A506E45A2}"/>
              </a:ext>
            </a:extLst>
          </p:cNvPr>
          <p:cNvSpPr/>
          <p:nvPr/>
        </p:nvSpPr>
        <p:spPr>
          <a:xfrm>
            <a:off x="6691670" y="3195769"/>
            <a:ext cx="2921046" cy="338554"/>
          </a:xfrm>
          <a:prstGeom prst="roundRect">
            <a:avLst/>
          </a:prstGeom>
          <a:solidFill>
            <a:srgbClr val="3333FF"/>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Loose smart, so you can win again.</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cxnSp>
        <p:nvCxnSpPr>
          <p:cNvPr id="59" name="Gerade Verbindung mit Pfeil 58">
            <a:extLst>
              <a:ext uri="{FF2B5EF4-FFF2-40B4-BE49-F238E27FC236}">
                <a16:creationId xmlns:a16="http://schemas.microsoft.com/office/drawing/2014/main" id="{049F3848-EDD6-0F07-95F9-BF580F7496CF}"/>
              </a:ext>
            </a:extLst>
          </p:cNvPr>
          <p:cNvCxnSpPr>
            <a:stCxn id="43" idx="3"/>
            <a:endCxn id="42" idx="1"/>
          </p:cNvCxnSpPr>
          <p:nvPr/>
        </p:nvCxnSpPr>
        <p:spPr>
          <a:xfrm>
            <a:off x="4862560" y="1242004"/>
            <a:ext cx="662014" cy="25359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8">
            <a:extLst>
              <a:ext uri="{FF2B5EF4-FFF2-40B4-BE49-F238E27FC236}">
                <a16:creationId xmlns:a16="http://schemas.microsoft.com/office/drawing/2014/main" id="{B1D015F1-B312-E3A8-555C-5B24E95B754D}"/>
              </a:ext>
            </a:extLst>
          </p:cNvPr>
          <p:cNvCxnSpPr>
            <a:cxnSpLocks/>
            <a:stCxn id="115" idx="3"/>
            <a:endCxn id="28" idx="1"/>
          </p:cNvCxnSpPr>
          <p:nvPr/>
        </p:nvCxnSpPr>
        <p:spPr>
          <a:xfrm>
            <a:off x="4857511" y="1630351"/>
            <a:ext cx="680528" cy="104530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58">
            <a:extLst>
              <a:ext uri="{FF2B5EF4-FFF2-40B4-BE49-F238E27FC236}">
                <a16:creationId xmlns:a16="http://schemas.microsoft.com/office/drawing/2014/main" id="{330320B7-2B38-F3C5-CF92-1FCEA5AF0D57}"/>
              </a:ext>
            </a:extLst>
          </p:cNvPr>
          <p:cNvCxnSpPr>
            <a:cxnSpLocks/>
            <a:stCxn id="53" idx="3"/>
            <a:endCxn id="38" idx="1"/>
          </p:cNvCxnSpPr>
          <p:nvPr/>
        </p:nvCxnSpPr>
        <p:spPr>
          <a:xfrm>
            <a:off x="4862558" y="2014752"/>
            <a:ext cx="712749" cy="2764898"/>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Gerade Verbindung mit Pfeil 58">
            <a:extLst>
              <a:ext uri="{FF2B5EF4-FFF2-40B4-BE49-F238E27FC236}">
                <a16:creationId xmlns:a16="http://schemas.microsoft.com/office/drawing/2014/main" id="{19E9CF78-B478-F6D7-0C44-9D263DCC86DD}"/>
              </a:ext>
            </a:extLst>
          </p:cNvPr>
          <p:cNvCxnSpPr>
            <a:cxnSpLocks/>
            <a:endCxn id="31" idx="1"/>
          </p:cNvCxnSpPr>
          <p:nvPr/>
        </p:nvCxnSpPr>
        <p:spPr>
          <a:xfrm>
            <a:off x="4862561" y="2586948"/>
            <a:ext cx="712746" cy="112002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58">
            <a:extLst>
              <a:ext uri="{FF2B5EF4-FFF2-40B4-BE49-F238E27FC236}">
                <a16:creationId xmlns:a16="http://schemas.microsoft.com/office/drawing/2014/main" id="{474483B2-C948-EFCD-1846-BAE7B2F4FD9F}"/>
              </a:ext>
            </a:extLst>
          </p:cNvPr>
          <p:cNvCxnSpPr>
            <a:cxnSpLocks/>
            <a:stCxn id="46" idx="3"/>
            <a:endCxn id="42" idx="1"/>
          </p:cNvCxnSpPr>
          <p:nvPr/>
        </p:nvCxnSpPr>
        <p:spPr>
          <a:xfrm flipV="1">
            <a:off x="4862564" y="1495601"/>
            <a:ext cx="662010" cy="147954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58">
            <a:extLst>
              <a:ext uri="{FF2B5EF4-FFF2-40B4-BE49-F238E27FC236}">
                <a16:creationId xmlns:a16="http://schemas.microsoft.com/office/drawing/2014/main" id="{836C1B5C-E9F1-EF6B-DF07-11C2083377C4}"/>
              </a:ext>
            </a:extLst>
          </p:cNvPr>
          <p:cNvCxnSpPr>
            <a:cxnSpLocks/>
            <a:stCxn id="51" idx="3"/>
            <a:endCxn id="38" idx="1"/>
          </p:cNvCxnSpPr>
          <p:nvPr/>
        </p:nvCxnSpPr>
        <p:spPr>
          <a:xfrm>
            <a:off x="4862559" y="3365046"/>
            <a:ext cx="712748" cy="141460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Gerade Verbindung mit Pfeil 58">
            <a:extLst>
              <a:ext uri="{FF2B5EF4-FFF2-40B4-BE49-F238E27FC236}">
                <a16:creationId xmlns:a16="http://schemas.microsoft.com/office/drawing/2014/main" id="{36837EC0-8B21-1592-F7B6-E59680D6F86E}"/>
              </a:ext>
            </a:extLst>
          </p:cNvPr>
          <p:cNvCxnSpPr>
            <a:cxnSpLocks/>
            <a:stCxn id="44" idx="3"/>
            <a:endCxn id="28" idx="1"/>
          </p:cNvCxnSpPr>
          <p:nvPr/>
        </p:nvCxnSpPr>
        <p:spPr>
          <a:xfrm flipV="1">
            <a:off x="4862560" y="2675657"/>
            <a:ext cx="675479" cy="126048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Gerade Verbindung mit Pfeil 58">
            <a:extLst>
              <a:ext uri="{FF2B5EF4-FFF2-40B4-BE49-F238E27FC236}">
                <a16:creationId xmlns:a16="http://schemas.microsoft.com/office/drawing/2014/main" id="{7B2FE4AB-DA36-4FE8-9A34-5C666FA30D27}"/>
              </a:ext>
            </a:extLst>
          </p:cNvPr>
          <p:cNvCxnSpPr>
            <a:cxnSpLocks/>
            <a:stCxn id="48" idx="3"/>
            <a:endCxn id="31" idx="1"/>
          </p:cNvCxnSpPr>
          <p:nvPr/>
        </p:nvCxnSpPr>
        <p:spPr>
          <a:xfrm flipV="1">
            <a:off x="4862560" y="3706969"/>
            <a:ext cx="712747" cy="61847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uppieren 98">
            <a:extLst>
              <a:ext uri="{FF2B5EF4-FFF2-40B4-BE49-F238E27FC236}">
                <a16:creationId xmlns:a16="http://schemas.microsoft.com/office/drawing/2014/main" id="{B46AB3FC-2CA5-86AC-9F8D-6E1D973F0DB8}"/>
              </a:ext>
            </a:extLst>
          </p:cNvPr>
          <p:cNvGrpSpPr/>
          <p:nvPr/>
        </p:nvGrpSpPr>
        <p:grpSpPr>
          <a:xfrm>
            <a:off x="6311455" y="1461360"/>
            <a:ext cx="120301" cy="3318290"/>
            <a:chOff x="6311455" y="1461360"/>
            <a:chExt cx="120301" cy="3318290"/>
          </a:xfrm>
        </p:grpSpPr>
        <p:cxnSp>
          <p:nvCxnSpPr>
            <p:cNvPr id="89" name="Gerader Verbinder 88">
              <a:extLst>
                <a:ext uri="{FF2B5EF4-FFF2-40B4-BE49-F238E27FC236}">
                  <a16:creationId xmlns:a16="http://schemas.microsoft.com/office/drawing/2014/main" id="{C0D2D5EC-9176-47BA-AB34-E38527488ED4}"/>
                </a:ext>
              </a:extLst>
            </p:cNvPr>
            <p:cNvCxnSpPr>
              <a:cxnSpLocks/>
            </p:cNvCxnSpPr>
            <p:nvPr/>
          </p:nvCxnSpPr>
          <p:spPr>
            <a:xfrm>
              <a:off x="6416844" y="1461360"/>
              <a:ext cx="0" cy="331829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D51E6B6F-CE1E-A93A-1A97-C9D443B69EA3}"/>
                </a:ext>
              </a:extLst>
            </p:cNvPr>
            <p:cNvCxnSpPr>
              <a:cxnSpLocks/>
            </p:cNvCxnSpPr>
            <p:nvPr/>
          </p:nvCxnSpPr>
          <p:spPr>
            <a:xfrm flipH="1">
              <a:off x="6326367" y="1461360"/>
              <a:ext cx="1053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D8B7EED2-C1DB-E29B-5AFF-0A2EA73BA310}"/>
                </a:ext>
              </a:extLst>
            </p:cNvPr>
            <p:cNvCxnSpPr>
              <a:cxnSpLocks/>
            </p:cNvCxnSpPr>
            <p:nvPr/>
          </p:nvCxnSpPr>
          <p:spPr>
            <a:xfrm flipH="1">
              <a:off x="6311455" y="2675657"/>
              <a:ext cx="1053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262BF2F9-E7C2-C9FF-D59A-BE2CDB789D78}"/>
                </a:ext>
              </a:extLst>
            </p:cNvPr>
            <p:cNvCxnSpPr>
              <a:cxnSpLocks/>
            </p:cNvCxnSpPr>
            <p:nvPr/>
          </p:nvCxnSpPr>
          <p:spPr>
            <a:xfrm flipH="1">
              <a:off x="6326367" y="3706969"/>
              <a:ext cx="1053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086BDE9C-071F-98F5-E1A2-8B0F08F1E294}"/>
                </a:ext>
              </a:extLst>
            </p:cNvPr>
            <p:cNvCxnSpPr>
              <a:cxnSpLocks/>
            </p:cNvCxnSpPr>
            <p:nvPr/>
          </p:nvCxnSpPr>
          <p:spPr>
            <a:xfrm flipH="1">
              <a:off x="6326367" y="4779650"/>
              <a:ext cx="1053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2" name="Gerade Verbindung mit Pfeil 111">
            <a:extLst>
              <a:ext uri="{FF2B5EF4-FFF2-40B4-BE49-F238E27FC236}">
                <a16:creationId xmlns:a16="http://schemas.microsoft.com/office/drawing/2014/main" id="{B8932D9B-AFB0-7755-1838-7A4CE658F672}"/>
              </a:ext>
            </a:extLst>
          </p:cNvPr>
          <p:cNvCxnSpPr>
            <a:cxnSpLocks/>
          </p:cNvCxnSpPr>
          <p:nvPr/>
        </p:nvCxnSpPr>
        <p:spPr>
          <a:xfrm>
            <a:off x="6431756" y="2088983"/>
            <a:ext cx="754892"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4" name="Geschweifte Klammer links 113">
            <a:extLst>
              <a:ext uri="{FF2B5EF4-FFF2-40B4-BE49-F238E27FC236}">
                <a16:creationId xmlns:a16="http://schemas.microsoft.com/office/drawing/2014/main" id="{25FFD357-EA88-5D79-7A14-F380B6BA4157}"/>
              </a:ext>
            </a:extLst>
          </p:cNvPr>
          <p:cNvSpPr/>
          <p:nvPr/>
        </p:nvSpPr>
        <p:spPr>
          <a:xfrm rot="16200000">
            <a:off x="7859962" y="2156460"/>
            <a:ext cx="584461" cy="313144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115" name="Rechteck: abgerundete Ecken 114">
            <a:extLst>
              <a:ext uri="{FF2B5EF4-FFF2-40B4-BE49-F238E27FC236}">
                <a16:creationId xmlns:a16="http://schemas.microsoft.com/office/drawing/2014/main" id="{326B172E-F64D-68DB-15F3-A94030457363}"/>
              </a:ext>
            </a:extLst>
          </p:cNvPr>
          <p:cNvSpPr/>
          <p:nvPr/>
        </p:nvSpPr>
        <p:spPr>
          <a:xfrm>
            <a:off x="1936462" y="1461074"/>
            <a:ext cx="2921049" cy="338554"/>
          </a:xfrm>
          <a:prstGeom prst="roundRect">
            <a:avLst/>
          </a:prstGeom>
          <a:solidFill>
            <a:srgbClr val="960404">
              <a:alpha val="35000"/>
            </a:srgb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Look sharp, stay sharp, strike hard.</a:t>
            </a:r>
            <a:endParaRPr lang="de-AT" sz="1400" i="1" dirty="0">
              <a:latin typeface="Franklin Gothic Medium" panose="020B0603020102020204" pitchFamily="34" charset="0"/>
            </a:endParaRPr>
          </a:p>
        </p:txBody>
      </p:sp>
      <p:sp>
        <p:nvSpPr>
          <p:cNvPr id="2" name="Textfeld 1">
            <a:extLst>
              <a:ext uri="{FF2B5EF4-FFF2-40B4-BE49-F238E27FC236}">
                <a16:creationId xmlns:a16="http://schemas.microsoft.com/office/drawing/2014/main" id="{3880C515-3F1A-280C-C116-627FB9B39CF1}"/>
              </a:ext>
            </a:extLst>
          </p:cNvPr>
          <p:cNvSpPr txBox="1"/>
          <p:nvPr/>
        </p:nvSpPr>
        <p:spPr>
          <a:xfrm>
            <a:off x="962886" y="114670"/>
            <a:ext cx="8649827" cy="369332"/>
          </a:xfrm>
          <a:prstGeom prst="rect">
            <a:avLst/>
          </a:prstGeom>
          <a:noFill/>
        </p:spPr>
        <p:txBody>
          <a:bodyPr wrap="square" rtlCol="0">
            <a:spAutoFit/>
          </a:bodyPr>
          <a:lstStyle/>
          <a:p>
            <a:r>
              <a:rPr lang="de-DE" b="1" dirty="0">
                <a:solidFill>
                  <a:srgbClr val="00B0F0"/>
                </a:solidFill>
              </a:rPr>
              <a:t>Information-Information-Information-Information-Information-Information-Information-</a:t>
            </a:r>
          </a:p>
        </p:txBody>
      </p:sp>
      <p:sp>
        <p:nvSpPr>
          <p:cNvPr id="7" name="Textfeld 6">
            <a:extLst>
              <a:ext uri="{FF2B5EF4-FFF2-40B4-BE49-F238E27FC236}">
                <a16:creationId xmlns:a16="http://schemas.microsoft.com/office/drawing/2014/main" id="{D7C2A6DD-F6F1-4BE3-9E98-162484D78E21}"/>
              </a:ext>
            </a:extLst>
          </p:cNvPr>
          <p:cNvSpPr txBox="1"/>
          <p:nvPr/>
        </p:nvSpPr>
        <p:spPr>
          <a:xfrm rot="5400000">
            <a:off x="5533542" y="4594090"/>
            <a:ext cx="8649827" cy="369332"/>
          </a:xfrm>
          <a:prstGeom prst="rect">
            <a:avLst/>
          </a:prstGeom>
          <a:noFill/>
        </p:spPr>
        <p:txBody>
          <a:bodyPr wrap="square" rtlCol="0">
            <a:spAutoFit/>
          </a:bodyPr>
          <a:lstStyle/>
          <a:p>
            <a:r>
              <a:rPr lang="de-DE" b="1" dirty="0">
                <a:solidFill>
                  <a:srgbClr val="00B0F0"/>
                </a:solidFill>
              </a:rPr>
              <a:t>Information-Information-Information-Information-</a:t>
            </a:r>
          </a:p>
        </p:txBody>
      </p:sp>
      <p:sp>
        <p:nvSpPr>
          <p:cNvPr id="9" name="Textfeld 8">
            <a:extLst>
              <a:ext uri="{FF2B5EF4-FFF2-40B4-BE49-F238E27FC236}">
                <a16:creationId xmlns:a16="http://schemas.microsoft.com/office/drawing/2014/main" id="{F62FFC71-C671-2190-59FD-9765C1130AA7}"/>
              </a:ext>
            </a:extLst>
          </p:cNvPr>
          <p:cNvSpPr txBox="1"/>
          <p:nvPr/>
        </p:nvSpPr>
        <p:spPr>
          <a:xfrm rot="10800000">
            <a:off x="868653" y="5253834"/>
            <a:ext cx="8649827" cy="369332"/>
          </a:xfrm>
          <a:prstGeom prst="rect">
            <a:avLst/>
          </a:prstGeom>
          <a:noFill/>
        </p:spPr>
        <p:txBody>
          <a:bodyPr wrap="square" rtlCol="0">
            <a:spAutoFit/>
          </a:bodyPr>
          <a:lstStyle/>
          <a:p>
            <a:r>
              <a:rPr lang="de-DE" b="1" dirty="0">
                <a:solidFill>
                  <a:srgbClr val="00B0F0"/>
                </a:solidFill>
              </a:rPr>
              <a:t>Information-Information-Information-Information-Information-Information-Information-</a:t>
            </a:r>
          </a:p>
        </p:txBody>
      </p:sp>
      <p:sp>
        <p:nvSpPr>
          <p:cNvPr id="10" name="Textfeld 9">
            <a:extLst>
              <a:ext uri="{FF2B5EF4-FFF2-40B4-BE49-F238E27FC236}">
                <a16:creationId xmlns:a16="http://schemas.microsoft.com/office/drawing/2014/main" id="{7FCB712D-12E6-6A91-C7FA-F55ACD6A1EA6}"/>
              </a:ext>
            </a:extLst>
          </p:cNvPr>
          <p:cNvSpPr txBox="1"/>
          <p:nvPr/>
        </p:nvSpPr>
        <p:spPr>
          <a:xfrm rot="16200000">
            <a:off x="-4104468" y="699804"/>
            <a:ext cx="8649827" cy="369332"/>
          </a:xfrm>
          <a:prstGeom prst="rect">
            <a:avLst/>
          </a:prstGeom>
          <a:noFill/>
        </p:spPr>
        <p:txBody>
          <a:bodyPr wrap="square" rtlCol="0">
            <a:spAutoFit/>
          </a:bodyPr>
          <a:lstStyle/>
          <a:p>
            <a:r>
              <a:rPr lang="de-DE" b="1" dirty="0">
                <a:solidFill>
                  <a:srgbClr val="00B0F0"/>
                </a:solidFill>
              </a:rPr>
              <a:t>Information-Information-Information-Information-</a:t>
            </a:r>
          </a:p>
        </p:txBody>
      </p:sp>
    </p:spTree>
    <p:extLst>
      <p:ext uri="{BB962C8B-B14F-4D97-AF65-F5344CB8AC3E}">
        <p14:creationId xmlns:p14="http://schemas.microsoft.com/office/powerpoint/2010/main" val="3289851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968F247-039B-64EB-1EFC-6DDB307B54E8}"/>
            </a:ext>
          </a:extLst>
        </p:cNvPr>
        <p:cNvGrpSpPr/>
        <p:nvPr/>
      </p:nvGrpSpPr>
      <p:grpSpPr>
        <a:xfrm>
          <a:off x="0" y="0"/>
          <a:ext cx="0" cy="0"/>
          <a:chOff x="0" y="0"/>
          <a:chExt cx="0" cy="0"/>
        </a:xfrm>
      </p:grpSpPr>
      <p:grpSp>
        <p:nvGrpSpPr>
          <p:cNvPr id="2" name="Gruppieren 1">
            <a:extLst>
              <a:ext uri="{FF2B5EF4-FFF2-40B4-BE49-F238E27FC236}">
                <a16:creationId xmlns:a16="http://schemas.microsoft.com/office/drawing/2014/main" id="{1A7BD13A-D529-3D64-7031-39DC673742A8}"/>
              </a:ext>
            </a:extLst>
          </p:cNvPr>
          <p:cNvGrpSpPr/>
          <p:nvPr/>
        </p:nvGrpSpPr>
        <p:grpSpPr>
          <a:xfrm>
            <a:off x="0" y="32732"/>
            <a:ext cx="10080625" cy="5637818"/>
            <a:chOff x="0" y="32732"/>
            <a:chExt cx="10080625" cy="5637818"/>
          </a:xfrm>
        </p:grpSpPr>
        <p:grpSp>
          <p:nvGrpSpPr>
            <p:cNvPr id="25" name="Gruppieren 24">
              <a:extLst>
                <a:ext uri="{FF2B5EF4-FFF2-40B4-BE49-F238E27FC236}">
                  <a16:creationId xmlns:a16="http://schemas.microsoft.com/office/drawing/2014/main" id="{EC9D8E94-5C76-BF0C-E6C3-F6B43B55B7C5}"/>
                </a:ext>
              </a:extLst>
            </p:cNvPr>
            <p:cNvGrpSpPr/>
            <p:nvPr/>
          </p:nvGrpSpPr>
          <p:grpSpPr>
            <a:xfrm>
              <a:off x="0" y="32732"/>
              <a:ext cx="10080625" cy="5637818"/>
              <a:chOff x="0" y="32732"/>
              <a:chExt cx="10080625" cy="5637818"/>
            </a:xfrm>
          </p:grpSpPr>
          <p:sp>
            <p:nvSpPr>
              <p:cNvPr id="57" name="Rechteck: abgerundete Ecken 56">
                <a:extLst>
                  <a:ext uri="{FF2B5EF4-FFF2-40B4-BE49-F238E27FC236}">
                    <a16:creationId xmlns:a16="http://schemas.microsoft.com/office/drawing/2014/main" id="{C430BE00-2A58-F91D-5F0D-130F4B448EED}"/>
                  </a:ext>
                </a:extLst>
              </p:cNvPr>
              <p:cNvSpPr/>
              <p:nvPr/>
            </p:nvSpPr>
            <p:spPr>
              <a:xfrm>
                <a:off x="0" y="32732"/>
                <a:ext cx="10080625" cy="5637818"/>
              </a:xfrm>
              <a:prstGeom prst="roundRect">
                <a:avLst/>
              </a:prstGeom>
              <a:solidFill>
                <a:schemeClr val="bg1">
                  <a:lumMod val="65000"/>
                  <a:alpha val="72000"/>
                </a:schemeClr>
              </a:solidFill>
              <a:ln w="63500">
                <a:solidFill>
                  <a:srgbClr val="00B0F0"/>
                </a:solidFill>
              </a:ln>
              <a:effectLst>
                <a:outerShdw blurRad="50800" dist="38100" algn="l"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e-AT" sz="7200" b="1" dirty="0">
                    <a:solidFill>
                      <a:srgbClr val="3333FF"/>
                    </a:solidFill>
                  </a:rPr>
                  <a:t>M E T </a:t>
                </a:r>
                <a:r>
                  <a:rPr lang="de-AT" sz="7200" b="1" dirty="0" err="1">
                    <a:solidFill>
                      <a:srgbClr val="3333FF"/>
                    </a:solidFill>
                  </a:rPr>
                  <a:t>T</a:t>
                </a:r>
                <a:r>
                  <a:rPr lang="de-AT" sz="7200" b="1" dirty="0">
                    <a:solidFill>
                      <a:srgbClr val="3333FF"/>
                    </a:solidFill>
                  </a:rPr>
                  <a:t> – E </a:t>
                </a:r>
              </a:p>
            </p:txBody>
          </p:sp>
          <p:grpSp>
            <p:nvGrpSpPr>
              <p:cNvPr id="30" name="Gruppieren 29">
                <a:extLst>
                  <a:ext uri="{FF2B5EF4-FFF2-40B4-BE49-F238E27FC236}">
                    <a16:creationId xmlns:a16="http://schemas.microsoft.com/office/drawing/2014/main" id="{13463266-85BB-1DA8-B129-5C468412A134}"/>
                  </a:ext>
                </a:extLst>
              </p:cNvPr>
              <p:cNvGrpSpPr/>
              <p:nvPr/>
            </p:nvGrpSpPr>
            <p:grpSpPr>
              <a:xfrm>
                <a:off x="5361147" y="2808711"/>
                <a:ext cx="718457" cy="720863"/>
                <a:chOff x="2575249" y="1586204"/>
                <a:chExt cx="718457" cy="720863"/>
              </a:xfrm>
            </p:grpSpPr>
            <p:sp>
              <p:nvSpPr>
                <p:cNvPr id="28" name="Raute 27">
                  <a:extLst>
                    <a:ext uri="{FF2B5EF4-FFF2-40B4-BE49-F238E27FC236}">
                      <a16:creationId xmlns:a16="http://schemas.microsoft.com/office/drawing/2014/main" id="{C0C5DD23-5925-9BB0-CACE-ED0002A3CC66}"/>
                    </a:ext>
                  </a:extLst>
                </p:cNvPr>
                <p:cNvSpPr/>
                <p:nvPr/>
              </p:nvSpPr>
              <p:spPr>
                <a:xfrm>
                  <a:off x="2575249" y="1586204"/>
                  <a:ext cx="718457" cy="720863"/>
                </a:xfrm>
                <a:prstGeom prst="diamond">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800" b="1" dirty="0"/>
                </a:p>
              </p:txBody>
            </p:sp>
            <p:sp>
              <p:nvSpPr>
                <p:cNvPr id="29" name="Textfeld 28">
                  <a:extLst>
                    <a:ext uri="{FF2B5EF4-FFF2-40B4-BE49-F238E27FC236}">
                      <a16:creationId xmlns:a16="http://schemas.microsoft.com/office/drawing/2014/main" id="{24B61E7F-EE31-DFB9-B5B4-8C636AA2FBE7}"/>
                    </a:ext>
                  </a:extLst>
                </p:cNvPr>
                <p:cNvSpPr txBox="1"/>
                <p:nvPr/>
              </p:nvSpPr>
              <p:spPr>
                <a:xfrm>
                  <a:off x="2649783" y="1760475"/>
                  <a:ext cx="569387" cy="369332"/>
                </a:xfrm>
                <a:prstGeom prst="rect">
                  <a:avLst/>
                </a:prstGeom>
                <a:noFill/>
              </p:spPr>
              <p:txBody>
                <a:bodyPr wrap="none" rtlCol="0">
                  <a:spAutoFit/>
                </a:bodyPr>
                <a:lstStyle/>
                <a:p>
                  <a:r>
                    <a:rPr lang="de-AT" b="1" dirty="0">
                      <a:solidFill>
                        <a:schemeClr val="bg1"/>
                      </a:solidFill>
                    </a:rPr>
                    <a:t>ENY</a:t>
                  </a:r>
                </a:p>
              </p:txBody>
            </p:sp>
          </p:grpSp>
          <p:sp>
            <p:nvSpPr>
              <p:cNvPr id="31" name="Rechteck 30">
                <a:extLst>
                  <a:ext uri="{FF2B5EF4-FFF2-40B4-BE49-F238E27FC236}">
                    <a16:creationId xmlns:a16="http://schemas.microsoft.com/office/drawing/2014/main" id="{EA3B34DF-EAF8-BAAE-4BFF-433E802AFCB0}"/>
                  </a:ext>
                </a:extLst>
              </p:cNvPr>
              <p:cNvSpPr/>
              <p:nvPr/>
            </p:nvSpPr>
            <p:spPr>
              <a:xfrm>
                <a:off x="5398415" y="3919621"/>
                <a:ext cx="643921" cy="561667"/>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TER</a:t>
                </a:r>
              </a:p>
            </p:txBody>
          </p:sp>
          <p:grpSp>
            <p:nvGrpSpPr>
              <p:cNvPr id="33" name="Group 193">
                <a:extLst>
                  <a:ext uri="{FF2B5EF4-FFF2-40B4-BE49-F238E27FC236}">
                    <a16:creationId xmlns:a16="http://schemas.microsoft.com/office/drawing/2014/main" id="{F81A4A15-1A5F-4701-3751-6F06F2D11257}"/>
                  </a:ext>
                </a:extLst>
              </p:cNvPr>
              <p:cNvGrpSpPr/>
              <p:nvPr/>
            </p:nvGrpSpPr>
            <p:grpSpPr>
              <a:xfrm>
                <a:off x="5398415" y="4871334"/>
                <a:ext cx="643920" cy="607387"/>
                <a:chOff x="363502" y="3745912"/>
                <a:chExt cx="547688" cy="539367"/>
              </a:xfrm>
            </p:grpSpPr>
            <p:grpSp>
              <p:nvGrpSpPr>
                <p:cNvPr id="34" name="Group 650">
                  <a:extLst>
                    <a:ext uri="{FF2B5EF4-FFF2-40B4-BE49-F238E27FC236}">
                      <a16:creationId xmlns:a16="http://schemas.microsoft.com/office/drawing/2014/main" id="{46188C1C-4E30-2530-01BC-49A278C4F942}"/>
                    </a:ext>
                  </a:extLst>
                </p:cNvPr>
                <p:cNvGrpSpPr>
                  <a:grpSpLocks/>
                </p:cNvGrpSpPr>
                <p:nvPr/>
              </p:nvGrpSpPr>
              <p:grpSpPr bwMode="auto">
                <a:xfrm>
                  <a:off x="363502" y="3920154"/>
                  <a:ext cx="547688" cy="365125"/>
                  <a:chOff x="3224" y="3979"/>
                  <a:chExt cx="345" cy="230"/>
                </a:xfrm>
              </p:grpSpPr>
              <p:grpSp>
                <p:nvGrpSpPr>
                  <p:cNvPr id="36" name="Group 366">
                    <a:extLst>
                      <a:ext uri="{FF2B5EF4-FFF2-40B4-BE49-F238E27FC236}">
                        <a16:creationId xmlns:a16="http://schemas.microsoft.com/office/drawing/2014/main" id="{45907D92-2280-B5E2-1B5A-13FE4CE817F0}"/>
                      </a:ext>
                    </a:extLst>
                  </p:cNvPr>
                  <p:cNvGrpSpPr>
                    <a:grpSpLocks/>
                  </p:cNvGrpSpPr>
                  <p:nvPr/>
                </p:nvGrpSpPr>
                <p:grpSpPr bwMode="auto">
                  <a:xfrm>
                    <a:off x="3224" y="3979"/>
                    <a:ext cx="345" cy="230"/>
                    <a:chOff x="3224" y="504"/>
                    <a:chExt cx="345" cy="230"/>
                  </a:xfrm>
                </p:grpSpPr>
                <p:sp>
                  <p:nvSpPr>
                    <p:cNvPr id="38" name="Rectangle 367">
                      <a:extLst>
                        <a:ext uri="{FF2B5EF4-FFF2-40B4-BE49-F238E27FC236}">
                          <a16:creationId xmlns:a16="http://schemas.microsoft.com/office/drawing/2014/main" id="{855E6B48-BCFB-7FDA-29E9-016EE8B76D83}"/>
                        </a:ext>
                      </a:extLst>
                    </p:cNvPr>
                    <p:cNvSpPr>
                      <a:spLocks noChangeArrowheads="1"/>
                    </p:cNvSpPr>
                    <p:nvPr/>
                  </p:nvSpPr>
                  <p:spPr bwMode="auto">
                    <a:xfrm>
                      <a:off x="3224" y="504"/>
                      <a:ext cx="345" cy="230"/>
                    </a:xfrm>
                    <a:prstGeom prst="rect">
                      <a:avLst/>
                    </a:prstGeom>
                    <a:solidFill>
                      <a:srgbClr val="80E0FF"/>
                    </a:solidFill>
                    <a:ln w="28575">
                      <a:solidFill>
                        <a:schemeClr val="tx1"/>
                      </a:solidFill>
                      <a:miter lim="800000"/>
                      <a:headEnd/>
                      <a:tailEnd/>
                    </a:ln>
                  </p:spPr>
                  <p:txBody>
                    <a:bodyPr/>
                    <a:lstStyle/>
                    <a:p>
                      <a:endParaRPr lang="en-US"/>
                    </a:p>
                  </p:txBody>
                </p:sp>
                <p:sp>
                  <p:nvSpPr>
                    <p:cNvPr id="39" name="Freeform 368">
                      <a:extLst>
                        <a:ext uri="{FF2B5EF4-FFF2-40B4-BE49-F238E27FC236}">
                          <a16:creationId xmlns:a16="http://schemas.microsoft.com/office/drawing/2014/main" id="{B17DB72F-8AF4-6C83-BBC1-37836111BF0B}"/>
                        </a:ext>
                      </a:extLst>
                    </p:cNvPr>
                    <p:cNvSpPr>
                      <a:spLocks/>
                    </p:cNvSpPr>
                    <p:nvPr/>
                  </p:nvSpPr>
                  <p:spPr bwMode="auto">
                    <a:xfrm>
                      <a:off x="3227" y="509"/>
                      <a:ext cx="339" cy="219"/>
                    </a:xfrm>
                    <a:custGeom>
                      <a:avLst/>
                      <a:gdLst>
                        <a:gd name="T0" fmla="*/ 0 w 339"/>
                        <a:gd name="T1" fmla="*/ 219 h 219"/>
                        <a:gd name="T2" fmla="*/ 339 w 339"/>
                        <a:gd name="T3" fmla="*/ 0 h 219"/>
                      </a:gdLst>
                      <a:ahLst/>
                      <a:cxnLst>
                        <a:cxn ang="0">
                          <a:pos x="T0" y="T1"/>
                        </a:cxn>
                        <a:cxn ang="0">
                          <a:pos x="T2" y="T3"/>
                        </a:cxn>
                      </a:cxnLst>
                      <a:rect l="0" t="0" r="r" b="b"/>
                      <a:pathLst>
                        <a:path w="339" h="219">
                          <a:moveTo>
                            <a:pt x="0" y="219"/>
                          </a:moveTo>
                          <a:lnTo>
                            <a:pt x="339" y="0"/>
                          </a:lnTo>
                        </a:path>
                      </a:pathLst>
                    </a:custGeom>
                    <a:solidFill>
                      <a:srgbClr val="80E0FF"/>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Freeform 369">
                      <a:extLst>
                        <a:ext uri="{FF2B5EF4-FFF2-40B4-BE49-F238E27FC236}">
                          <a16:creationId xmlns:a16="http://schemas.microsoft.com/office/drawing/2014/main" id="{FF884229-A753-5B87-3922-7BF27F177279}"/>
                        </a:ext>
                      </a:extLst>
                    </p:cNvPr>
                    <p:cNvSpPr>
                      <a:spLocks/>
                    </p:cNvSpPr>
                    <p:nvPr/>
                  </p:nvSpPr>
                  <p:spPr bwMode="auto">
                    <a:xfrm>
                      <a:off x="3225" y="509"/>
                      <a:ext cx="342" cy="219"/>
                    </a:xfrm>
                    <a:custGeom>
                      <a:avLst/>
                      <a:gdLst>
                        <a:gd name="T0" fmla="*/ 342 w 342"/>
                        <a:gd name="T1" fmla="*/ 219 h 219"/>
                        <a:gd name="T2" fmla="*/ 0 w 342"/>
                        <a:gd name="T3" fmla="*/ 0 h 219"/>
                      </a:gdLst>
                      <a:ahLst/>
                      <a:cxnLst>
                        <a:cxn ang="0">
                          <a:pos x="T0" y="T1"/>
                        </a:cxn>
                        <a:cxn ang="0">
                          <a:pos x="T2" y="T3"/>
                        </a:cxn>
                      </a:cxnLst>
                      <a:rect l="0" t="0" r="r" b="b"/>
                      <a:pathLst>
                        <a:path w="342" h="219">
                          <a:moveTo>
                            <a:pt x="342" y="219"/>
                          </a:moveTo>
                          <a:lnTo>
                            <a:pt x="0" y="0"/>
                          </a:lnTo>
                        </a:path>
                      </a:pathLst>
                    </a:custGeom>
                    <a:solidFill>
                      <a:srgbClr val="80E0FF"/>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7" name="Oval 464">
                    <a:extLst>
                      <a:ext uri="{FF2B5EF4-FFF2-40B4-BE49-F238E27FC236}">
                        <a16:creationId xmlns:a16="http://schemas.microsoft.com/office/drawing/2014/main" id="{854029FB-9983-DCDC-2BAA-CFC05208ABEC}"/>
                      </a:ext>
                    </a:extLst>
                  </p:cNvPr>
                  <p:cNvSpPr>
                    <a:spLocks noChangeAspect="1" noChangeArrowheads="1"/>
                  </p:cNvSpPr>
                  <p:nvPr/>
                </p:nvSpPr>
                <p:spPr bwMode="auto">
                  <a:xfrm>
                    <a:off x="3267" y="4027"/>
                    <a:ext cx="259" cy="134"/>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5" name="TextBox 195">
                  <a:extLst>
                    <a:ext uri="{FF2B5EF4-FFF2-40B4-BE49-F238E27FC236}">
                      <a16:creationId xmlns:a16="http://schemas.microsoft.com/office/drawing/2014/main" id="{35A32DFB-8060-173E-1BC3-FC6DBF84C14C}"/>
                    </a:ext>
                  </a:extLst>
                </p:cNvPr>
                <p:cNvSpPr txBox="1"/>
                <p:nvPr/>
              </p:nvSpPr>
              <p:spPr>
                <a:xfrm>
                  <a:off x="589388" y="3745912"/>
                  <a:ext cx="99386" cy="215444"/>
                </a:xfrm>
                <a:prstGeom prst="rect">
                  <a:avLst/>
                </a:prstGeom>
                <a:noFill/>
              </p:spPr>
              <p:txBody>
                <a:bodyPr wrap="none" lIns="0" tIns="0" rIns="0" bIns="0" rtlCol="0">
                  <a:spAutoFit/>
                </a:bodyPr>
                <a:lstStyle/>
                <a:p>
                  <a:r>
                    <a:rPr lang="en-US" sz="1400" b="1" dirty="0">
                      <a:latin typeface="Arial" panose="020B0604020202020204" pitchFamily="34" charset="0"/>
                      <a:cs typeface="Arial" panose="020B0604020202020204" pitchFamily="34" charset="0"/>
                    </a:rPr>
                    <a:t>II</a:t>
                  </a:r>
                </a:p>
              </p:txBody>
            </p:sp>
          </p:grpSp>
          <p:pic>
            <p:nvPicPr>
              <p:cNvPr id="42" name="Grafik 41">
                <a:extLst>
                  <a:ext uri="{FF2B5EF4-FFF2-40B4-BE49-F238E27FC236}">
                    <a16:creationId xmlns:a16="http://schemas.microsoft.com/office/drawing/2014/main" id="{434A6D6D-0784-B07F-1646-E7FD16FE8B55}"/>
                  </a:ext>
                </a:extLst>
              </p:cNvPr>
              <p:cNvPicPr>
                <a:picLocks noChangeAspect="1"/>
              </p:cNvPicPr>
              <p:nvPr/>
            </p:nvPicPr>
            <p:blipFill>
              <a:blip r:embed="rId3"/>
              <a:stretch>
                <a:fillRect/>
              </a:stretch>
            </p:blipFill>
            <p:spPr>
              <a:xfrm>
                <a:off x="5347682" y="1559509"/>
                <a:ext cx="745386" cy="859155"/>
              </a:xfrm>
              <a:prstGeom prst="rect">
                <a:avLst/>
              </a:prstGeom>
            </p:spPr>
          </p:pic>
          <p:sp>
            <p:nvSpPr>
              <p:cNvPr id="54" name="Rechteck: abgerundete Ecken 53">
                <a:extLst>
                  <a:ext uri="{FF2B5EF4-FFF2-40B4-BE49-F238E27FC236}">
                    <a16:creationId xmlns:a16="http://schemas.microsoft.com/office/drawing/2014/main" id="{35C3EADA-87D0-FBF0-9BC9-8D4EA3375E46}"/>
                  </a:ext>
                </a:extLst>
              </p:cNvPr>
              <p:cNvSpPr/>
              <p:nvPr/>
            </p:nvSpPr>
            <p:spPr>
              <a:xfrm>
                <a:off x="6965609" y="4670453"/>
                <a:ext cx="2921046" cy="338554"/>
              </a:xfrm>
              <a:prstGeom prst="roundRect">
                <a:avLst/>
              </a:prstGeom>
              <a:solidFill>
                <a:srgbClr val="3333FF"/>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Medium" panose="020B0603020102020204" pitchFamily="34" charset="0"/>
                    <a:ea typeface="Calibri" panose="020F0502020204030204" pitchFamily="34" charset="0"/>
                    <a:cs typeface="Times New Roman" panose="02020603050405020304" pitchFamily="18" charset="0"/>
                  </a:rPr>
                  <a:t>Loose smart, so you can win again.</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grpSp>
            <p:nvGrpSpPr>
              <p:cNvPr id="99" name="Gruppieren 98">
                <a:extLst>
                  <a:ext uri="{FF2B5EF4-FFF2-40B4-BE49-F238E27FC236}">
                    <a16:creationId xmlns:a16="http://schemas.microsoft.com/office/drawing/2014/main" id="{77957014-DF51-3795-C81B-2FE6213AB8B2}"/>
                  </a:ext>
                </a:extLst>
              </p:cNvPr>
              <p:cNvGrpSpPr/>
              <p:nvPr/>
            </p:nvGrpSpPr>
            <p:grpSpPr>
              <a:xfrm>
                <a:off x="6141902" y="1954846"/>
                <a:ext cx="230513" cy="3318290"/>
                <a:chOff x="6311455" y="1461360"/>
                <a:chExt cx="112600" cy="3318290"/>
              </a:xfrm>
            </p:grpSpPr>
            <p:cxnSp>
              <p:nvCxnSpPr>
                <p:cNvPr id="89" name="Gerader Verbinder 88">
                  <a:extLst>
                    <a:ext uri="{FF2B5EF4-FFF2-40B4-BE49-F238E27FC236}">
                      <a16:creationId xmlns:a16="http://schemas.microsoft.com/office/drawing/2014/main" id="{28D7CDF1-8D85-A1B8-D0DF-63AC4CAF20FE}"/>
                    </a:ext>
                  </a:extLst>
                </p:cNvPr>
                <p:cNvCxnSpPr>
                  <a:cxnSpLocks/>
                </p:cNvCxnSpPr>
                <p:nvPr/>
              </p:nvCxnSpPr>
              <p:spPr>
                <a:xfrm>
                  <a:off x="6416844" y="1461360"/>
                  <a:ext cx="0" cy="331829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DA2B4B12-0B21-B7A2-1C6C-FEB5D6508B0B}"/>
                    </a:ext>
                  </a:extLst>
                </p:cNvPr>
                <p:cNvCxnSpPr>
                  <a:cxnSpLocks/>
                </p:cNvCxnSpPr>
                <p:nvPr/>
              </p:nvCxnSpPr>
              <p:spPr>
                <a:xfrm flipH="1">
                  <a:off x="6318666" y="1461360"/>
                  <a:ext cx="1053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EE5E2FD4-FDA5-0ACA-868F-A0C2B7C5405F}"/>
                    </a:ext>
                  </a:extLst>
                </p:cNvPr>
                <p:cNvCxnSpPr>
                  <a:cxnSpLocks/>
                </p:cNvCxnSpPr>
                <p:nvPr/>
              </p:nvCxnSpPr>
              <p:spPr>
                <a:xfrm flipH="1">
                  <a:off x="6311455" y="2675657"/>
                  <a:ext cx="1053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A675C69B-776A-D7B8-73E4-FA4C8A1FF423}"/>
                    </a:ext>
                  </a:extLst>
                </p:cNvPr>
                <p:cNvCxnSpPr>
                  <a:cxnSpLocks/>
                </p:cNvCxnSpPr>
                <p:nvPr/>
              </p:nvCxnSpPr>
              <p:spPr>
                <a:xfrm flipH="1">
                  <a:off x="6318666" y="3699086"/>
                  <a:ext cx="1053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C53E52E7-E9DF-864E-41AB-6277388937F2}"/>
                    </a:ext>
                  </a:extLst>
                </p:cNvPr>
                <p:cNvCxnSpPr>
                  <a:cxnSpLocks/>
                </p:cNvCxnSpPr>
                <p:nvPr/>
              </p:nvCxnSpPr>
              <p:spPr>
                <a:xfrm flipH="1">
                  <a:off x="6318666" y="4779650"/>
                  <a:ext cx="1053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2" name="Gerade Verbindung mit Pfeil 111">
                <a:extLst>
                  <a:ext uri="{FF2B5EF4-FFF2-40B4-BE49-F238E27FC236}">
                    <a16:creationId xmlns:a16="http://schemas.microsoft.com/office/drawing/2014/main" id="{347966BF-C418-09FB-DBED-C8A42FACF0EA}"/>
                  </a:ext>
                </a:extLst>
              </p:cNvPr>
              <p:cNvCxnSpPr>
                <a:cxnSpLocks/>
              </p:cNvCxnSpPr>
              <p:nvPr/>
            </p:nvCxnSpPr>
            <p:spPr>
              <a:xfrm>
                <a:off x="6357653" y="3551293"/>
                <a:ext cx="992503" cy="0"/>
              </a:xfrm>
              <a:prstGeom prst="straightConnector1">
                <a:avLst/>
              </a:prstGeom>
              <a:ln w="889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B27DAD3E-67AA-F90A-0421-8719E39E0F94}"/>
                  </a:ext>
                </a:extLst>
              </p:cNvPr>
              <p:cNvGrpSpPr/>
              <p:nvPr/>
            </p:nvGrpSpPr>
            <p:grpSpPr>
              <a:xfrm>
                <a:off x="7661506" y="2638190"/>
                <a:ext cx="1529251" cy="1852546"/>
                <a:chOff x="7414804" y="1117953"/>
                <a:chExt cx="1529251" cy="1852546"/>
              </a:xfrm>
            </p:grpSpPr>
            <p:sp>
              <p:nvSpPr>
                <p:cNvPr id="20" name="Fünfeck 19">
                  <a:extLst>
                    <a:ext uri="{FF2B5EF4-FFF2-40B4-BE49-F238E27FC236}">
                      <a16:creationId xmlns:a16="http://schemas.microsoft.com/office/drawing/2014/main" id="{4442D06B-C8F2-CE99-4C22-B74F8DAFEEEC}"/>
                    </a:ext>
                  </a:extLst>
                </p:cNvPr>
                <p:cNvSpPr/>
                <p:nvPr/>
              </p:nvSpPr>
              <p:spPr>
                <a:xfrm>
                  <a:off x="7414804" y="1117953"/>
                  <a:ext cx="1529251" cy="1852546"/>
                </a:xfrm>
                <a:prstGeom prst="pentagon">
                  <a:avLst/>
                </a:prstGeom>
                <a:solidFill>
                  <a:schemeClr val="accent1">
                    <a:alpha val="44000"/>
                  </a:schemeClr>
                </a:solidFill>
                <a:ln w="25400">
                  <a:solidFill>
                    <a:srgbClr val="00B0F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17" name="Gruppieren 16">
                  <a:extLst>
                    <a:ext uri="{FF2B5EF4-FFF2-40B4-BE49-F238E27FC236}">
                      <a16:creationId xmlns:a16="http://schemas.microsoft.com/office/drawing/2014/main" id="{A2FAEF6C-C450-6A14-7B89-8B885482A7BD}"/>
                    </a:ext>
                  </a:extLst>
                </p:cNvPr>
                <p:cNvGrpSpPr/>
                <p:nvPr/>
              </p:nvGrpSpPr>
              <p:grpSpPr>
                <a:xfrm>
                  <a:off x="8028185" y="1610146"/>
                  <a:ext cx="302490" cy="957673"/>
                  <a:chOff x="681760" y="2507458"/>
                  <a:chExt cx="302490" cy="957673"/>
                </a:xfrm>
              </p:grpSpPr>
              <p:sp>
                <p:nvSpPr>
                  <p:cNvPr id="9" name="Oval 626">
                    <a:extLst>
                      <a:ext uri="{FF2B5EF4-FFF2-40B4-BE49-F238E27FC236}">
                        <a16:creationId xmlns:a16="http://schemas.microsoft.com/office/drawing/2014/main" id="{ABE7E8F4-46BB-089F-9A53-392B6850FE03}"/>
                      </a:ext>
                    </a:extLst>
                  </p:cNvPr>
                  <p:cNvSpPr>
                    <a:spLocks noChangeArrowheads="1"/>
                  </p:cNvSpPr>
                  <p:nvPr/>
                </p:nvSpPr>
                <p:spPr bwMode="auto">
                  <a:xfrm>
                    <a:off x="681760" y="2507458"/>
                    <a:ext cx="302490" cy="294006"/>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sp>
                <p:nvSpPr>
                  <p:cNvPr id="11" name="Line 628">
                    <a:extLst>
                      <a:ext uri="{FF2B5EF4-FFF2-40B4-BE49-F238E27FC236}">
                        <a16:creationId xmlns:a16="http://schemas.microsoft.com/office/drawing/2014/main" id="{7D77523B-0916-A95C-D5D1-E80D55AB6C4C}"/>
                      </a:ext>
                    </a:extLst>
                  </p:cNvPr>
                  <p:cNvSpPr>
                    <a:spLocks noChangeShapeType="1"/>
                  </p:cNvSpPr>
                  <p:nvPr/>
                </p:nvSpPr>
                <p:spPr bwMode="auto">
                  <a:xfrm flipV="1">
                    <a:off x="681760" y="2985828"/>
                    <a:ext cx="3024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a:lstStyle/>
                  <a:p>
                    <a:endParaRPr lang="de-AT"/>
                  </a:p>
                </p:txBody>
              </p:sp>
              <p:cxnSp>
                <p:nvCxnSpPr>
                  <p:cNvPr id="16" name="Gerader Verbinder 15">
                    <a:extLst>
                      <a:ext uri="{FF2B5EF4-FFF2-40B4-BE49-F238E27FC236}">
                        <a16:creationId xmlns:a16="http://schemas.microsoft.com/office/drawing/2014/main" id="{20ABC222-886D-888F-AF4E-0055903B154D}"/>
                      </a:ext>
                    </a:extLst>
                  </p:cNvPr>
                  <p:cNvCxnSpPr/>
                  <p:nvPr/>
                </p:nvCxnSpPr>
                <p:spPr>
                  <a:xfrm>
                    <a:off x="838200" y="2801464"/>
                    <a:ext cx="0" cy="66366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3" name="Pfeil: nach rechts 22">
                <a:extLst>
                  <a:ext uri="{FF2B5EF4-FFF2-40B4-BE49-F238E27FC236}">
                    <a16:creationId xmlns:a16="http://schemas.microsoft.com/office/drawing/2014/main" id="{92D7A565-7003-0B7C-3C98-85753A805878}"/>
                  </a:ext>
                </a:extLst>
              </p:cNvPr>
              <p:cNvSpPr/>
              <p:nvPr/>
            </p:nvSpPr>
            <p:spPr>
              <a:xfrm>
                <a:off x="3577042" y="1634592"/>
                <a:ext cx="1593924" cy="3833403"/>
              </a:xfrm>
              <a:prstGeom prst="rightArrow">
                <a:avLst/>
              </a:prstGeom>
              <a:solidFill>
                <a:schemeClr val="bg1">
                  <a:lumMod val="75000"/>
                </a:schemeClr>
              </a:solidFill>
              <a:ln w="50800" cap="rnd">
                <a:solidFill>
                  <a:schemeClr val="accent6">
                    <a:lumMod val="50000"/>
                  </a:schemeClr>
                </a:solidFill>
                <a:prstDash val="dash"/>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26" name="Rechteck: abgerundete Ecken 25">
              <a:extLst>
                <a:ext uri="{FF2B5EF4-FFF2-40B4-BE49-F238E27FC236}">
                  <a16:creationId xmlns:a16="http://schemas.microsoft.com/office/drawing/2014/main" id="{CABEB69D-CBD3-1A73-21B0-0B9F28ACD82D}"/>
                </a:ext>
              </a:extLst>
            </p:cNvPr>
            <p:cNvSpPr/>
            <p:nvPr/>
          </p:nvSpPr>
          <p:spPr>
            <a:xfrm>
              <a:off x="438214" y="2992212"/>
              <a:ext cx="2921049" cy="338554"/>
            </a:xfrm>
            <a:prstGeom prst="roundRect">
              <a:avLst/>
            </a:prstGeom>
            <a:solidFill>
              <a:schemeClr val="accent6">
                <a:lumMod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Franklin Gothic Medium" panose="020B0603020102020204" pitchFamily="34" charset="0"/>
                  <a:ea typeface="Calibri" panose="020F0502020204030204" pitchFamily="34" charset="0"/>
                  <a:cs typeface="Times New Roman" panose="02020603050405020304" pitchFamily="18" charset="0"/>
                </a:rPr>
                <a:t>Two is one, one is none.</a:t>
              </a:r>
              <a:endParaRPr lang="de-AT" sz="1400">
                <a:latin typeface="Franklin Gothic Medium" panose="020B0603020102020204" pitchFamily="34" charset="0"/>
              </a:endParaRPr>
            </a:p>
          </p:txBody>
        </p:sp>
        <p:sp>
          <p:nvSpPr>
            <p:cNvPr id="27" name="Rechteck: abgerundete Ecken 26">
              <a:extLst>
                <a:ext uri="{FF2B5EF4-FFF2-40B4-BE49-F238E27FC236}">
                  <a16:creationId xmlns:a16="http://schemas.microsoft.com/office/drawing/2014/main" id="{B0831D82-7D85-E03C-CB1C-BF9413771991}"/>
                </a:ext>
              </a:extLst>
            </p:cNvPr>
            <p:cNvSpPr/>
            <p:nvPr/>
          </p:nvSpPr>
          <p:spPr>
            <a:xfrm>
              <a:off x="438216" y="1650949"/>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400" dirty="0" err="1">
                  <a:latin typeface="Franklin Gothic Medium" panose="020B0603020102020204" pitchFamily="34" charset="0"/>
                </a:rPr>
                <a:t>Know</a:t>
              </a:r>
              <a:r>
                <a:rPr lang="de-AT" sz="1400" dirty="0">
                  <a:latin typeface="Franklin Gothic Medium" panose="020B0603020102020204" pitchFamily="34" charset="0"/>
                </a:rPr>
                <a:t>. Think. Act!</a:t>
              </a:r>
            </a:p>
          </p:txBody>
        </p:sp>
        <p:sp>
          <p:nvSpPr>
            <p:cNvPr id="32" name="Rechteck: abgerundete Ecken 31">
              <a:extLst>
                <a:ext uri="{FF2B5EF4-FFF2-40B4-BE49-F238E27FC236}">
                  <a16:creationId xmlns:a16="http://schemas.microsoft.com/office/drawing/2014/main" id="{64FF11E9-4FD9-13D8-1EA9-A264E51831EB}"/>
                </a:ext>
              </a:extLst>
            </p:cNvPr>
            <p:cNvSpPr/>
            <p:nvPr/>
          </p:nvSpPr>
          <p:spPr>
            <a:xfrm>
              <a:off x="438216" y="4345086"/>
              <a:ext cx="2921049" cy="338554"/>
            </a:xfrm>
            <a:prstGeom prst="roundRect">
              <a:avLst/>
            </a:prstGeom>
            <a:solidFill>
              <a:srgbClr val="960404"/>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ranklin Gothic Medium" panose="020B0603020102020204" pitchFamily="34" charset="0"/>
                  <a:ea typeface="Calibri" panose="020F0502020204030204" pitchFamily="34" charset="0"/>
                  <a:cs typeface="Times New Roman" panose="02020603050405020304" pitchFamily="18" charset="0"/>
                </a:rPr>
                <a:t>Fool me once—never twice.</a:t>
              </a:r>
              <a:endParaRPr lang="de-AT" sz="140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41" name="Rechteck: abgerundete Ecken 40">
              <a:extLst>
                <a:ext uri="{FF2B5EF4-FFF2-40B4-BE49-F238E27FC236}">
                  <a16:creationId xmlns:a16="http://schemas.microsoft.com/office/drawing/2014/main" id="{19D36648-6418-E80F-FDD3-D70320553116}"/>
                </a:ext>
              </a:extLst>
            </p:cNvPr>
            <p:cNvSpPr/>
            <p:nvPr/>
          </p:nvSpPr>
          <p:spPr>
            <a:xfrm>
              <a:off x="438220" y="3384091"/>
              <a:ext cx="2921049" cy="338554"/>
            </a:xfrm>
            <a:prstGeom prst="roundRect">
              <a:avLst/>
            </a:prstGeom>
            <a:solidFill>
              <a:schemeClr val="tx1">
                <a:lumMod val="50000"/>
                <a:lumOff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No limits—just possibilities.</a:t>
              </a:r>
              <a:endParaRPr lang="de-AT" sz="1400" dirty="0">
                <a:latin typeface="Franklin Gothic Medium" panose="020B0603020102020204" pitchFamily="34" charset="0"/>
              </a:endParaRPr>
            </a:p>
          </p:txBody>
        </p:sp>
        <p:sp>
          <p:nvSpPr>
            <p:cNvPr id="49" name="Rechteck: abgerundete Ecken 48">
              <a:extLst>
                <a:ext uri="{FF2B5EF4-FFF2-40B4-BE49-F238E27FC236}">
                  <a16:creationId xmlns:a16="http://schemas.microsoft.com/office/drawing/2014/main" id="{03F4F3BB-3C3F-A314-9E05-D6495B463ED0}"/>
                </a:ext>
              </a:extLst>
            </p:cNvPr>
            <p:cNvSpPr/>
            <p:nvPr/>
          </p:nvSpPr>
          <p:spPr>
            <a:xfrm>
              <a:off x="438216" y="4734385"/>
              <a:ext cx="2921049" cy="338554"/>
            </a:xfrm>
            <a:prstGeom prst="roundRect">
              <a:avLst/>
            </a:prstGeom>
            <a:solidFill>
              <a:schemeClr val="accent6">
                <a:lumMod val="5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The ground fights with you…</a:t>
              </a:r>
              <a:endParaRPr lang="de-AT" sz="1400" dirty="0">
                <a:latin typeface="Franklin Gothic Medium" panose="020B0603020102020204" pitchFamily="34" charset="0"/>
              </a:endParaRPr>
            </a:p>
          </p:txBody>
        </p:sp>
        <p:sp>
          <p:nvSpPr>
            <p:cNvPr id="50" name="Rechteck: abgerundete Ecken 49">
              <a:extLst>
                <a:ext uri="{FF2B5EF4-FFF2-40B4-BE49-F238E27FC236}">
                  <a16:creationId xmlns:a16="http://schemas.microsoft.com/office/drawing/2014/main" id="{64C47019-DAA3-E7C2-47AD-5B333CD8E5AD}"/>
                </a:ext>
              </a:extLst>
            </p:cNvPr>
            <p:cNvSpPr/>
            <p:nvPr/>
          </p:nvSpPr>
          <p:spPr>
            <a:xfrm>
              <a:off x="438216" y="3773991"/>
              <a:ext cx="2921048" cy="338554"/>
            </a:xfrm>
            <a:prstGeom prst="roundRect">
              <a:avLst/>
            </a:prstGeom>
            <a:solidFill>
              <a:srgbClr val="00B0F0"/>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Franklin Gothic Medium" panose="020B0603020102020204" pitchFamily="34" charset="0"/>
                  <a:ea typeface="Calibri" panose="020F0502020204030204" pitchFamily="34" charset="0"/>
                  <a:cs typeface="Times New Roman" panose="02020603050405020304" pitchFamily="18" charset="0"/>
                </a:rPr>
                <a:t>Practice chaos, master control.</a:t>
              </a:r>
              <a:endParaRPr lang="de-AT" sz="1400">
                <a:latin typeface="Franklin Gothic Medium" panose="020B0603020102020204" pitchFamily="34" charset="0"/>
              </a:endParaRPr>
            </a:p>
          </p:txBody>
        </p:sp>
        <p:sp>
          <p:nvSpPr>
            <p:cNvPr id="55" name="Rechteck: abgerundete Ecken 54">
              <a:extLst>
                <a:ext uri="{FF2B5EF4-FFF2-40B4-BE49-F238E27FC236}">
                  <a16:creationId xmlns:a16="http://schemas.microsoft.com/office/drawing/2014/main" id="{79E15F17-ABB2-CDA4-E37D-C93D7A85D434}"/>
                </a:ext>
              </a:extLst>
            </p:cNvPr>
            <p:cNvSpPr/>
            <p:nvPr/>
          </p:nvSpPr>
          <p:spPr>
            <a:xfrm>
              <a:off x="438217" y="5123684"/>
              <a:ext cx="2921046" cy="338554"/>
            </a:xfrm>
            <a:prstGeom prst="roundRect">
              <a:avLst/>
            </a:prstGeom>
            <a:solidFill>
              <a:srgbClr val="3333FF"/>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Trust wins battles.</a:t>
              </a:r>
              <a:endParaRPr lang="de-AT" sz="1400" dirty="0">
                <a:latin typeface="Franklin Gothic Medium" panose="020B0603020102020204" pitchFamily="34" charset="0"/>
              </a:endParaRPr>
            </a:p>
          </p:txBody>
        </p:sp>
        <p:sp>
          <p:nvSpPr>
            <p:cNvPr id="58" name="Rechteck: abgerundete Ecken 57">
              <a:extLst>
                <a:ext uri="{FF2B5EF4-FFF2-40B4-BE49-F238E27FC236}">
                  <a16:creationId xmlns:a16="http://schemas.microsoft.com/office/drawing/2014/main" id="{817E890D-62AF-8EB6-647B-3188596338CE}"/>
                </a:ext>
              </a:extLst>
            </p:cNvPr>
            <p:cNvSpPr/>
            <p:nvPr/>
          </p:nvSpPr>
          <p:spPr>
            <a:xfrm>
              <a:off x="438216" y="2423697"/>
              <a:ext cx="2921047" cy="338554"/>
            </a:xfrm>
            <a:prstGeom prst="roundRect">
              <a:avLst/>
            </a:prstGeom>
            <a:solidFill>
              <a:srgbClr val="00B0F0"/>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ranklin Gothic Medium" panose="020B0603020102020204" pitchFamily="34" charset="0"/>
                  <a:ea typeface="Calibri" panose="020F0502020204030204" pitchFamily="34" charset="0"/>
                  <a:cs typeface="Times New Roman" panose="02020603050405020304" pitchFamily="18" charset="0"/>
                </a:rPr>
                <a:t>Double Tap.</a:t>
              </a:r>
              <a:endParaRPr lang="de-AT" sz="1400">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61" name="Rechteck: abgerundete Ecken 60">
              <a:extLst>
                <a:ext uri="{FF2B5EF4-FFF2-40B4-BE49-F238E27FC236}">
                  <a16:creationId xmlns:a16="http://schemas.microsoft.com/office/drawing/2014/main" id="{F6508FB7-3B8D-C9F5-0BC0-C3067F48673D}"/>
                </a:ext>
              </a:extLst>
            </p:cNvPr>
            <p:cNvSpPr/>
            <p:nvPr/>
          </p:nvSpPr>
          <p:spPr>
            <a:xfrm>
              <a:off x="433167" y="2039296"/>
              <a:ext cx="2921049" cy="338554"/>
            </a:xfrm>
            <a:prstGeom prst="roundRect">
              <a:avLst/>
            </a:prstGeom>
            <a:solidFill>
              <a:srgbClr val="960404"/>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effectLst/>
                  <a:latin typeface="Franklin Gothic Medium" panose="020B0603020102020204" pitchFamily="34" charset="0"/>
                  <a:ea typeface="Calibri" panose="020F0502020204030204" pitchFamily="34" charset="0"/>
                  <a:cs typeface="Times New Roman" panose="02020603050405020304" pitchFamily="18" charset="0"/>
                </a:rPr>
                <a:t>Look sharp, stay sharp, strike hard.</a:t>
              </a:r>
              <a:endParaRPr lang="de-AT" sz="1400" i="1" dirty="0">
                <a:latin typeface="Franklin Gothic Medium" panose="020B0603020102020204" pitchFamily="34" charset="0"/>
              </a:endParaRPr>
            </a:p>
          </p:txBody>
        </p:sp>
      </p:grpSp>
    </p:spTree>
    <p:extLst>
      <p:ext uri="{BB962C8B-B14F-4D97-AF65-F5344CB8AC3E}">
        <p14:creationId xmlns:p14="http://schemas.microsoft.com/office/powerpoint/2010/main" val="3331341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2A76D-7D50-3F90-C078-0FEFB4C31A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4694AC-F81D-AACE-C39D-A1D604E10B1F}"/>
              </a:ext>
            </a:extLst>
          </p:cNvPr>
          <p:cNvSpPr>
            <a:spLocks noGrp="1"/>
          </p:cNvSpPr>
          <p:nvPr>
            <p:ph type="title"/>
          </p:nvPr>
        </p:nvSpPr>
        <p:spPr/>
        <p:txBody>
          <a:bodyPr/>
          <a:lstStyle/>
          <a:p>
            <a:r>
              <a:rPr lang="de-DE" dirty="0"/>
              <a:t>Personal </a:t>
            </a:r>
            <a:r>
              <a:rPr lang="de-DE" dirty="0" err="1"/>
              <a:t>Introduction</a:t>
            </a:r>
            <a:endParaRPr lang="de-AT" dirty="0"/>
          </a:p>
        </p:txBody>
      </p:sp>
      <p:sp>
        <p:nvSpPr>
          <p:cNvPr id="3" name="Datumsplatzhalter 2">
            <a:extLst>
              <a:ext uri="{FF2B5EF4-FFF2-40B4-BE49-F238E27FC236}">
                <a16:creationId xmlns:a16="http://schemas.microsoft.com/office/drawing/2014/main" id="{B5839D31-F42A-F09B-5705-7469DCDB7398}"/>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4" name="Foliennummernplatzhalter 3">
            <a:extLst>
              <a:ext uri="{FF2B5EF4-FFF2-40B4-BE49-F238E27FC236}">
                <a16:creationId xmlns:a16="http://schemas.microsoft.com/office/drawing/2014/main" id="{26755D17-38AD-7D9F-B5E4-A0678A192976}"/>
              </a:ext>
            </a:extLst>
          </p:cNvPr>
          <p:cNvSpPr>
            <a:spLocks noGrp="1"/>
          </p:cNvSpPr>
          <p:nvPr>
            <p:ph type="sldNum" sz="quarter" idx="12"/>
          </p:nvPr>
        </p:nvSpPr>
        <p:spPr/>
        <p:txBody>
          <a:bodyPr/>
          <a:lstStyle/>
          <a:p>
            <a:pPr lvl="0"/>
            <a:fld id="{E9332B9C-7C82-4E4D-B68E-C75B982C1359}" type="slidenum">
              <a:rPr lang="de-AT" smtClean="0"/>
              <a:t>5</a:t>
            </a:fld>
            <a:endParaRPr lang="de-AT"/>
          </a:p>
        </p:txBody>
      </p:sp>
      <p:sp>
        <p:nvSpPr>
          <p:cNvPr id="5" name="Inhaltsplatzhalter 4">
            <a:extLst>
              <a:ext uri="{FF2B5EF4-FFF2-40B4-BE49-F238E27FC236}">
                <a16:creationId xmlns:a16="http://schemas.microsoft.com/office/drawing/2014/main" id="{240C7C20-719C-E345-1286-68C07571F82E}"/>
              </a:ext>
            </a:extLst>
          </p:cNvPr>
          <p:cNvSpPr>
            <a:spLocks noGrp="1"/>
          </p:cNvSpPr>
          <p:nvPr>
            <p:ph idx="1"/>
          </p:nvPr>
        </p:nvSpPr>
        <p:spPr>
          <a:xfrm>
            <a:off x="503999" y="1424940"/>
            <a:ext cx="6895021" cy="4130939"/>
          </a:xfrm>
        </p:spPr>
        <p:txBody>
          <a:bodyPr/>
          <a:lstStyle/>
          <a:p>
            <a:pPr marL="342900" indent="-342900">
              <a:buBlip>
                <a:blip r:embed="rId3">
                  <a:extLst>
                    <a:ext uri="{96DAC541-7B7A-43D3-8B79-37D633B846F1}">
                      <asvg:svgBlip xmlns:asvg="http://schemas.microsoft.com/office/drawing/2016/SVG/main" r:embed="rId4"/>
                    </a:ext>
                  </a:extLst>
                </a:blip>
              </a:buBlip>
            </a:pPr>
            <a:r>
              <a:rPr lang="en-GB" sz="2000" dirty="0"/>
              <a:t>OF-3 SCHMID Markus J., </a:t>
            </a:r>
            <a:r>
              <a:rPr lang="en-GB" sz="2000" dirty="0" err="1"/>
              <a:t>B.Sc</a:t>
            </a:r>
            <a:r>
              <a:rPr lang="en-GB" sz="2000" dirty="0"/>
              <a:t> </a:t>
            </a:r>
            <a:r>
              <a:rPr lang="en-GB" sz="2000" dirty="0" err="1"/>
              <a:t>M.Sc</a:t>
            </a:r>
            <a:r>
              <a:rPr lang="en-GB" sz="2000" dirty="0"/>
              <a:t> M.A.</a:t>
            </a:r>
          </a:p>
          <a:p>
            <a:pPr marL="342900" indent="-342900">
              <a:buBlip>
                <a:blip r:embed="rId3">
                  <a:extLst>
                    <a:ext uri="{96DAC541-7B7A-43D3-8B79-37D633B846F1}">
                      <asvg:svgBlip xmlns:asvg="http://schemas.microsoft.com/office/drawing/2016/SVG/main" r:embed="rId4"/>
                    </a:ext>
                  </a:extLst>
                </a:blip>
              </a:buBlip>
            </a:pPr>
            <a:r>
              <a:rPr lang="en-GB" sz="2000" dirty="0"/>
              <a:t>Born 1988, married.</a:t>
            </a:r>
          </a:p>
          <a:p>
            <a:pPr marL="342900" indent="-342900">
              <a:buBlip>
                <a:blip r:embed="rId3">
                  <a:extLst>
                    <a:ext uri="{96DAC541-7B7A-43D3-8B79-37D633B846F1}">
                      <asvg:svgBlip xmlns:asvg="http://schemas.microsoft.com/office/drawing/2016/SVG/main" r:embed="rId4"/>
                    </a:ext>
                  </a:extLst>
                </a:blip>
              </a:buBlip>
            </a:pPr>
            <a:r>
              <a:rPr lang="en-GB" sz="2000" dirty="0"/>
              <a:t>Graduated from the </a:t>
            </a:r>
            <a:r>
              <a:rPr lang="en-GB" sz="2000" dirty="0" err="1"/>
              <a:t>Theresan</a:t>
            </a:r>
            <a:r>
              <a:rPr lang="en-GB" sz="2000" dirty="0"/>
              <a:t> Military Academy in 2013,</a:t>
            </a:r>
          </a:p>
          <a:p>
            <a:pPr marL="342900" indent="-342900">
              <a:buBlip>
                <a:blip r:embed="rId3">
                  <a:extLst>
                    <a:ext uri="{96DAC541-7B7A-43D3-8B79-37D633B846F1}">
                      <asvg:svgBlip xmlns:asvg="http://schemas.microsoft.com/office/drawing/2016/SVG/main" r:embed="rId4"/>
                    </a:ext>
                  </a:extLst>
                </a:blip>
              </a:buBlip>
            </a:pPr>
            <a:r>
              <a:rPr lang="en-GB" sz="2000" dirty="0"/>
              <a:t>PLTLDR, 2IC, S6/Mechanized Infantry Battalion 35,</a:t>
            </a:r>
          </a:p>
          <a:p>
            <a:pPr marL="342900" indent="-342900">
              <a:buBlip>
                <a:blip r:embed="rId3">
                  <a:extLst>
                    <a:ext uri="{96DAC541-7B7A-43D3-8B79-37D633B846F1}">
                      <asvg:svgBlip xmlns:asvg="http://schemas.microsoft.com/office/drawing/2016/SVG/main" r:embed="rId4"/>
                    </a:ext>
                  </a:extLst>
                </a:blip>
              </a:buBlip>
            </a:pPr>
            <a:r>
              <a:rPr lang="en-GB" sz="2000" dirty="0"/>
              <a:t>Graduated from the 23. General Staff Course at the National Defence Academy in VIENNA in 2024,</a:t>
            </a:r>
          </a:p>
          <a:p>
            <a:pPr marL="342900" indent="-342900">
              <a:buBlip>
                <a:blip r:embed="rId3">
                  <a:extLst>
                    <a:ext uri="{96DAC541-7B7A-43D3-8B79-37D633B846F1}">
                      <asvg:svgBlip xmlns:asvg="http://schemas.microsoft.com/office/drawing/2016/SVG/main" r:embed="rId4"/>
                    </a:ext>
                  </a:extLst>
                </a:blip>
              </a:buBlip>
            </a:pPr>
            <a:r>
              <a:rPr lang="en-GB" sz="2000" dirty="0"/>
              <a:t>Dep Head of </a:t>
            </a:r>
            <a:r>
              <a:rPr lang="en-GB" sz="2000"/>
              <a:t>CIS-Management Dion6 &amp; </a:t>
            </a:r>
            <a:br>
              <a:rPr lang="en-GB" sz="2000" dirty="0"/>
            </a:br>
            <a:r>
              <a:rPr lang="en-GB" sz="2000" dirty="0"/>
              <a:t>Leading ICT-Architect AAF</a:t>
            </a:r>
          </a:p>
          <a:p>
            <a:pPr marL="342900" indent="-342900">
              <a:buBlip>
                <a:blip r:embed="rId3">
                  <a:extLst>
                    <a:ext uri="{96DAC541-7B7A-43D3-8B79-37D633B846F1}">
                      <asvg:svgBlip xmlns:asvg="http://schemas.microsoft.com/office/drawing/2016/SVG/main" r:embed="rId4"/>
                    </a:ext>
                  </a:extLst>
                </a:blip>
              </a:buBlip>
            </a:pPr>
            <a:endParaRPr lang="en-GB" sz="2000" dirty="0"/>
          </a:p>
          <a:p>
            <a:pPr marL="342900" indent="-342900">
              <a:buBlip>
                <a:blip r:embed="rId3">
                  <a:extLst>
                    <a:ext uri="{96DAC541-7B7A-43D3-8B79-37D633B846F1}">
                      <asvg:svgBlip xmlns:asvg="http://schemas.microsoft.com/office/drawing/2016/SVG/main" r:embed="rId4"/>
                    </a:ext>
                  </a:extLst>
                </a:blip>
              </a:buBlip>
            </a:pPr>
            <a:endParaRPr lang="en-GB" sz="2000" dirty="0"/>
          </a:p>
          <a:p>
            <a:endParaRPr lang="en-GB" dirty="0"/>
          </a:p>
        </p:txBody>
      </p:sp>
      <p:pic>
        <p:nvPicPr>
          <p:cNvPr id="7" name="Grafik 6">
            <a:extLst>
              <a:ext uri="{FF2B5EF4-FFF2-40B4-BE49-F238E27FC236}">
                <a16:creationId xmlns:a16="http://schemas.microsoft.com/office/drawing/2014/main" id="{9D78BDEF-5B81-7DFC-6A58-8B26DEF326AD}"/>
              </a:ext>
            </a:extLst>
          </p:cNvPr>
          <p:cNvPicPr>
            <a:picLocks noChangeAspect="1"/>
          </p:cNvPicPr>
          <p:nvPr/>
        </p:nvPicPr>
        <p:blipFill>
          <a:blip r:embed="rId5">
            <a:lum/>
            <a:alphaModFix/>
          </a:blip>
          <a:srcRect/>
          <a:stretch>
            <a:fillRect/>
          </a:stretch>
        </p:blipFill>
        <p:spPr>
          <a:xfrm>
            <a:off x="7555933" y="1690521"/>
            <a:ext cx="2019706" cy="3035721"/>
          </a:xfrm>
          <a:prstGeom prst="rect">
            <a:avLst/>
          </a:prstGeom>
          <a:noFill/>
          <a:ln>
            <a:noFill/>
          </a:ln>
        </p:spPr>
      </p:pic>
    </p:spTree>
    <p:extLst>
      <p:ext uri="{BB962C8B-B14F-4D97-AF65-F5344CB8AC3E}">
        <p14:creationId xmlns:p14="http://schemas.microsoft.com/office/powerpoint/2010/main" val="649578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6DB2F-D7D2-19B5-8776-C758A336E1A7}"/>
              </a:ext>
            </a:extLst>
          </p:cNvPr>
          <p:cNvSpPr>
            <a:spLocks noGrp="1"/>
          </p:cNvSpPr>
          <p:nvPr>
            <p:ph type="title"/>
          </p:nvPr>
        </p:nvSpPr>
        <p:spPr/>
        <p:txBody>
          <a:bodyPr/>
          <a:lstStyle/>
          <a:p>
            <a:r>
              <a:rPr lang="de-DE" dirty="0" err="1"/>
              <a:t>Conclusion</a:t>
            </a:r>
            <a:endParaRPr lang="de-AT" dirty="0"/>
          </a:p>
        </p:txBody>
      </p:sp>
      <p:sp>
        <p:nvSpPr>
          <p:cNvPr id="3" name="Datumsplatzhalter 2">
            <a:extLst>
              <a:ext uri="{FF2B5EF4-FFF2-40B4-BE49-F238E27FC236}">
                <a16:creationId xmlns:a16="http://schemas.microsoft.com/office/drawing/2014/main" id="{71A1D983-C232-F42F-B2B3-FD7CDEC1F46B}"/>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4" name="Foliennummernplatzhalter 3">
            <a:extLst>
              <a:ext uri="{FF2B5EF4-FFF2-40B4-BE49-F238E27FC236}">
                <a16:creationId xmlns:a16="http://schemas.microsoft.com/office/drawing/2014/main" id="{40DEF030-6AEE-0B1F-D564-AB05E7DA4F17}"/>
              </a:ext>
            </a:extLst>
          </p:cNvPr>
          <p:cNvSpPr>
            <a:spLocks noGrp="1"/>
          </p:cNvSpPr>
          <p:nvPr>
            <p:ph type="sldNum" sz="quarter" idx="12"/>
          </p:nvPr>
        </p:nvSpPr>
        <p:spPr/>
        <p:txBody>
          <a:bodyPr/>
          <a:lstStyle/>
          <a:p>
            <a:pPr lvl="0"/>
            <a:fld id="{E9332B9C-7C82-4E4D-B68E-C75B982C1359}" type="slidenum">
              <a:rPr lang="de-AT" smtClean="0"/>
              <a:t>50</a:t>
            </a:fld>
            <a:endParaRPr lang="de-AT"/>
          </a:p>
        </p:txBody>
      </p:sp>
      <p:sp>
        <p:nvSpPr>
          <p:cNvPr id="5" name="Inhaltsplatzhalter 4">
            <a:extLst>
              <a:ext uri="{FF2B5EF4-FFF2-40B4-BE49-F238E27FC236}">
                <a16:creationId xmlns:a16="http://schemas.microsoft.com/office/drawing/2014/main" id="{CB325129-BF77-BF8A-F0A8-D19F32EFCB95}"/>
              </a:ext>
            </a:extLst>
          </p:cNvPr>
          <p:cNvSpPr>
            <a:spLocks noGrp="1"/>
          </p:cNvSpPr>
          <p:nvPr>
            <p:ph idx="1"/>
          </p:nvPr>
        </p:nvSpPr>
        <p:spPr>
          <a:xfrm>
            <a:off x="503999" y="1424940"/>
            <a:ext cx="8182801" cy="4130939"/>
          </a:xfrm>
        </p:spPr>
        <p:txBody>
          <a:bodyPr/>
          <a:lstStyle/>
          <a:p>
            <a:pPr marL="342900" indent="-342900">
              <a:buBlip>
                <a:blip r:embed="rId3">
                  <a:extLst>
                    <a:ext uri="{96DAC541-7B7A-43D3-8B79-37D633B846F1}">
                      <asvg:svgBlip xmlns:asvg="http://schemas.microsoft.com/office/drawing/2016/SVG/main" r:embed="rId4"/>
                    </a:ext>
                  </a:extLst>
                </a:blip>
              </a:buBlip>
            </a:pPr>
            <a:r>
              <a:rPr lang="en-GB" sz="2000" dirty="0"/>
              <a:t>Hic sunt dracones.</a:t>
            </a:r>
          </a:p>
          <a:p>
            <a:pPr marL="342900" indent="-342900">
              <a:buBlip>
                <a:blip r:embed="rId3">
                  <a:extLst>
                    <a:ext uri="{96DAC541-7B7A-43D3-8B79-37D633B846F1}">
                      <asvg:svgBlip xmlns:asvg="http://schemas.microsoft.com/office/drawing/2016/SVG/main" r:embed="rId4"/>
                    </a:ext>
                  </a:extLst>
                </a:blip>
              </a:buBlip>
            </a:pPr>
            <a:endParaRPr lang="en-GB" sz="2000" dirty="0"/>
          </a:p>
          <a:p>
            <a:endParaRPr lang="en-GB" dirty="0"/>
          </a:p>
        </p:txBody>
      </p:sp>
      <p:sp>
        <p:nvSpPr>
          <p:cNvPr id="9" name="Textfeld 8">
            <a:extLst>
              <a:ext uri="{FF2B5EF4-FFF2-40B4-BE49-F238E27FC236}">
                <a16:creationId xmlns:a16="http://schemas.microsoft.com/office/drawing/2014/main" id="{C899E962-7C99-B0D5-197A-01EDC2EA914F}"/>
              </a:ext>
            </a:extLst>
          </p:cNvPr>
          <p:cNvSpPr txBox="1"/>
          <p:nvPr/>
        </p:nvSpPr>
        <p:spPr>
          <a:xfrm>
            <a:off x="1408873" y="5141475"/>
            <a:ext cx="5445722" cy="400110"/>
          </a:xfrm>
          <a:prstGeom prst="rect">
            <a:avLst/>
          </a:prstGeom>
          <a:noFill/>
        </p:spPr>
        <p:txBody>
          <a:bodyPr wrap="none" rtlCol="0">
            <a:spAutoFit/>
          </a:bodyPr>
          <a:lstStyle/>
          <a:p>
            <a:r>
              <a:rPr lang="de-DE" sz="1000" dirty="0"/>
              <a:t>Source: </a:t>
            </a:r>
          </a:p>
          <a:p>
            <a:pPr marL="171450" indent="-171450">
              <a:buFont typeface="Arial" panose="020B0604020202020204" pitchFamily="34" charset="0"/>
              <a:buChar char="•"/>
            </a:pPr>
            <a:r>
              <a:rPr lang="de-DE" sz="1000" dirty="0"/>
              <a:t>https://www.rochester.edu/newscenter/worlds-oldest-globe-hunt-lenox-lazarus-project-417532/</a:t>
            </a:r>
          </a:p>
        </p:txBody>
      </p:sp>
      <p:pic>
        <p:nvPicPr>
          <p:cNvPr id="6" name="Grafik 5">
            <a:extLst>
              <a:ext uri="{FF2B5EF4-FFF2-40B4-BE49-F238E27FC236}">
                <a16:creationId xmlns:a16="http://schemas.microsoft.com/office/drawing/2014/main" id="{B636A79E-224A-02EB-9CA5-633424ABCA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010" y="1300323"/>
            <a:ext cx="4762500" cy="23812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45982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33054-0D12-7B78-184D-6B5F427AE5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DDB91C-1907-F145-D972-C1E54A5F0A90}"/>
              </a:ext>
            </a:extLst>
          </p:cNvPr>
          <p:cNvSpPr>
            <a:spLocks noGrp="1"/>
          </p:cNvSpPr>
          <p:nvPr>
            <p:ph type="title"/>
          </p:nvPr>
        </p:nvSpPr>
        <p:spPr/>
        <p:txBody>
          <a:bodyPr/>
          <a:lstStyle/>
          <a:p>
            <a:r>
              <a:rPr lang="de-DE" dirty="0" err="1"/>
              <a:t>Conclusion</a:t>
            </a:r>
            <a:endParaRPr lang="de-AT" dirty="0"/>
          </a:p>
        </p:txBody>
      </p:sp>
      <p:sp>
        <p:nvSpPr>
          <p:cNvPr id="3" name="Datumsplatzhalter 2">
            <a:extLst>
              <a:ext uri="{FF2B5EF4-FFF2-40B4-BE49-F238E27FC236}">
                <a16:creationId xmlns:a16="http://schemas.microsoft.com/office/drawing/2014/main" id="{6D85BCAF-B72E-C07A-26A5-D32663507FC2}"/>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4" name="Foliennummernplatzhalter 3">
            <a:extLst>
              <a:ext uri="{FF2B5EF4-FFF2-40B4-BE49-F238E27FC236}">
                <a16:creationId xmlns:a16="http://schemas.microsoft.com/office/drawing/2014/main" id="{00F73291-AEFB-151C-EBD2-46A805DC95C3}"/>
              </a:ext>
            </a:extLst>
          </p:cNvPr>
          <p:cNvSpPr>
            <a:spLocks noGrp="1"/>
          </p:cNvSpPr>
          <p:nvPr>
            <p:ph type="sldNum" sz="quarter" idx="12"/>
          </p:nvPr>
        </p:nvSpPr>
        <p:spPr/>
        <p:txBody>
          <a:bodyPr/>
          <a:lstStyle/>
          <a:p>
            <a:pPr lvl="0"/>
            <a:fld id="{E9332B9C-7C82-4E4D-B68E-C75B982C1359}" type="slidenum">
              <a:rPr lang="de-AT" smtClean="0"/>
              <a:t>51</a:t>
            </a:fld>
            <a:endParaRPr lang="de-AT"/>
          </a:p>
        </p:txBody>
      </p:sp>
      <p:sp>
        <p:nvSpPr>
          <p:cNvPr id="5" name="Inhaltsplatzhalter 4">
            <a:extLst>
              <a:ext uri="{FF2B5EF4-FFF2-40B4-BE49-F238E27FC236}">
                <a16:creationId xmlns:a16="http://schemas.microsoft.com/office/drawing/2014/main" id="{03FD1AA1-A48D-1485-D10C-CBFB598DAD74}"/>
              </a:ext>
            </a:extLst>
          </p:cNvPr>
          <p:cNvSpPr>
            <a:spLocks noGrp="1"/>
          </p:cNvSpPr>
          <p:nvPr>
            <p:ph idx="1"/>
          </p:nvPr>
        </p:nvSpPr>
        <p:spPr>
          <a:xfrm>
            <a:off x="503999" y="1424940"/>
            <a:ext cx="8182801" cy="4130939"/>
          </a:xfrm>
        </p:spPr>
        <p:txBody>
          <a:bodyPr/>
          <a:lstStyle/>
          <a:p>
            <a:pPr marL="342900" indent="-342900">
              <a:buBlip>
                <a:blip r:embed="rId3">
                  <a:extLst>
                    <a:ext uri="{96DAC541-7B7A-43D3-8B79-37D633B846F1}">
                      <asvg:svgBlip xmlns:asvg="http://schemas.microsoft.com/office/drawing/2016/SVG/main" r:embed="rId4"/>
                    </a:ext>
                  </a:extLst>
                </a:blip>
              </a:buBlip>
            </a:pPr>
            <a:r>
              <a:rPr lang="en-GB" sz="2000" dirty="0"/>
              <a:t>Hic sunt dracones.</a:t>
            </a:r>
          </a:p>
          <a:p>
            <a:pPr marL="342900" indent="-342900">
              <a:buBlip>
                <a:blip r:embed="rId3">
                  <a:extLst>
                    <a:ext uri="{96DAC541-7B7A-43D3-8B79-37D633B846F1}">
                      <asvg:svgBlip xmlns:asvg="http://schemas.microsoft.com/office/drawing/2016/SVG/main" r:embed="rId4"/>
                    </a:ext>
                  </a:extLst>
                </a:blip>
              </a:buBlip>
            </a:pPr>
            <a:endParaRPr lang="en-GB" sz="2000" dirty="0"/>
          </a:p>
          <a:p>
            <a:endParaRPr lang="en-GB" dirty="0"/>
          </a:p>
        </p:txBody>
      </p:sp>
      <p:pic>
        <p:nvPicPr>
          <p:cNvPr id="8" name="Grafik 7">
            <a:extLst>
              <a:ext uri="{FF2B5EF4-FFF2-40B4-BE49-F238E27FC236}">
                <a16:creationId xmlns:a16="http://schemas.microsoft.com/office/drawing/2014/main" id="{6318F17A-2951-2F2A-A257-A9B2BA7BE1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010" y="1300323"/>
            <a:ext cx="4762500" cy="2381250"/>
          </a:xfrm>
          <a:prstGeom prst="rect">
            <a:avLst/>
          </a:prstGeom>
          <a:ln>
            <a:noFill/>
          </a:ln>
          <a:effectLst>
            <a:outerShdw blurRad="190500" algn="tl" rotWithShape="0">
              <a:srgbClr val="000000">
                <a:alpha val="70000"/>
              </a:srgbClr>
            </a:outerShdw>
          </a:effectLst>
        </p:spPr>
      </p:pic>
      <p:sp>
        <p:nvSpPr>
          <p:cNvPr id="9" name="Textfeld 8">
            <a:extLst>
              <a:ext uri="{FF2B5EF4-FFF2-40B4-BE49-F238E27FC236}">
                <a16:creationId xmlns:a16="http://schemas.microsoft.com/office/drawing/2014/main" id="{8934DBC7-62E2-B26A-2CBA-4573D4A3BF69}"/>
              </a:ext>
            </a:extLst>
          </p:cNvPr>
          <p:cNvSpPr txBox="1"/>
          <p:nvPr/>
        </p:nvSpPr>
        <p:spPr>
          <a:xfrm>
            <a:off x="1408873" y="5141475"/>
            <a:ext cx="5445722" cy="400110"/>
          </a:xfrm>
          <a:prstGeom prst="rect">
            <a:avLst/>
          </a:prstGeom>
          <a:noFill/>
        </p:spPr>
        <p:txBody>
          <a:bodyPr wrap="none" rtlCol="0">
            <a:spAutoFit/>
          </a:bodyPr>
          <a:lstStyle/>
          <a:p>
            <a:r>
              <a:rPr lang="de-DE" sz="1000" dirty="0"/>
              <a:t>Source: </a:t>
            </a:r>
          </a:p>
          <a:p>
            <a:pPr marL="171450" indent="-171450">
              <a:buFont typeface="Arial" panose="020B0604020202020204" pitchFamily="34" charset="0"/>
              <a:buChar char="•"/>
            </a:pPr>
            <a:r>
              <a:rPr lang="de-DE" sz="1000" dirty="0"/>
              <a:t>https://www.rochester.edu/newscenter/worlds-oldest-globe-hunt-lenox-lazarus-project-417532/</a:t>
            </a:r>
          </a:p>
        </p:txBody>
      </p:sp>
      <p:sp>
        <p:nvSpPr>
          <p:cNvPr id="6" name="Rechteck: abgerundete Ecken 5">
            <a:extLst>
              <a:ext uri="{FF2B5EF4-FFF2-40B4-BE49-F238E27FC236}">
                <a16:creationId xmlns:a16="http://schemas.microsoft.com/office/drawing/2014/main" id="{D035B382-41C7-CEE3-D443-DB74EA1E7D01}"/>
              </a:ext>
            </a:extLst>
          </p:cNvPr>
          <p:cNvSpPr/>
          <p:nvPr/>
        </p:nvSpPr>
        <p:spPr>
          <a:xfrm>
            <a:off x="503999" y="1961899"/>
            <a:ext cx="2921046" cy="1058099"/>
          </a:xfrm>
          <a:prstGeom prst="roundRect">
            <a:avLst/>
          </a:prstGeom>
          <a:solidFill>
            <a:schemeClr val="bg1">
              <a:lumMod val="65000"/>
              <a:alpha val="72000"/>
            </a:schemeClr>
          </a:solidFill>
          <a:ln w="63500">
            <a:solidFill>
              <a:srgbClr val="00B0F0"/>
            </a:solidFill>
          </a:ln>
          <a:effectLst>
            <a:glow rad="63500">
              <a:schemeClr val="accent3">
                <a:satMod val="175000"/>
                <a:alpha val="40000"/>
              </a:schemeClr>
            </a:glow>
            <a:outerShdw blurRad="50800" dist="38100" algn="l"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400" b="1" dirty="0" err="1">
                <a:solidFill>
                  <a:srgbClr val="3333FF"/>
                </a:solidFill>
              </a:rPr>
              <a:t>Inductive</a:t>
            </a:r>
            <a:endParaRPr lang="de-AT" sz="4400" b="1" dirty="0">
              <a:solidFill>
                <a:srgbClr val="3333FF"/>
              </a:solidFill>
            </a:endParaRPr>
          </a:p>
        </p:txBody>
      </p:sp>
      <p:sp>
        <p:nvSpPr>
          <p:cNvPr id="10" name="Rechteck: abgerundete Ecken 9">
            <a:extLst>
              <a:ext uri="{FF2B5EF4-FFF2-40B4-BE49-F238E27FC236}">
                <a16:creationId xmlns:a16="http://schemas.microsoft.com/office/drawing/2014/main" id="{A8798CE4-7119-776D-32A3-79AD642D96E1}"/>
              </a:ext>
            </a:extLst>
          </p:cNvPr>
          <p:cNvSpPr/>
          <p:nvPr/>
        </p:nvSpPr>
        <p:spPr>
          <a:xfrm>
            <a:off x="6687564" y="1961899"/>
            <a:ext cx="2921046" cy="1058099"/>
          </a:xfrm>
          <a:prstGeom prst="roundRect">
            <a:avLst/>
          </a:prstGeom>
          <a:solidFill>
            <a:schemeClr val="bg1">
              <a:lumMod val="65000"/>
              <a:alpha val="72000"/>
            </a:schemeClr>
          </a:solidFill>
          <a:ln w="63500">
            <a:solidFill>
              <a:srgbClr val="00B0F0"/>
            </a:solidFill>
          </a:ln>
          <a:effectLst>
            <a:glow rad="63500">
              <a:schemeClr val="accent3">
                <a:satMod val="175000"/>
                <a:alpha val="40000"/>
              </a:schemeClr>
            </a:glow>
            <a:outerShdw blurRad="50800" dist="38100" algn="l"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400" b="1" dirty="0" err="1">
                <a:solidFill>
                  <a:srgbClr val="3333FF"/>
                </a:solidFill>
              </a:rPr>
              <a:t>Deductive</a:t>
            </a:r>
            <a:endParaRPr lang="de-AT" sz="4400" b="1" dirty="0">
              <a:solidFill>
                <a:srgbClr val="3333FF"/>
              </a:solidFill>
            </a:endParaRPr>
          </a:p>
        </p:txBody>
      </p:sp>
      <p:sp>
        <p:nvSpPr>
          <p:cNvPr id="11" name="Pfeil: nach links und rechts 10">
            <a:extLst>
              <a:ext uri="{FF2B5EF4-FFF2-40B4-BE49-F238E27FC236}">
                <a16:creationId xmlns:a16="http://schemas.microsoft.com/office/drawing/2014/main" id="{5B68D2A9-8686-75B1-9EEE-A21DB5D67428}"/>
              </a:ext>
            </a:extLst>
          </p:cNvPr>
          <p:cNvSpPr/>
          <p:nvPr/>
        </p:nvSpPr>
        <p:spPr>
          <a:xfrm>
            <a:off x="3841296" y="2221472"/>
            <a:ext cx="2398029" cy="733675"/>
          </a:xfrm>
          <a:prstGeom prst="leftRightArrow">
            <a:avLst/>
          </a:prstGeom>
          <a:solidFill>
            <a:srgbClr val="7030A0"/>
          </a:solidFill>
          <a:ln w="38100">
            <a:solidFill>
              <a:srgbClr val="00B0F0"/>
            </a:solidFill>
          </a:ln>
          <a:effectLst>
            <a:glow rad="1397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t>e/o??</a:t>
            </a:r>
            <a:endParaRPr lang="de-AT" b="1" dirty="0"/>
          </a:p>
        </p:txBody>
      </p:sp>
      <p:grpSp>
        <p:nvGrpSpPr>
          <p:cNvPr id="19" name="Gruppieren 18">
            <a:extLst>
              <a:ext uri="{FF2B5EF4-FFF2-40B4-BE49-F238E27FC236}">
                <a16:creationId xmlns:a16="http://schemas.microsoft.com/office/drawing/2014/main" id="{EF2B387C-9C88-C2C5-75E4-A586809E6055}"/>
              </a:ext>
            </a:extLst>
          </p:cNvPr>
          <p:cNvGrpSpPr/>
          <p:nvPr/>
        </p:nvGrpSpPr>
        <p:grpSpPr>
          <a:xfrm>
            <a:off x="2108418" y="1843373"/>
            <a:ext cx="5863784" cy="3235794"/>
            <a:chOff x="2776513" y="1812452"/>
            <a:chExt cx="5863784" cy="3235794"/>
          </a:xfrm>
        </p:grpSpPr>
        <p:pic>
          <p:nvPicPr>
            <p:cNvPr id="13" name="Grafik 12">
              <a:extLst>
                <a:ext uri="{FF2B5EF4-FFF2-40B4-BE49-F238E27FC236}">
                  <a16:creationId xmlns:a16="http://schemas.microsoft.com/office/drawing/2014/main" id="{18B2B5BB-D847-2C65-E430-6F740BB04F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6513" y="1812452"/>
              <a:ext cx="5863784" cy="3142622"/>
            </a:xfrm>
            <a:prstGeom prst="rect">
              <a:avLst/>
            </a:prstGeom>
          </p:spPr>
        </p:pic>
        <p:cxnSp>
          <p:nvCxnSpPr>
            <p:cNvPr id="15" name="Gerader Verbinder 14">
              <a:extLst>
                <a:ext uri="{FF2B5EF4-FFF2-40B4-BE49-F238E27FC236}">
                  <a16:creationId xmlns:a16="http://schemas.microsoft.com/office/drawing/2014/main" id="{33E2C37C-E2B7-1700-23CA-6FA044CB5703}"/>
                </a:ext>
              </a:extLst>
            </p:cNvPr>
            <p:cNvCxnSpPr/>
            <p:nvPr/>
          </p:nvCxnSpPr>
          <p:spPr>
            <a:xfrm flipH="1">
              <a:off x="4347979" y="4127790"/>
              <a:ext cx="442061" cy="9204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5F668DB4-912D-2915-401D-477C6E3C3D86}"/>
                </a:ext>
              </a:extLst>
            </p:cNvPr>
            <p:cNvCxnSpPr>
              <a:cxnSpLocks/>
            </p:cNvCxnSpPr>
            <p:nvPr/>
          </p:nvCxnSpPr>
          <p:spPr>
            <a:xfrm>
              <a:off x="4423745" y="4127789"/>
              <a:ext cx="315345" cy="920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7638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313E0-B57D-5C25-FAEF-D1BB7013B3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BF962D-7ED6-AD0E-2A07-AFD15617F1FE}"/>
              </a:ext>
            </a:extLst>
          </p:cNvPr>
          <p:cNvSpPr>
            <a:spLocks noGrp="1"/>
          </p:cNvSpPr>
          <p:nvPr>
            <p:ph type="title"/>
          </p:nvPr>
        </p:nvSpPr>
        <p:spPr/>
        <p:txBody>
          <a:bodyPr/>
          <a:lstStyle/>
          <a:p>
            <a:r>
              <a:rPr lang="de-DE" dirty="0" err="1"/>
              <a:t>Conclusion</a:t>
            </a:r>
            <a:endParaRPr lang="de-AT" dirty="0"/>
          </a:p>
        </p:txBody>
      </p:sp>
      <p:sp>
        <p:nvSpPr>
          <p:cNvPr id="3" name="Datumsplatzhalter 2">
            <a:extLst>
              <a:ext uri="{FF2B5EF4-FFF2-40B4-BE49-F238E27FC236}">
                <a16:creationId xmlns:a16="http://schemas.microsoft.com/office/drawing/2014/main" id="{404CB6F0-C1D9-2489-9784-351392D751DF}"/>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4" name="Foliennummernplatzhalter 3">
            <a:extLst>
              <a:ext uri="{FF2B5EF4-FFF2-40B4-BE49-F238E27FC236}">
                <a16:creationId xmlns:a16="http://schemas.microsoft.com/office/drawing/2014/main" id="{0690C3A4-1A6F-5974-CB98-F4068E0D0963}"/>
              </a:ext>
            </a:extLst>
          </p:cNvPr>
          <p:cNvSpPr>
            <a:spLocks noGrp="1"/>
          </p:cNvSpPr>
          <p:nvPr>
            <p:ph type="sldNum" sz="quarter" idx="12"/>
          </p:nvPr>
        </p:nvSpPr>
        <p:spPr/>
        <p:txBody>
          <a:bodyPr/>
          <a:lstStyle/>
          <a:p>
            <a:pPr lvl="0"/>
            <a:fld id="{E9332B9C-7C82-4E4D-B68E-C75B982C1359}" type="slidenum">
              <a:rPr lang="de-AT" smtClean="0"/>
              <a:t>52</a:t>
            </a:fld>
            <a:endParaRPr lang="de-AT"/>
          </a:p>
        </p:txBody>
      </p:sp>
      <p:sp>
        <p:nvSpPr>
          <p:cNvPr id="5" name="Inhaltsplatzhalter 4">
            <a:extLst>
              <a:ext uri="{FF2B5EF4-FFF2-40B4-BE49-F238E27FC236}">
                <a16:creationId xmlns:a16="http://schemas.microsoft.com/office/drawing/2014/main" id="{88866484-47A5-D13B-454B-975F4574AF9A}"/>
              </a:ext>
            </a:extLst>
          </p:cNvPr>
          <p:cNvSpPr>
            <a:spLocks noGrp="1"/>
          </p:cNvSpPr>
          <p:nvPr>
            <p:ph idx="1"/>
          </p:nvPr>
        </p:nvSpPr>
        <p:spPr>
          <a:xfrm>
            <a:off x="503999" y="1424940"/>
            <a:ext cx="8182801" cy="4130939"/>
          </a:xfrm>
        </p:spPr>
        <p:txBody>
          <a:bodyPr/>
          <a:lstStyle/>
          <a:p>
            <a:pPr marL="342900" indent="-342900">
              <a:buBlip>
                <a:blip r:embed="rId3">
                  <a:extLst>
                    <a:ext uri="{96DAC541-7B7A-43D3-8B79-37D633B846F1}">
                      <asvg:svgBlip xmlns:asvg="http://schemas.microsoft.com/office/drawing/2016/SVG/main" r:embed="rId4"/>
                    </a:ext>
                  </a:extLst>
                </a:blip>
              </a:buBlip>
            </a:pPr>
            <a:r>
              <a:rPr lang="en-GB" sz="2000" dirty="0"/>
              <a:t>Hic sunt dracones.</a:t>
            </a:r>
          </a:p>
          <a:p>
            <a:pPr marL="342900" indent="-342900">
              <a:buBlip>
                <a:blip r:embed="rId3">
                  <a:extLst>
                    <a:ext uri="{96DAC541-7B7A-43D3-8B79-37D633B846F1}">
                      <asvg:svgBlip xmlns:asvg="http://schemas.microsoft.com/office/drawing/2016/SVG/main" r:embed="rId4"/>
                    </a:ext>
                  </a:extLst>
                </a:blip>
              </a:buBlip>
            </a:pPr>
            <a:endParaRPr lang="en-GB" sz="2000" dirty="0"/>
          </a:p>
          <a:p>
            <a:endParaRPr lang="en-GB" dirty="0"/>
          </a:p>
        </p:txBody>
      </p:sp>
      <p:pic>
        <p:nvPicPr>
          <p:cNvPr id="8" name="Grafik 7">
            <a:extLst>
              <a:ext uri="{FF2B5EF4-FFF2-40B4-BE49-F238E27FC236}">
                <a16:creationId xmlns:a16="http://schemas.microsoft.com/office/drawing/2014/main" id="{1C738B39-9451-EC82-C25B-50E0D2F0E3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010" y="1300323"/>
            <a:ext cx="4762500" cy="2381250"/>
          </a:xfrm>
          <a:prstGeom prst="rect">
            <a:avLst/>
          </a:prstGeom>
          <a:ln>
            <a:noFill/>
          </a:ln>
          <a:effectLst>
            <a:outerShdw blurRad="190500" algn="tl" rotWithShape="0">
              <a:srgbClr val="000000">
                <a:alpha val="70000"/>
              </a:srgbClr>
            </a:outerShdw>
          </a:effectLst>
        </p:spPr>
      </p:pic>
      <p:sp>
        <p:nvSpPr>
          <p:cNvPr id="9" name="Textfeld 8">
            <a:extLst>
              <a:ext uri="{FF2B5EF4-FFF2-40B4-BE49-F238E27FC236}">
                <a16:creationId xmlns:a16="http://schemas.microsoft.com/office/drawing/2014/main" id="{72E4DE9F-C952-A91C-C92A-0D1BD88F3188}"/>
              </a:ext>
            </a:extLst>
          </p:cNvPr>
          <p:cNvSpPr txBox="1"/>
          <p:nvPr/>
        </p:nvSpPr>
        <p:spPr>
          <a:xfrm>
            <a:off x="1408873" y="5141475"/>
            <a:ext cx="5445722" cy="400110"/>
          </a:xfrm>
          <a:prstGeom prst="rect">
            <a:avLst/>
          </a:prstGeom>
          <a:noFill/>
        </p:spPr>
        <p:txBody>
          <a:bodyPr wrap="none" rtlCol="0">
            <a:spAutoFit/>
          </a:bodyPr>
          <a:lstStyle/>
          <a:p>
            <a:r>
              <a:rPr lang="de-DE" sz="1000" dirty="0"/>
              <a:t>Source: </a:t>
            </a:r>
          </a:p>
          <a:p>
            <a:pPr marL="171450" indent="-171450">
              <a:buFont typeface="Arial" panose="020B0604020202020204" pitchFamily="34" charset="0"/>
              <a:buChar char="•"/>
            </a:pPr>
            <a:r>
              <a:rPr lang="de-DE" sz="1000" dirty="0"/>
              <a:t>https://www.rochester.edu/newscenter/worlds-oldest-globe-hunt-lenox-lazarus-project-417532/</a:t>
            </a:r>
          </a:p>
        </p:txBody>
      </p:sp>
      <p:sp>
        <p:nvSpPr>
          <p:cNvPr id="6" name="Rechteck: abgerundete Ecken 5">
            <a:extLst>
              <a:ext uri="{FF2B5EF4-FFF2-40B4-BE49-F238E27FC236}">
                <a16:creationId xmlns:a16="http://schemas.microsoft.com/office/drawing/2014/main" id="{08CBEC04-9193-03CC-BD14-374653E3EA49}"/>
              </a:ext>
            </a:extLst>
          </p:cNvPr>
          <p:cNvSpPr/>
          <p:nvPr/>
        </p:nvSpPr>
        <p:spPr>
          <a:xfrm>
            <a:off x="503999" y="1961899"/>
            <a:ext cx="2921046" cy="1058099"/>
          </a:xfrm>
          <a:prstGeom prst="roundRect">
            <a:avLst/>
          </a:prstGeom>
          <a:solidFill>
            <a:schemeClr val="bg1">
              <a:lumMod val="65000"/>
              <a:alpha val="72000"/>
            </a:schemeClr>
          </a:solidFill>
          <a:ln w="63500">
            <a:solidFill>
              <a:srgbClr val="00B0F0"/>
            </a:solidFill>
          </a:ln>
          <a:effectLst>
            <a:glow rad="63500">
              <a:schemeClr val="accent3">
                <a:satMod val="175000"/>
                <a:alpha val="40000"/>
              </a:schemeClr>
            </a:glow>
            <a:outerShdw blurRad="50800" dist="38100" algn="l"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400" b="1" dirty="0" err="1">
                <a:solidFill>
                  <a:srgbClr val="3333FF"/>
                </a:solidFill>
              </a:rPr>
              <a:t>Inductive</a:t>
            </a:r>
            <a:endParaRPr lang="de-AT" sz="4400" b="1" dirty="0">
              <a:solidFill>
                <a:srgbClr val="3333FF"/>
              </a:solidFill>
            </a:endParaRPr>
          </a:p>
        </p:txBody>
      </p:sp>
      <p:sp>
        <p:nvSpPr>
          <p:cNvPr id="10" name="Rechteck: abgerundete Ecken 9">
            <a:extLst>
              <a:ext uri="{FF2B5EF4-FFF2-40B4-BE49-F238E27FC236}">
                <a16:creationId xmlns:a16="http://schemas.microsoft.com/office/drawing/2014/main" id="{F3A4D1A4-5BAB-E773-1200-2E323651FC62}"/>
              </a:ext>
            </a:extLst>
          </p:cNvPr>
          <p:cNvSpPr/>
          <p:nvPr/>
        </p:nvSpPr>
        <p:spPr>
          <a:xfrm>
            <a:off x="6687564" y="1961899"/>
            <a:ext cx="2921046" cy="1058099"/>
          </a:xfrm>
          <a:prstGeom prst="roundRect">
            <a:avLst/>
          </a:prstGeom>
          <a:solidFill>
            <a:schemeClr val="bg1">
              <a:lumMod val="65000"/>
              <a:alpha val="72000"/>
            </a:schemeClr>
          </a:solidFill>
          <a:ln w="63500">
            <a:solidFill>
              <a:srgbClr val="00B0F0"/>
            </a:solidFill>
          </a:ln>
          <a:effectLst>
            <a:glow rad="63500">
              <a:schemeClr val="accent3">
                <a:satMod val="175000"/>
                <a:alpha val="40000"/>
              </a:schemeClr>
            </a:glow>
            <a:outerShdw blurRad="50800" dist="38100" algn="l"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400" b="1" dirty="0" err="1">
                <a:solidFill>
                  <a:srgbClr val="3333FF"/>
                </a:solidFill>
              </a:rPr>
              <a:t>Deductive</a:t>
            </a:r>
            <a:endParaRPr lang="de-AT" sz="4400" b="1" dirty="0">
              <a:solidFill>
                <a:srgbClr val="3333FF"/>
              </a:solidFill>
            </a:endParaRPr>
          </a:p>
        </p:txBody>
      </p:sp>
      <p:sp>
        <p:nvSpPr>
          <p:cNvPr id="11" name="Pfeil: nach links, rechts und oben 10">
            <a:extLst>
              <a:ext uri="{FF2B5EF4-FFF2-40B4-BE49-F238E27FC236}">
                <a16:creationId xmlns:a16="http://schemas.microsoft.com/office/drawing/2014/main" id="{B1CD07D9-3F0B-32BC-715B-6ED3D372E749}"/>
              </a:ext>
            </a:extLst>
          </p:cNvPr>
          <p:cNvSpPr/>
          <p:nvPr/>
        </p:nvSpPr>
        <p:spPr>
          <a:xfrm rot="10800000">
            <a:off x="3840804" y="2209808"/>
            <a:ext cx="2398029" cy="1250933"/>
          </a:xfrm>
          <a:prstGeom prst="leftRightUpArrow">
            <a:avLst/>
          </a:prstGeom>
          <a:solidFill>
            <a:srgbClr val="7030A0"/>
          </a:solidFill>
          <a:ln w="38100">
            <a:solidFill>
              <a:srgbClr val="00B0F0"/>
            </a:solidFill>
          </a:ln>
          <a:effectLst>
            <a:glow rad="1397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7" name="Rechteck: abgerundete Ecken 6">
            <a:extLst>
              <a:ext uri="{FF2B5EF4-FFF2-40B4-BE49-F238E27FC236}">
                <a16:creationId xmlns:a16="http://schemas.microsoft.com/office/drawing/2014/main" id="{F76B7BF5-ED62-458F-7CD6-4EB7951B8121}"/>
              </a:ext>
            </a:extLst>
          </p:cNvPr>
          <p:cNvSpPr/>
          <p:nvPr/>
        </p:nvSpPr>
        <p:spPr>
          <a:xfrm>
            <a:off x="948419" y="4076101"/>
            <a:ext cx="8182801" cy="837333"/>
          </a:xfrm>
          <a:prstGeom prst="roundRect">
            <a:avLst/>
          </a:prstGeom>
          <a:solidFill>
            <a:schemeClr val="tx1">
              <a:lumMod val="50000"/>
              <a:lumOff val="50000"/>
            </a:schemeClr>
          </a:solidFill>
          <a:ln w="19050">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Franklin Gothic Medium" panose="020B0603020102020204" pitchFamily="34" charset="0"/>
                <a:ea typeface="Calibri" panose="020F0502020204030204" pitchFamily="34" charset="0"/>
                <a:cs typeface="Times New Roman" panose="02020603050405020304" pitchFamily="18" charset="0"/>
              </a:rPr>
              <a:t>Training Minds </a:t>
            </a:r>
            <a:r>
              <a:rPr lang="en-US" sz="2400" b="1" u="sng" dirty="0">
                <a:solidFill>
                  <a:srgbClr val="00B0F0"/>
                </a:solidFill>
                <a:latin typeface="Franklin Gothic Medium" panose="020B0603020102020204" pitchFamily="34" charset="0"/>
                <a:ea typeface="Calibri" panose="020F0502020204030204" pitchFamily="34" charset="0"/>
                <a:cs typeface="Times New Roman" panose="02020603050405020304" pitchFamily="18" charset="0"/>
              </a:rPr>
              <a:t>AND</a:t>
            </a:r>
            <a:r>
              <a:rPr lang="en-US" sz="2400" dirty="0">
                <a:latin typeface="Franklin Gothic Medium" panose="020B0603020102020204" pitchFamily="34" charset="0"/>
                <a:ea typeface="Calibri" panose="020F0502020204030204" pitchFamily="34" charset="0"/>
                <a:cs typeface="Times New Roman" panose="02020603050405020304" pitchFamily="18" charset="0"/>
              </a:rPr>
              <a:t> Systems for tomorrow´s conflicts!!</a:t>
            </a:r>
            <a:endParaRPr lang="de-AT" sz="1400" dirty="0">
              <a:latin typeface="Franklin Gothic Medium" panose="020B06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4390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1C61B-6514-A432-EE1C-58BAACC515E6}"/>
              </a:ext>
            </a:extLst>
          </p:cNvPr>
          <p:cNvSpPr>
            <a:spLocks noGrp="1"/>
          </p:cNvSpPr>
          <p:nvPr>
            <p:ph type="title"/>
          </p:nvPr>
        </p:nvSpPr>
        <p:spPr>
          <a:xfrm>
            <a:off x="612661" y="1204996"/>
            <a:ext cx="8855301" cy="1285288"/>
          </a:xfrm>
        </p:spPr>
        <p:txBody>
          <a:bodyPr/>
          <a:lstStyle/>
          <a:p>
            <a:r>
              <a:rPr lang="de-DE" sz="4800" b="1" i="1" dirty="0" err="1"/>
              <a:t>Thank</a:t>
            </a:r>
            <a:r>
              <a:rPr lang="de-DE" sz="4800" b="1" i="1" dirty="0"/>
              <a:t> </a:t>
            </a:r>
            <a:r>
              <a:rPr lang="de-DE" sz="4800" b="1" i="1" dirty="0" err="1"/>
              <a:t>you</a:t>
            </a:r>
            <a:r>
              <a:rPr lang="de-DE" sz="4800" b="1" i="1" dirty="0"/>
              <a:t> </a:t>
            </a:r>
            <a:r>
              <a:rPr lang="de-DE" sz="4800" b="1" i="1" dirty="0" err="1"/>
              <a:t>for</a:t>
            </a:r>
            <a:r>
              <a:rPr lang="de-DE" sz="4800" b="1" i="1" dirty="0"/>
              <a:t> </a:t>
            </a:r>
            <a:r>
              <a:rPr lang="de-DE" sz="4800" b="1" i="1" dirty="0" err="1"/>
              <a:t>your</a:t>
            </a:r>
            <a:r>
              <a:rPr lang="de-DE" sz="4800" b="1" i="1" dirty="0"/>
              <a:t> </a:t>
            </a:r>
            <a:r>
              <a:rPr lang="de-DE" sz="4800" b="1" i="1" dirty="0" err="1"/>
              <a:t>attention</a:t>
            </a:r>
            <a:r>
              <a:rPr lang="de-DE" sz="4800" b="1" i="1" dirty="0"/>
              <a:t> – </a:t>
            </a:r>
            <a:r>
              <a:rPr lang="de-DE" sz="4800" b="1" i="1" dirty="0" err="1"/>
              <a:t>please</a:t>
            </a:r>
            <a:r>
              <a:rPr lang="de-DE" sz="4800" b="1" i="1" dirty="0"/>
              <a:t> </a:t>
            </a:r>
            <a:r>
              <a:rPr lang="de-DE" sz="4800" b="1" i="1" dirty="0" err="1"/>
              <a:t>feel</a:t>
            </a:r>
            <a:r>
              <a:rPr lang="de-DE" sz="4800" b="1" i="1" dirty="0"/>
              <a:t> </a:t>
            </a:r>
            <a:r>
              <a:rPr lang="de-DE" sz="4800" b="1" i="1" dirty="0" err="1"/>
              <a:t>free</a:t>
            </a:r>
            <a:r>
              <a:rPr lang="de-DE" sz="4800" b="1" i="1" dirty="0"/>
              <a:t> </a:t>
            </a:r>
            <a:r>
              <a:rPr lang="de-DE" sz="4800" b="1" i="1" dirty="0" err="1"/>
              <a:t>to</a:t>
            </a:r>
            <a:r>
              <a:rPr lang="de-DE" sz="4800" b="1" i="1" dirty="0"/>
              <a:t> </a:t>
            </a:r>
            <a:r>
              <a:rPr lang="de-DE" sz="4800" b="1" i="1" dirty="0" err="1"/>
              <a:t>challenge</a:t>
            </a:r>
            <a:r>
              <a:rPr lang="de-DE" sz="4800" b="1" i="1" dirty="0"/>
              <a:t> </a:t>
            </a:r>
            <a:r>
              <a:rPr lang="de-DE" sz="4800" b="1" i="1" dirty="0" err="1"/>
              <a:t>us</a:t>
            </a:r>
            <a:r>
              <a:rPr lang="de-DE" sz="4800" b="1" i="1" dirty="0"/>
              <a:t>!</a:t>
            </a:r>
            <a:endParaRPr lang="de-AT" sz="4800" b="1" dirty="0"/>
          </a:p>
        </p:txBody>
      </p:sp>
      <p:pic>
        <p:nvPicPr>
          <p:cNvPr id="1026" name="Picture 2" descr="Embrace This Fantastic 'Rick And Morty' ’20 Minutes Adventure’ Meme ...">
            <a:extLst>
              <a:ext uri="{FF2B5EF4-FFF2-40B4-BE49-F238E27FC236}">
                <a16:creationId xmlns:a16="http://schemas.microsoft.com/office/drawing/2014/main" id="{A69BF1D6-B8BB-42A6-9BAC-FDDD264A77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3634" y="2522955"/>
            <a:ext cx="5476672" cy="3080736"/>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508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861BE5-0A33-8AF5-878C-6927F427B57C}"/>
              </a:ext>
            </a:extLst>
          </p:cNvPr>
          <p:cNvSpPr>
            <a:spLocks noGrp="1"/>
          </p:cNvSpPr>
          <p:nvPr>
            <p:ph type="title"/>
          </p:nvPr>
        </p:nvSpPr>
        <p:spPr/>
        <p:txBody>
          <a:bodyPr>
            <a:normAutofit/>
          </a:bodyPr>
          <a:lstStyle/>
          <a:p>
            <a:r>
              <a:rPr lang="de-DE" dirty="0" err="1"/>
              <a:t>Introduction</a:t>
            </a:r>
            <a:r>
              <a:rPr lang="de-DE" dirty="0"/>
              <a:t> – </a:t>
            </a:r>
            <a:r>
              <a:rPr lang="de-DE" dirty="0" err="1"/>
              <a:t>Intent</a:t>
            </a:r>
            <a:endParaRPr lang="de-AT" dirty="0"/>
          </a:p>
        </p:txBody>
      </p:sp>
      <p:sp>
        <p:nvSpPr>
          <p:cNvPr id="3" name="Inhaltsplatzhalter 2">
            <a:extLst>
              <a:ext uri="{FF2B5EF4-FFF2-40B4-BE49-F238E27FC236}">
                <a16:creationId xmlns:a16="http://schemas.microsoft.com/office/drawing/2014/main" id="{2BBC6941-7330-8317-F29F-8E086B08C2CF}"/>
              </a:ext>
            </a:extLst>
          </p:cNvPr>
          <p:cNvSpPr>
            <a:spLocks noGrp="1"/>
          </p:cNvSpPr>
          <p:nvPr>
            <p:ph idx="4294967295"/>
          </p:nvPr>
        </p:nvSpPr>
        <p:spPr>
          <a:xfrm>
            <a:off x="503999" y="1424940"/>
            <a:ext cx="9071640" cy="4130939"/>
          </a:xfrm>
          <a:prstGeom prst="rect">
            <a:avLst/>
          </a:prstGeom>
        </p:spPr>
        <p:txBody>
          <a:bodyPr/>
          <a:lstStyle/>
          <a:p>
            <a:pPr marL="342900" indent="-342900">
              <a:buBlip>
                <a:blip r:embed="rId3">
                  <a:extLst>
                    <a:ext uri="{96DAC541-7B7A-43D3-8B79-37D633B846F1}">
                      <asvg:svgBlip xmlns:asvg="http://schemas.microsoft.com/office/drawing/2016/SVG/main" r:embed="rId4"/>
                    </a:ext>
                  </a:extLst>
                </a:blip>
              </a:buBlip>
            </a:pPr>
            <a:r>
              <a:rPr lang="de-DE" b="1" u="sng" dirty="0" err="1"/>
              <a:t>Aim</a:t>
            </a:r>
            <a:r>
              <a:rPr lang="de-DE" b="1" u="sng" dirty="0"/>
              <a:t> </a:t>
            </a:r>
            <a:r>
              <a:rPr lang="de-DE" b="1" u="sng" dirty="0" err="1"/>
              <a:t>of</a:t>
            </a:r>
            <a:r>
              <a:rPr lang="de-DE" b="1" u="sng" dirty="0"/>
              <a:t> </a:t>
            </a:r>
            <a:r>
              <a:rPr lang="de-DE" b="1" u="sng" dirty="0" err="1"/>
              <a:t>the</a:t>
            </a:r>
            <a:r>
              <a:rPr lang="de-DE" b="1" u="sng" dirty="0"/>
              <a:t> </a:t>
            </a:r>
            <a:r>
              <a:rPr lang="de-DE" b="1" u="sng" dirty="0" err="1"/>
              <a:t>presentation</a:t>
            </a:r>
            <a:r>
              <a:rPr lang="de-DE" b="1" u="sng" dirty="0"/>
              <a:t>:</a:t>
            </a:r>
          </a:p>
          <a:p>
            <a:pPr marL="1028700" lvl="1" indent="-342900">
              <a:buBlip>
                <a:blip r:embed="rId3">
                  <a:extLst>
                    <a:ext uri="{96DAC541-7B7A-43D3-8B79-37D633B846F1}">
                      <asvg:svgBlip xmlns:asvg="http://schemas.microsoft.com/office/drawing/2016/SVG/main" r:embed="rId4"/>
                    </a:ext>
                  </a:extLst>
                </a:blip>
              </a:buBlip>
            </a:pPr>
            <a:r>
              <a:rPr lang="en-US" i="1" dirty="0"/>
              <a:t>How will future military scenarios </a:t>
            </a:r>
            <a:r>
              <a:rPr lang="en-US" b="1" i="1" dirty="0">
                <a:solidFill>
                  <a:srgbClr val="00B0F0"/>
                </a:solidFill>
              </a:rPr>
              <a:t>require a changed behavior </a:t>
            </a:r>
            <a:r>
              <a:rPr lang="en-US" i="1" dirty="0"/>
              <a:t>from military leaders?</a:t>
            </a:r>
          </a:p>
          <a:p>
            <a:pPr marL="1028700" lvl="1" indent="-342900">
              <a:buBlip>
                <a:blip r:embed="rId3">
                  <a:extLst>
                    <a:ext uri="{96DAC541-7B7A-43D3-8B79-37D633B846F1}">
                      <asvg:svgBlip xmlns:asvg="http://schemas.microsoft.com/office/drawing/2016/SVG/main" r:embed="rId4"/>
                    </a:ext>
                  </a:extLst>
                </a:blip>
              </a:buBlip>
            </a:pPr>
            <a:r>
              <a:rPr lang="en-US" i="1" dirty="0"/>
              <a:t>We will focus on </a:t>
            </a:r>
            <a:r>
              <a:rPr lang="en-US" b="1" i="1" dirty="0">
                <a:solidFill>
                  <a:srgbClr val="00B0F0"/>
                </a:solidFill>
              </a:rPr>
              <a:t>CIS</a:t>
            </a:r>
            <a:r>
              <a:rPr lang="en-US" i="1" dirty="0"/>
              <a:t> and </a:t>
            </a:r>
            <a:r>
              <a:rPr lang="en-US" b="1" i="1" dirty="0">
                <a:solidFill>
                  <a:srgbClr val="00B0F0"/>
                </a:solidFill>
              </a:rPr>
              <a:t>tactical</a:t>
            </a:r>
            <a:r>
              <a:rPr lang="en-US" i="1" dirty="0"/>
              <a:t> considerations!</a:t>
            </a:r>
          </a:p>
          <a:p>
            <a:pPr lvl="1" indent="0">
              <a:buNone/>
            </a:pPr>
            <a:endParaRPr lang="en-US" i="1" dirty="0"/>
          </a:p>
          <a:p>
            <a:pPr marL="342900" indent="-342900">
              <a:buBlip>
                <a:blip r:embed="rId3">
                  <a:extLst>
                    <a:ext uri="{96DAC541-7B7A-43D3-8B79-37D633B846F1}">
                      <asvg:svgBlip xmlns:asvg="http://schemas.microsoft.com/office/drawing/2016/SVG/main" r:embed="rId4"/>
                    </a:ext>
                  </a:extLst>
                </a:blip>
              </a:buBlip>
            </a:pPr>
            <a:r>
              <a:rPr lang="de-DE" b="1" u="sng" dirty="0"/>
              <a:t>The Purpose:</a:t>
            </a:r>
          </a:p>
          <a:p>
            <a:pPr marL="1028700" lvl="1" indent="-342900">
              <a:buBlip>
                <a:blip r:embed="rId3">
                  <a:extLst>
                    <a:ext uri="{96DAC541-7B7A-43D3-8B79-37D633B846F1}">
                      <asvg:svgBlip xmlns:asvg="http://schemas.microsoft.com/office/drawing/2016/SVG/main" r:embed="rId4"/>
                    </a:ext>
                  </a:extLst>
                </a:blip>
              </a:buBlip>
            </a:pPr>
            <a:r>
              <a:rPr lang="de-DE" dirty="0"/>
              <a:t>…</a:t>
            </a:r>
            <a:r>
              <a:rPr lang="en-US" dirty="0"/>
              <a:t>is to understand the applicability of leadership tools by first </a:t>
            </a:r>
            <a:r>
              <a:rPr lang="en-US" b="1" dirty="0">
                <a:solidFill>
                  <a:srgbClr val="00B0F0"/>
                </a:solidFill>
              </a:rPr>
              <a:t>mastering the fundamentals</a:t>
            </a:r>
            <a:r>
              <a:rPr lang="en-US" dirty="0"/>
              <a:t> and second, fostering</a:t>
            </a:r>
            <a:r>
              <a:rPr lang="en-US" b="1" dirty="0">
                <a:solidFill>
                  <a:srgbClr val="00B0F0"/>
                </a:solidFill>
              </a:rPr>
              <a:t> </a:t>
            </a:r>
            <a:r>
              <a:rPr lang="en-US" dirty="0"/>
              <a:t>the ability </a:t>
            </a:r>
            <a:r>
              <a:rPr lang="en-US" b="1" dirty="0">
                <a:solidFill>
                  <a:srgbClr val="00B0F0"/>
                </a:solidFill>
              </a:rPr>
              <a:t>to think beyond</a:t>
            </a:r>
            <a:r>
              <a:rPr lang="en-US" dirty="0"/>
              <a:t> conventional frameworks.</a:t>
            </a:r>
            <a:endParaRPr lang="de-DE" dirty="0"/>
          </a:p>
        </p:txBody>
      </p:sp>
      <p:sp>
        <p:nvSpPr>
          <p:cNvPr id="4" name="Datumsplatzhalter 3">
            <a:extLst>
              <a:ext uri="{FF2B5EF4-FFF2-40B4-BE49-F238E27FC236}">
                <a16:creationId xmlns:a16="http://schemas.microsoft.com/office/drawing/2014/main" id="{B8E51CA6-E089-AB01-6037-B3E76B9FE131}"/>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577EC812-ACEB-7294-6E0E-6E758012FAE9}"/>
              </a:ext>
            </a:extLst>
          </p:cNvPr>
          <p:cNvSpPr>
            <a:spLocks noGrp="1"/>
          </p:cNvSpPr>
          <p:nvPr>
            <p:ph type="sldNum" sz="quarter" idx="12"/>
          </p:nvPr>
        </p:nvSpPr>
        <p:spPr/>
        <p:txBody>
          <a:bodyPr/>
          <a:lstStyle/>
          <a:p>
            <a:pPr lvl="0"/>
            <a:fld id="{E9332B9C-7C82-4E4D-B68E-C75B982C1359}" type="slidenum">
              <a:rPr lang="de-AT" smtClean="0"/>
              <a:t>6</a:t>
            </a:fld>
            <a:endParaRPr lang="de-AT"/>
          </a:p>
        </p:txBody>
      </p:sp>
      <p:sp>
        <p:nvSpPr>
          <p:cNvPr id="6" name="Rechteck: abgerundete Ecken 5">
            <a:extLst>
              <a:ext uri="{FF2B5EF4-FFF2-40B4-BE49-F238E27FC236}">
                <a16:creationId xmlns:a16="http://schemas.microsoft.com/office/drawing/2014/main" id="{CD6A0536-23D2-4740-81A6-806B12BB4AC2}"/>
              </a:ext>
            </a:extLst>
          </p:cNvPr>
          <p:cNvSpPr/>
          <p:nvPr/>
        </p:nvSpPr>
        <p:spPr>
          <a:xfrm>
            <a:off x="503999" y="3443590"/>
            <a:ext cx="9071640" cy="1673050"/>
          </a:xfrm>
          <a:prstGeom prst="roundRect">
            <a:avLst/>
          </a:prstGeom>
          <a:noFill/>
          <a:ln w="38100">
            <a:solidFill>
              <a:schemeClr val="accent4"/>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73100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A286AF-C513-B408-B097-85C24F5AA6C9}"/>
              </a:ext>
            </a:extLst>
          </p:cNvPr>
          <p:cNvSpPr>
            <a:spLocks noGrp="1"/>
          </p:cNvSpPr>
          <p:nvPr>
            <p:ph type="title"/>
          </p:nvPr>
        </p:nvSpPr>
        <p:spPr/>
        <p:txBody>
          <a:bodyPr anchor="ctr"/>
          <a:lstStyle/>
          <a:p>
            <a:r>
              <a:rPr lang="de-DE" dirty="0" err="1"/>
              <a:t>Methodology</a:t>
            </a:r>
            <a:r>
              <a:rPr lang="de-DE" dirty="0"/>
              <a:t> </a:t>
            </a:r>
            <a:r>
              <a:rPr lang="de-DE" dirty="0" err="1"/>
              <a:t>Used</a:t>
            </a:r>
            <a:endParaRPr lang="de-AT" dirty="0"/>
          </a:p>
        </p:txBody>
      </p:sp>
      <p:sp>
        <p:nvSpPr>
          <p:cNvPr id="4" name="Textplatzhalter 3">
            <a:extLst>
              <a:ext uri="{FF2B5EF4-FFF2-40B4-BE49-F238E27FC236}">
                <a16:creationId xmlns:a16="http://schemas.microsoft.com/office/drawing/2014/main" id="{47261C0C-3BCB-2BBB-49AA-E02D12FD623D}"/>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741626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0785F-1746-B0BD-36A8-DBA9925B82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58B9B9-7B42-3AD7-B47E-10A77F513523}"/>
              </a:ext>
            </a:extLst>
          </p:cNvPr>
          <p:cNvSpPr>
            <a:spLocks noGrp="1"/>
          </p:cNvSpPr>
          <p:nvPr>
            <p:ph type="title"/>
          </p:nvPr>
        </p:nvSpPr>
        <p:spPr>
          <a:xfrm>
            <a:off x="3447360" y="292041"/>
            <a:ext cx="7133554" cy="946440"/>
          </a:xfrm>
        </p:spPr>
        <p:txBody>
          <a:bodyPr>
            <a:noAutofit/>
          </a:bodyPr>
          <a:lstStyle/>
          <a:p>
            <a:pPr algn="l"/>
            <a:r>
              <a:rPr lang="en-US" sz="3500" dirty="0"/>
              <a:t>AI-Assisted Scenario Development</a:t>
            </a:r>
            <a:endParaRPr lang="de-AT" sz="3500" dirty="0"/>
          </a:p>
        </p:txBody>
      </p:sp>
      <p:sp>
        <p:nvSpPr>
          <p:cNvPr id="3" name="Inhaltsplatzhalter 2">
            <a:extLst>
              <a:ext uri="{FF2B5EF4-FFF2-40B4-BE49-F238E27FC236}">
                <a16:creationId xmlns:a16="http://schemas.microsoft.com/office/drawing/2014/main" id="{56B0775A-3313-ABBF-2916-C2BE1FC04956}"/>
              </a:ext>
            </a:extLst>
          </p:cNvPr>
          <p:cNvSpPr>
            <a:spLocks noGrp="1"/>
          </p:cNvSpPr>
          <p:nvPr>
            <p:ph idx="4294967295"/>
          </p:nvPr>
        </p:nvSpPr>
        <p:spPr>
          <a:xfrm>
            <a:off x="503999" y="1424940"/>
            <a:ext cx="9191544" cy="4130939"/>
          </a:xfrm>
          <a:prstGeom prst="rect">
            <a:avLst/>
          </a:prstGeom>
        </p:spPr>
        <p:txBody>
          <a:bodyPr/>
          <a:lstStyle/>
          <a:p>
            <a:pPr marL="342900" indent="-342900">
              <a:buBlip>
                <a:blip r:embed="rId3">
                  <a:extLst>
                    <a:ext uri="{96DAC541-7B7A-43D3-8B79-37D633B846F1}">
                      <asvg:svgBlip xmlns:asvg="http://schemas.microsoft.com/office/drawing/2016/SVG/main" r:embed="rId4"/>
                    </a:ext>
                  </a:extLst>
                </a:blip>
              </a:buBlip>
            </a:pPr>
            <a:r>
              <a:rPr lang="de-DE" b="1" u="sng" dirty="0" err="1"/>
              <a:t>Overview</a:t>
            </a:r>
            <a:endParaRPr lang="de-DE" b="1" u="sng" dirty="0"/>
          </a:p>
          <a:p>
            <a:pPr marL="1028700" lvl="1" indent="-342900">
              <a:buBlip>
                <a:blip r:embed="rId3">
                  <a:extLst>
                    <a:ext uri="{96DAC541-7B7A-43D3-8B79-37D633B846F1}">
                      <asvg:svgBlip xmlns:asvg="http://schemas.microsoft.com/office/drawing/2016/SVG/main" r:embed="rId4"/>
                    </a:ext>
                  </a:extLst>
                </a:blip>
              </a:buBlip>
            </a:pPr>
            <a:r>
              <a:rPr lang="de-DE" i="1" dirty="0"/>
              <a:t>AI </a:t>
            </a:r>
            <a:r>
              <a:rPr lang="de-DE" i="1" dirty="0" err="1"/>
              <a:t>application</a:t>
            </a:r>
            <a:r>
              <a:rPr lang="de-DE" i="1" dirty="0"/>
              <a:t> (</a:t>
            </a:r>
            <a:r>
              <a:rPr lang="de-DE" b="1" i="1" dirty="0"/>
              <a:t>ChatGPT 4o</a:t>
            </a:r>
            <a:r>
              <a:rPr lang="de-DE" i="1" dirty="0"/>
              <a:t>) </a:t>
            </a:r>
            <a:r>
              <a:rPr lang="de-DE" i="1" dirty="0" err="1"/>
              <a:t>used</a:t>
            </a:r>
            <a:r>
              <a:rPr lang="de-DE" i="1" dirty="0"/>
              <a:t> </a:t>
            </a:r>
            <a:r>
              <a:rPr lang="de-DE" i="1" dirty="0" err="1"/>
              <a:t>to</a:t>
            </a:r>
            <a:r>
              <a:rPr lang="de-DE" i="1" dirty="0"/>
              <a:t> </a:t>
            </a:r>
            <a:r>
              <a:rPr lang="de-DE" i="1" dirty="0" err="1"/>
              <a:t>generate</a:t>
            </a:r>
            <a:r>
              <a:rPr lang="de-DE" i="1" dirty="0"/>
              <a:t> </a:t>
            </a:r>
            <a:r>
              <a:rPr lang="de-DE" i="1" dirty="0" err="1"/>
              <a:t>future</a:t>
            </a:r>
            <a:r>
              <a:rPr lang="de-DE" i="1" dirty="0"/>
              <a:t> </a:t>
            </a:r>
            <a:r>
              <a:rPr lang="de-DE" i="1" dirty="0" err="1"/>
              <a:t>scenarios</a:t>
            </a:r>
            <a:r>
              <a:rPr lang="de-DE" i="1" dirty="0"/>
              <a:t>.</a:t>
            </a:r>
          </a:p>
          <a:p>
            <a:pPr marL="1028700" lvl="1" indent="-342900">
              <a:buBlip>
                <a:blip r:embed="rId3">
                  <a:extLst>
                    <a:ext uri="{96DAC541-7B7A-43D3-8B79-37D633B846F1}">
                      <asvg:svgBlip xmlns:asvg="http://schemas.microsoft.com/office/drawing/2016/SVG/main" r:embed="rId4"/>
                    </a:ext>
                  </a:extLst>
                </a:blip>
              </a:buBlip>
            </a:pPr>
            <a:r>
              <a:rPr lang="de-DE" i="1" dirty="0"/>
              <a:t>Prompts and </a:t>
            </a:r>
            <a:r>
              <a:rPr lang="de-DE" i="1" dirty="0" err="1"/>
              <a:t>excerpts</a:t>
            </a:r>
            <a:r>
              <a:rPr lang="de-DE" i="1" dirty="0"/>
              <a:t> </a:t>
            </a:r>
            <a:r>
              <a:rPr lang="de-DE" i="1" dirty="0" err="1"/>
              <a:t>documented</a:t>
            </a:r>
            <a:r>
              <a:rPr lang="de-DE" i="1" dirty="0"/>
              <a:t> </a:t>
            </a:r>
            <a:r>
              <a:rPr lang="de-DE" i="1" dirty="0" err="1"/>
              <a:t>for</a:t>
            </a:r>
            <a:r>
              <a:rPr lang="de-DE" i="1" dirty="0"/>
              <a:t> </a:t>
            </a:r>
            <a:r>
              <a:rPr lang="de-DE" i="1" dirty="0" err="1"/>
              <a:t>transparency</a:t>
            </a:r>
            <a:r>
              <a:rPr lang="de-DE" i="1" dirty="0"/>
              <a:t>, </a:t>
            </a:r>
            <a:r>
              <a:rPr lang="de-DE" i="1" dirty="0" err="1"/>
              <a:t>reproducibility</a:t>
            </a:r>
            <a:r>
              <a:rPr lang="de-DE" i="1" dirty="0"/>
              <a:t>, and </a:t>
            </a:r>
            <a:r>
              <a:rPr lang="de-DE" i="1" dirty="0" err="1"/>
              <a:t>verifiability</a:t>
            </a:r>
            <a:r>
              <a:rPr lang="de-DE" i="1" dirty="0"/>
              <a:t>.</a:t>
            </a:r>
          </a:p>
          <a:p>
            <a:pPr marL="1028700" lvl="1" indent="-342900">
              <a:buBlip>
                <a:blip r:embed="rId3">
                  <a:extLst>
                    <a:ext uri="{96DAC541-7B7A-43D3-8B79-37D633B846F1}">
                      <asvg:svgBlip xmlns:asvg="http://schemas.microsoft.com/office/drawing/2016/SVG/main" r:embed="rId4"/>
                    </a:ext>
                  </a:extLst>
                </a:blip>
              </a:buBlip>
            </a:pPr>
            <a:r>
              <a:rPr lang="de-DE" i="1" dirty="0" err="1"/>
              <a:t>Adherence</a:t>
            </a:r>
            <a:r>
              <a:rPr lang="de-DE" i="1" dirty="0"/>
              <a:t> </a:t>
            </a:r>
            <a:r>
              <a:rPr lang="de-DE" i="1" dirty="0" err="1"/>
              <a:t>to</a:t>
            </a:r>
            <a:r>
              <a:rPr lang="de-DE" i="1" dirty="0"/>
              <a:t> </a:t>
            </a:r>
            <a:r>
              <a:rPr lang="de-DE" i="1" dirty="0" err="1"/>
              <a:t>scholarly</a:t>
            </a:r>
            <a:r>
              <a:rPr lang="de-DE" i="1" dirty="0"/>
              <a:t> </a:t>
            </a:r>
            <a:r>
              <a:rPr lang="de-DE" i="1" dirty="0" err="1"/>
              <a:t>diligence</a:t>
            </a:r>
            <a:r>
              <a:rPr lang="de-DE" i="1" dirty="0"/>
              <a:t> </a:t>
            </a:r>
            <a:r>
              <a:rPr lang="de-DE" i="1" dirty="0" err="1"/>
              <a:t>ensures</a:t>
            </a:r>
            <a:r>
              <a:rPr lang="de-DE" i="1" dirty="0"/>
              <a:t> </a:t>
            </a:r>
            <a:r>
              <a:rPr lang="de-DE" i="1" dirty="0" err="1"/>
              <a:t>scientific</a:t>
            </a:r>
            <a:r>
              <a:rPr lang="de-DE" i="1" dirty="0"/>
              <a:t> </a:t>
            </a:r>
            <a:r>
              <a:rPr lang="de-DE" i="1" dirty="0" err="1"/>
              <a:t>standards</a:t>
            </a:r>
            <a:r>
              <a:rPr lang="de-DE" i="1" dirty="0"/>
              <a:t>.</a:t>
            </a:r>
          </a:p>
        </p:txBody>
      </p:sp>
      <p:sp>
        <p:nvSpPr>
          <p:cNvPr id="4" name="Datumsplatzhalter 3">
            <a:extLst>
              <a:ext uri="{FF2B5EF4-FFF2-40B4-BE49-F238E27FC236}">
                <a16:creationId xmlns:a16="http://schemas.microsoft.com/office/drawing/2014/main" id="{41DA7C38-5289-2F18-DAB5-5D0CB68B4A42}"/>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2CC57BD9-126E-6CC4-6F5C-0E32D7BAD256}"/>
              </a:ext>
            </a:extLst>
          </p:cNvPr>
          <p:cNvSpPr>
            <a:spLocks noGrp="1"/>
          </p:cNvSpPr>
          <p:nvPr>
            <p:ph type="sldNum" sz="quarter" idx="12"/>
          </p:nvPr>
        </p:nvSpPr>
        <p:spPr/>
        <p:txBody>
          <a:bodyPr/>
          <a:lstStyle/>
          <a:p>
            <a:pPr lvl="0"/>
            <a:fld id="{E9332B9C-7C82-4E4D-B68E-C75B982C1359}" type="slidenum">
              <a:rPr lang="de-AT" smtClean="0"/>
              <a:t>8</a:t>
            </a:fld>
            <a:endParaRPr lang="de-AT"/>
          </a:p>
        </p:txBody>
      </p:sp>
      <p:pic>
        <p:nvPicPr>
          <p:cNvPr id="1026" name="Picture 2">
            <a:extLst>
              <a:ext uri="{FF2B5EF4-FFF2-40B4-BE49-F238E27FC236}">
                <a16:creationId xmlns:a16="http://schemas.microsoft.com/office/drawing/2014/main" id="{2AF0FB8B-134D-1712-BF63-069971277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9911" y="4180113"/>
            <a:ext cx="1289547" cy="1213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482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8CDBC-CFDA-0F68-EA80-629287C2D74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98D330F-8723-2DB8-B1BE-445A9B7E1307}"/>
              </a:ext>
            </a:extLst>
          </p:cNvPr>
          <p:cNvSpPr>
            <a:spLocks noGrp="1"/>
          </p:cNvSpPr>
          <p:nvPr>
            <p:ph idx="4294967295"/>
          </p:nvPr>
        </p:nvSpPr>
        <p:spPr>
          <a:xfrm>
            <a:off x="503999" y="1424940"/>
            <a:ext cx="9576626" cy="4130939"/>
          </a:xfrm>
          <a:prstGeom prst="rect">
            <a:avLst/>
          </a:prstGeom>
        </p:spPr>
        <p:txBody>
          <a:bodyPr/>
          <a:lstStyle/>
          <a:p>
            <a:pPr marL="342900" indent="-342900">
              <a:buBlip>
                <a:blip r:embed="rId3">
                  <a:extLst>
                    <a:ext uri="{96DAC541-7B7A-43D3-8B79-37D633B846F1}">
                      <asvg:svgBlip xmlns:asvg="http://schemas.microsoft.com/office/drawing/2016/SVG/main" r:embed="rId4"/>
                    </a:ext>
                  </a:extLst>
                </a:blip>
              </a:buBlip>
            </a:pPr>
            <a:r>
              <a:rPr lang="en-US" b="1" i="1" u="sng" dirty="0"/>
              <a:t>Methodology</a:t>
            </a:r>
          </a:p>
          <a:p>
            <a:pPr marL="1028700" lvl="1" indent="-342900">
              <a:buBlip>
                <a:blip r:embed="rId3">
                  <a:extLst>
                    <a:ext uri="{96DAC541-7B7A-43D3-8B79-37D633B846F1}">
                      <asvg:svgBlip xmlns:asvg="http://schemas.microsoft.com/office/drawing/2016/SVG/main" r:embed="rId4"/>
                    </a:ext>
                  </a:extLst>
                </a:blip>
              </a:buBlip>
            </a:pPr>
            <a:r>
              <a:rPr lang="en-US" i="1" dirty="0"/>
              <a:t>Blend of creative, exploratory (qualitative) approaches with quantitative grounding.</a:t>
            </a:r>
          </a:p>
          <a:p>
            <a:pPr marL="1028700" lvl="1" indent="-342900">
              <a:buBlip>
                <a:blip r:embed="rId3">
                  <a:extLst>
                    <a:ext uri="{96DAC541-7B7A-43D3-8B79-37D633B846F1}">
                      <asvg:svgBlip xmlns:asvg="http://schemas.microsoft.com/office/drawing/2016/SVG/main" r:embed="rId4"/>
                    </a:ext>
                  </a:extLst>
                </a:blip>
              </a:buBlip>
            </a:pPr>
            <a:r>
              <a:rPr lang="en-US" i="1" dirty="0"/>
              <a:t>Synthesis of technical and military domains (e.g., electronic &amp; cyber warfare attack vectors).</a:t>
            </a:r>
          </a:p>
          <a:p>
            <a:pPr marL="1028700" lvl="1" indent="-342900">
              <a:buBlip>
                <a:blip r:embed="rId3">
                  <a:extLst>
                    <a:ext uri="{96DAC541-7B7A-43D3-8B79-37D633B846F1}">
                      <asvg:svgBlip xmlns:asvg="http://schemas.microsoft.com/office/drawing/2016/SVG/main" r:embed="rId4"/>
                    </a:ext>
                  </a:extLst>
                </a:blip>
              </a:buBlip>
            </a:pPr>
            <a:r>
              <a:rPr lang="en-US" i="1" dirty="0"/>
              <a:t>Consideration of Technology Readiness Levels (2025) to model 2035 scenarios.</a:t>
            </a:r>
            <a:endParaRPr lang="de-DE" i="1" dirty="0"/>
          </a:p>
        </p:txBody>
      </p:sp>
      <p:sp>
        <p:nvSpPr>
          <p:cNvPr id="4" name="Datumsplatzhalter 3">
            <a:extLst>
              <a:ext uri="{FF2B5EF4-FFF2-40B4-BE49-F238E27FC236}">
                <a16:creationId xmlns:a16="http://schemas.microsoft.com/office/drawing/2014/main" id="{9B1D2A2E-6B9B-6CEC-56AC-6F6889CBA94D}"/>
              </a:ext>
            </a:extLst>
          </p:cNvPr>
          <p:cNvSpPr>
            <a:spLocks noGrp="1"/>
          </p:cNvSpPr>
          <p:nvPr>
            <p:ph type="dt" sz="half" idx="10"/>
          </p:nvPr>
        </p:nvSpPr>
        <p:spPr/>
        <p:txBody>
          <a:bodyPr/>
          <a:lstStyle/>
          <a:p>
            <a:pPr lvl="0"/>
            <a:fld id="{59D4F31A-6B74-4E43-B482-CD23B7E81EBC}" type="datetime3">
              <a:rPr lang="de-AT" smtClean="0"/>
              <a:t>07/05/25</a:t>
            </a:fld>
            <a:endParaRPr lang="de-AT"/>
          </a:p>
        </p:txBody>
      </p:sp>
      <p:sp>
        <p:nvSpPr>
          <p:cNvPr id="5" name="Foliennummernplatzhalter 4">
            <a:extLst>
              <a:ext uri="{FF2B5EF4-FFF2-40B4-BE49-F238E27FC236}">
                <a16:creationId xmlns:a16="http://schemas.microsoft.com/office/drawing/2014/main" id="{48340BE7-4EE7-EFA2-C11D-6D7F598BF639}"/>
              </a:ext>
            </a:extLst>
          </p:cNvPr>
          <p:cNvSpPr>
            <a:spLocks noGrp="1"/>
          </p:cNvSpPr>
          <p:nvPr>
            <p:ph type="sldNum" sz="quarter" idx="12"/>
          </p:nvPr>
        </p:nvSpPr>
        <p:spPr/>
        <p:txBody>
          <a:bodyPr/>
          <a:lstStyle/>
          <a:p>
            <a:pPr lvl="0"/>
            <a:fld id="{E9332B9C-7C82-4E4D-B68E-C75B982C1359}" type="slidenum">
              <a:rPr lang="de-AT" smtClean="0"/>
              <a:t>9</a:t>
            </a:fld>
            <a:endParaRPr lang="de-AT"/>
          </a:p>
        </p:txBody>
      </p:sp>
      <p:pic>
        <p:nvPicPr>
          <p:cNvPr id="1026" name="Picture 2">
            <a:extLst>
              <a:ext uri="{FF2B5EF4-FFF2-40B4-BE49-F238E27FC236}">
                <a16:creationId xmlns:a16="http://schemas.microsoft.com/office/drawing/2014/main" id="{D46F49EE-3830-AEFB-02AC-2F5BD04C7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9911" y="4180113"/>
            <a:ext cx="1289547" cy="12136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eratur - Kostenlose bildung-Icons">
            <a:extLst>
              <a:ext uri="{FF2B5EF4-FFF2-40B4-BE49-F238E27FC236}">
                <a16:creationId xmlns:a16="http://schemas.microsoft.com/office/drawing/2014/main" id="{0439A61E-C8E9-02BB-0E40-EB0378E12C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995" y="4215092"/>
            <a:ext cx="1289548" cy="1280893"/>
          </a:xfrm>
          <a:prstGeom prst="rect">
            <a:avLst/>
          </a:prstGeom>
          <a:noFill/>
          <a:extLst>
            <a:ext uri="{909E8E84-426E-40DD-AFC4-6F175D3DCCD1}">
              <a14:hiddenFill xmlns:a14="http://schemas.microsoft.com/office/drawing/2010/main">
                <a:solidFill>
                  <a:srgbClr val="FFFFFF"/>
                </a:solidFill>
              </a14:hiddenFill>
            </a:ext>
          </a:extLst>
        </p:spPr>
      </p:pic>
      <p:sp>
        <p:nvSpPr>
          <p:cNvPr id="6" name="Pfeil: nach rechts 5">
            <a:extLst>
              <a:ext uri="{FF2B5EF4-FFF2-40B4-BE49-F238E27FC236}">
                <a16:creationId xmlns:a16="http://schemas.microsoft.com/office/drawing/2014/main" id="{2C3037DE-FF94-A26F-E332-701FE75397C2}"/>
              </a:ext>
            </a:extLst>
          </p:cNvPr>
          <p:cNvSpPr/>
          <p:nvPr/>
        </p:nvSpPr>
        <p:spPr>
          <a:xfrm>
            <a:off x="3394620" y="4559764"/>
            <a:ext cx="885463" cy="5915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el 1">
            <a:extLst>
              <a:ext uri="{FF2B5EF4-FFF2-40B4-BE49-F238E27FC236}">
                <a16:creationId xmlns:a16="http://schemas.microsoft.com/office/drawing/2014/main" id="{D105DFE5-CE92-912F-3919-E8E6C4E8D8E7}"/>
              </a:ext>
            </a:extLst>
          </p:cNvPr>
          <p:cNvSpPr>
            <a:spLocks noGrp="1"/>
          </p:cNvSpPr>
          <p:nvPr>
            <p:ph type="title"/>
          </p:nvPr>
        </p:nvSpPr>
        <p:spPr>
          <a:xfrm>
            <a:off x="3447360" y="292041"/>
            <a:ext cx="7133554" cy="946440"/>
          </a:xfrm>
        </p:spPr>
        <p:txBody>
          <a:bodyPr>
            <a:noAutofit/>
          </a:bodyPr>
          <a:lstStyle/>
          <a:p>
            <a:pPr algn="l"/>
            <a:r>
              <a:rPr lang="en-US" sz="3500" dirty="0"/>
              <a:t>AI-Assisted Scenario Development</a:t>
            </a:r>
            <a:endParaRPr lang="de-AT" sz="3500" dirty="0"/>
          </a:p>
        </p:txBody>
      </p:sp>
    </p:spTree>
    <p:extLst>
      <p:ext uri="{BB962C8B-B14F-4D97-AF65-F5344CB8AC3E}">
        <p14:creationId xmlns:p14="http://schemas.microsoft.com/office/powerpoint/2010/main" val="2257378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Titelfoli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2944D7DA-085F-4B9F-A298-F680EF462AD7}" vid="{6666A896-946A-4753-A436-77A06C3C3C73}"/>
    </a:ext>
  </a:extLst>
</a:theme>
</file>

<file path=ppt/theme/theme2.xml><?xml version="1.0" encoding="utf-8"?>
<a:theme xmlns:a="http://schemas.openxmlformats.org/drawingml/2006/main" name="Textfolie mit Abzeiche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2944D7DA-085F-4B9F-A298-F680EF462AD7}" vid="{801EF2F3-BDB4-45CA-AB1C-3E57041169E1}"/>
    </a:ext>
  </a:extLst>
</a:theme>
</file>

<file path=ppt/theme/theme3.xml><?xml version="1.0" encoding="utf-8"?>
<a:theme xmlns:a="http://schemas.openxmlformats.org/drawingml/2006/main" name="1_Textfolie mit Abzeiche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2944D7DA-085F-4B9F-A298-F680EF462AD7}" vid="{801EF2F3-BDB4-45CA-AB1C-3E57041169E1}"/>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230919_Formatvorlage_16_9</Template>
  <TotalTime>0</TotalTime>
  <Words>3362</Words>
  <Application>Microsoft Office PowerPoint</Application>
  <PresentationFormat>Benutzerdefiniert</PresentationFormat>
  <Paragraphs>537</Paragraphs>
  <Slides>53</Slides>
  <Notes>48</Notes>
  <HiddenSlides>1</HiddenSlides>
  <MMClips>1</MMClips>
  <ScaleCrop>false</ScaleCrop>
  <HeadingPairs>
    <vt:vector size="6" baseType="variant">
      <vt:variant>
        <vt:lpstr>Verwendete Schriftarten</vt:lpstr>
      </vt:variant>
      <vt:variant>
        <vt:i4>4</vt:i4>
      </vt:variant>
      <vt:variant>
        <vt:lpstr>Design</vt:lpstr>
      </vt:variant>
      <vt:variant>
        <vt:i4>3</vt:i4>
      </vt:variant>
      <vt:variant>
        <vt:lpstr>Folientitel</vt:lpstr>
      </vt:variant>
      <vt:variant>
        <vt:i4>53</vt:i4>
      </vt:variant>
    </vt:vector>
  </HeadingPairs>
  <TitlesOfParts>
    <vt:vector size="60" baseType="lpstr">
      <vt:lpstr>Arial</vt:lpstr>
      <vt:lpstr>Calibri</vt:lpstr>
      <vt:lpstr>Franklin Gothic Book</vt:lpstr>
      <vt:lpstr>Franklin Gothic Medium</vt:lpstr>
      <vt:lpstr>1_Titelfolie</vt:lpstr>
      <vt:lpstr>Textfolie mit Abzeichen</vt:lpstr>
      <vt:lpstr>1_Textfolie mit Abzeichen</vt:lpstr>
      <vt:lpstr>Beyond the Horizon:  Training Minds And Systems For Tomorrow's Conflicts</vt:lpstr>
      <vt:lpstr>Agenda</vt:lpstr>
      <vt:lpstr>(Personal) Introduction</vt:lpstr>
      <vt:lpstr>Personal Introduction</vt:lpstr>
      <vt:lpstr>Personal Introduction</vt:lpstr>
      <vt:lpstr>Introduction – Intent</vt:lpstr>
      <vt:lpstr>Methodology Used</vt:lpstr>
      <vt:lpstr>AI-Assisted Scenario Development</vt:lpstr>
      <vt:lpstr>AI-Assisted Scenario Development</vt:lpstr>
      <vt:lpstr>AI-Assisted Scenario Development</vt:lpstr>
      <vt:lpstr>Scenarios I – III </vt:lpstr>
      <vt:lpstr>Technical Considerations</vt:lpstr>
      <vt:lpstr>Fundamentals of Combat Power</vt:lpstr>
      <vt:lpstr>Fundamentals of Combat Power</vt:lpstr>
      <vt:lpstr>Scenario I</vt:lpstr>
      <vt:lpstr>PowerPoint-Präsentation</vt:lpstr>
      <vt:lpstr>Technical Considerations</vt:lpstr>
      <vt:lpstr>Technical Considerations</vt:lpstr>
      <vt:lpstr>Technical Considerations</vt:lpstr>
      <vt:lpstr>Tactical Considerations</vt:lpstr>
      <vt:lpstr>Tactical Considerations</vt:lpstr>
      <vt:lpstr>Tactical Considerations</vt:lpstr>
      <vt:lpstr>Fundamentals of Combat Power</vt:lpstr>
      <vt:lpstr>Scenario II</vt:lpstr>
      <vt:lpstr>PowerPoint-Präsentation</vt:lpstr>
      <vt:lpstr>Technical Considerations</vt:lpstr>
      <vt:lpstr>Technical Considerations</vt:lpstr>
      <vt:lpstr>Technical Considerations</vt:lpstr>
      <vt:lpstr>Tactical Considerations</vt:lpstr>
      <vt:lpstr>Tactical Considerations</vt:lpstr>
      <vt:lpstr>Tactical Considerations</vt:lpstr>
      <vt:lpstr>Fundamentals of Combat Power</vt:lpstr>
      <vt:lpstr>Scenario III</vt:lpstr>
      <vt:lpstr>PowerPoint-Präsentation</vt:lpstr>
      <vt:lpstr>Technical Considerations</vt:lpstr>
      <vt:lpstr>Technical Considerations</vt:lpstr>
      <vt:lpstr>Technical Considerations</vt:lpstr>
      <vt:lpstr>Tactical Considerations</vt:lpstr>
      <vt:lpstr>Tactical Considerations</vt:lpstr>
      <vt:lpstr>Tactical Considerations</vt:lpstr>
      <vt:lpstr>Reflection &amp; Conclusion</vt:lpstr>
      <vt:lpstr>PowerPoint-Präsentation</vt:lpstr>
      <vt:lpstr>Tactical Reflection</vt:lpstr>
      <vt:lpstr>Tactical Reflection</vt:lpstr>
      <vt:lpstr>Tactical Reflection</vt:lpstr>
      <vt:lpstr>Tactical Reflection</vt:lpstr>
      <vt:lpstr>Tactical Reflection</vt:lpstr>
      <vt:lpstr>PowerPoint-Präsentation</vt:lpstr>
      <vt:lpstr>PowerPoint-Präsentation</vt:lpstr>
      <vt:lpstr>Conclusion</vt:lpstr>
      <vt:lpstr>Conclusion</vt:lpstr>
      <vt:lpstr>Conclusion</vt:lpstr>
      <vt:lpstr>Thank you for your attention – please feel free to challenge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Thema des Vortrages</dc:title>
  <dc:creator>Jon Johanson</dc:creator>
  <cp:lastModifiedBy>GINTHÖR Johannes</cp:lastModifiedBy>
  <cp:revision>95</cp:revision>
  <cp:lastPrinted>2025-05-06T12:59:10Z</cp:lastPrinted>
  <dcterms:created xsi:type="dcterms:W3CDTF">2023-09-19T14:48:42Z</dcterms:created>
  <dcterms:modified xsi:type="dcterms:W3CDTF">2025-05-07T05:53:02Z</dcterms:modified>
</cp:coreProperties>
</file>