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52"/>
  </p:notesMasterIdLst>
  <p:sldIdLst>
    <p:sldId id="261" r:id="rId5"/>
    <p:sldId id="270" r:id="rId6"/>
    <p:sldId id="269" r:id="rId7"/>
    <p:sldId id="260" r:id="rId8"/>
    <p:sldId id="258" r:id="rId9"/>
    <p:sldId id="271" r:id="rId10"/>
    <p:sldId id="272" r:id="rId11"/>
    <p:sldId id="273" r:id="rId12"/>
    <p:sldId id="274" r:id="rId13"/>
    <p:sldId id="276" r:id="rId14"/>
    <p:sldId id="275" r:id="rId15"/>
    <p:sldId id="290" r:id="rId16"/>
    <p:sldId id="291" r:id="rId17"/>
    <p:sldId id="293" r:id="rId18"/>
    <p:sldId id="316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3" r:id="rId27"/>
    <p:sldId id="285" r:id="rId28"/>
    <p:sldId id="298" r:id="rId29"/>
    <p:sldId id="299" r:id="rId30"/>
    <p:sldId id="300" r:id="rId31"/>
    <p:sldId id="297" r:id="rId32"/>
    <p:sldId id="315" r:id="rId33"/>
    <p:sldId id="317" r:id="rId34"/>
    <p:sldId id="319" r:id="rId35"/>
    <p:sldId id="320" r:id="rId36"/>
    <p:sldId id="321" r:id="rId37"/>
    <p:sldId id="322" r:id="rId38"/>
    <p:sldId id="279" r:id="rId39"/>
    <p:sldId id="303" r:id="rId40"/>
    <p:sldId id="288" r:id="rId41"/>
    <p:sldId id="301" r:id="rId42"/>
    <p:sldId id="289" r:id="rId43"/>
    <p:sldId id="331" r:id="rId44"/>
    <p:sldId id="263" r:id="rId45"/>
    <p:sldId id="305" r:id="rId46"/>
    <p:sldId id="306" r:id="rId47"/>
    <p:sldId id="307" r:id="rId48"/>
    <p:sldId id="332" r:id="rId49"/>
    <p:sldId id="308" r:id="rId50"/>
    <p:sldId id="309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0A4"/>
    <a:srgbClr val="E2E0E0"/>
    <a:srgbClr val="E8E6E6"/>
    <a:srgbClr val="E7E6E6"/>
    <a:srgbClr val="595959"/>
    <a:srgbClr val="868686"/>
    <a:srgbClr val="E1E0E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B11F6-1499-0A44-B6C5-D993C7D68F9A}" v="1284" dt="2025-05-06T22:19:03.427"/>
    <p1510:client id="{C4E597E6-78D5-384D-9C13-2524DFCB56A7}" v="2553" dt="2025-05-07T06:26:29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760"/>
  </p:normalViewPr>
  <p:slideViewPr>
    <p:cSldViewPr snapToGrid="0">
      <p:cViewPr varScale="1">
        <p:scale>
          <a:sx n="93" d="100"/>
          <a:sy n="93" d="100"/>
        </p:scale>
        <p:origin x="168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phael Dachs" userId="bb0013dc-36d9-4a64-b9a8-9ca0491d1e42" providerId="ADAL" clId="{8BEB11F6-1499-0A44-B6C5-D993C7D68F9A}"/>
    <pc:docChg chg="undo custSel addSld delSld modSld sldOrd">
      <pc:chgData name="Raphael Dachs" userId="bb0013dc-36d9-4a64-b9a8-9ca0491d1e42" providerId="ADAL" clId="{8BEB11F6-1499-0A44-B6C5-D993C7D68F9A}" dt="2025-05-06T22:19:03.427" v="1286" actId="207"/>
      <pc:docMkLst>
        <pc:docMk/>
      </pc:docMkLst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648324841" sldId="258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3" creationId="{A0BBCEA6-C821-E672-78BC-FC6E8BD295A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4" creationId="{600DD558-8047-4B8E-A5BA-31DD51F27F2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5" creationId="{01EA4FDE-B9E6-A416-5846-304B65D77E1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6" creationId="{D534872E-F213-0234-240B-F0405B6BE9E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9" creationId="{E598B5BC-FB80-7839-0082-E903D34A047B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11" creationId="{90E4ED0B-617F-5349-23A0-4B485D2BBCF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12" creationId="{382E6524-B45E-04C0-64FB-8F0B7658432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14" creationId="{6A271D95-7AE9-B6A0-FDC3-21B83A33109B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15" creationId="{6968AA5A-B239-DC0E-0D3A-209019D60BA4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48324841" sldId="258"/>
            <ac:spMk id="19" creationId="{38605F76-B540-E0DD-4124-0C6ABE53E48A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3408314513" sldId="260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408314513" sldId="260"/>
            <ac:spMk id="2" creationId="{3F2E1104-348C-E042-91D3-16B6A26504E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408314513" sldId="260"/>
            <ac:spMk id="4" creationId="{BAC1EEC3-E8CA-7CAA-416F-9CE8141B51D2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5049494" sldId="261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5049494" sldId="261"/>
            <ac:spMk id="2" creationId="{9BC332B6-9943-429F-B6B7-EC2E07B905D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5049494" sldId="261"/>
            <ac:spMk id="3" creationId="{C7CAE819-A14F-4986-9679-1F5DF9A5A691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943970180" sldId="263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8" creationId="{18E49ABB-5F08-08B8-5D17-B55CAEBCA56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9" creationId="{4EC79D35-1C32-96D0-7E22-47DFA92C073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12" creationId="{80D49EB4-26D2-22BE-7C34-E418E6F627EF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21" creationId="{B8EFD26E-0142-8C28-BE39-39CFA5893EC9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39" creationId="{BCFD50D9-45FD-BF6F-4937-214ED25C90F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49" creationId="{D645B317-3AEF-499A-C263-E1C7A9416C9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52" creationId="{706E321C-195F-6B63-DE15-6236BB37914F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59" creationId="{185ABBBD-B9D7-1D25-5F04-901594FB61F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60" creationId="{294B2572-FA8B-6838-B923-B33E6D9EF620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943970180" sldId="263"/>
            <ac:spMk id="61" creationId="{87D26BDB-7622-9F3C-D781-D3E85CFEC06F}"/>
          </ac:spMkLst>
        </pc:spChg>
      </pc:sldChg>
      <pc:sldChg chg="modSp mod">
        <pc:chgData name="Raphael Dachs" userId="bb0013dc-36d9-4a64-b9a8-9ca0491d1e42" providerId="ADAL" clId="{8BEB11F6-1499-0A44-B6C5-D993C7D68F9A}" dt="2025-05-06T21:21:55.836" v="598" actId="20577"/>
        <pc:sldMkLst>
          <pc:docMk/>
          <pc:sldMk cId="2877101369" sldId="269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877101369" sldId="269"/>
            <ac:spMk id="2" creationId="{CAD2E264-1248-550B-7E12-50E8CF42E20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877101369" sldId="269"/>
            <ac:spMk id="4" creationId="{FAAC36D7-D0F1-BA34-A6B1-66D85FF453C8}"/>
          </ac:spMkLst>
        </pc:spChg>
        <pc:spChg chg="mod">
          <ac:chgData name="Raphael Dachs" userId="bb0013dc-36d9-4a64-b9a8-9ca0491d1e42" providerId="ADAL" clId="{8BEB11F6-1499-0A44-B6C5-D993C7D68F9A}" dt="2025-05-06T21:21:55.836" v="598" actId="20577"/>
          <ac:spMkLst>
            <pc:docMk/>
            <pc:sldMk cId="2877101369" sldId="269"/>
            <ac:spMk id="5" creationId="{B200A617-0065-2EAA-6F59-B620312F54E0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015523706" sldId="270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15523706" sldId="270"/>
            <ac:spMk id="7" creationId="{32E16937-8887-C25D-8E8E-432A287F1D69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15523706" sldId="270"/>
            <ac:spMk id="8" creationId="{99084B2B-55B9-8CD1-950C-A02D2271FA80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391381267" sldId="271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91381267" sldId="271"/>
            <ac:spMk id="4" creationId="{F8FE7D1B-918E-4BE5-C956-BB8FED4CE94F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91381267" sldId="271"/>
            <ac:spMk id="5" creationId="{62ABFC0B-40F7-D7F8-CE5A-F6A12C9E4F33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91381267" sldId="271"/>
            <ac:spMk id="11" creationId="{4E974870-3C74-8409-651A-179BE338CE60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2772625418" sldId="272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72625418" sldId="272"/>
            <ac:spMk id="4" creationId="{94745049-D2CD-AFD2-85E3-A613D7C04B94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72625418" sldId="272"/>
            <ac:spMk id="5" creationId="{F39D3370-89A7-29E2-8E90-9937F993EEE7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576306954" sldId="273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76306954" sldId="273"/>
            <ac:spMk id="6" creationId="{216816FF-74A7-C608-107F-30EB5C7A869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76306954" sldId="273"/>
            <ac:spMk id="7" creationId="{D0E74F73-6A66-F5D0-94CF-DAB928AC2574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76306954" sldId="273"/>
            <ac:spMk id="8" creationId="{7D3B784A-E6AA-0369-2524-0AD20FAC8C7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76306954" sldId="273"/>
            <ac:spMk id="9" creationId="{F5C8499A-575B-8274-E185-190A280A6E6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76306954" sldId="273"/>
            <ac:spMk id="10" creationId="{DC06EC9F-9B39-E473-EE23-6C1FEC32888C}"/>
          </ac:spMkLst>
        </pc:spChg>
      </pc:sldChg>
      <pc:sldChg chg="addSp delSp modSp mod">
        <pc:chgData name="Raphael Dachs" userId="bb0013dc-36d9-4a64-b9a8-9ca0491d1e42" providerId="ADAL" clId="{8BEB11F6-1499-0A44-B6C5-D993C7D68F9A}" dt="2025-05-06T22:18:18.106" v="1284"/>
        <pc:sldMkLst>
          <pc:docMk/>
          <pc:sldMk cId="1093294431" sldId="274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93294431" sldId="274"/>
            <ac:spMk id="4" creationId="{0C194DC5-4970-42B9-981E-011E9F3F4F98}"/>
          </ac:spMkLst>
        </pc:spChg>
        <pc:spChg chg="del">
          <ac:chgData name="Raphael Dachs" userId="bb0013dc-36d9-4a64-b9a8-9ca0491d1e42" providerId="ADAL" clId="{8BEB11F6-1499-0A44-B6C5-D993C7D68F9A}" dt="2025-05-06T22:17:38.837" v="1278" actId="478"/>
          <ac:spMkLst>
            <pc:docMk/>
            <pc:sldMk cId="1093294431" sldId="274"/>
            <ac:spMk id="5" creationId="{3B44BEF5-CAC7-A7B3-05F9-718DA4ADCA0C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6" creationId="{F9C84F8E-EB14-E23C-9568-6785F2CDFCF5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8" creationId="{DC1CFB56-00ED-2808-244A-570D8CD6E1D4}"/>
          </ac:spMkLst>
        </pc:spChg>
        <pc:spChg chg="add del mod">
          <ac:chgData name="Raphael Dachs" userId="bb0013dc-36d9-4a64-b9a8-9ca0491d1e42" providerId="ADAL" clId="{8BEB11F6-1499-0A44-B6C5-D993C7D68F9A}" dt="2025-05-06T22:17:40.810" v="1279" actId="478"/>
          <ac:spMkLst>
            <pc:docMk/>
            <pc:sldMk cId="1093294431" sldId="274"/>
            <ac:spMk id="9" creationId="{A69F3AE1-7326-CB38-5984-7A0B59CDA87F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12" creationId="{660F31F4-2C60-C853-C2D2-BA01ECE8C320}"/>
          </ac:spMkLst>
        </pc:spChg>
        <pc:spChg chg="add del mod">
          <ac:chgData name="Raphael Dachs" userId="bb0013dc-36d9-4a64-b9a8-9ca0491d1e42" providerId="ADAL" clId="{8BEB11F6-1499-0A44-B6C5-D993C7D68F9A}" dt="2025-05-06T22:18:18.106" v="1284"/>
          <ac:spMkLst>
            <pc:docMk/>
            <pc:sldMk cId="1093294431" sldId="274"/>
            <ac:spMk id="13" creationId="{3EC10563-1488-C0A2-A077-29DDB7977918}"/>
          </ac:spMkLst>
        </pc:spChg>
        <pc:spChg chg="mod">
          <ac:chgData name="Raphael Dachs" userId="bb0013dc-36d9-4a64-b9a8-9ca0491d1e42" providerId="ADAL" clId="{8BEB11F6-1499-0A44-B6C5-D993C7D68F9A}" dt="2025-05-06T21:18:06.682" v="537" actId="313"/>
          <ac:spMkLst>
            <pc:docMk/>
            <pc:sldMk cId="1093294431" sldId="274"/>
            <ac:spMk id="14" creationId="{6D590A4D-7C51-41AF-3708-13FD324DA340}"/>
          </ac:spMkLst>
        </pc:spChg>
        <pc:spChg chg="mod">
          <ac:chgData name="Raphael Dachs" userId="bb0013dc-36d9-4a64-b9a8-9ca0491d1e42" providerId="ADAL" clId="{8BEB11F6-1499-0A44-B6C5-D993C7D68F9A}" dt="2025-05-06T21:18:02.382" v="536" actId="313"/>
          <ac:spMkLst>
            <pc:docMk/>
            <pc:sldMk cId="1093294431" sldId="274"/>
            <ac:spMk id="17" creationId="{B4C53840-257B-7674-C701-42359E140C05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18" creationId="{94E09440-E050-03F8-52A0-E359654859A6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22" creationId="{39A21058-1525-0FFA-4970-6D27F899D338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23" creationId="{86DFAB78-31C6-B888-D109-BA48EA9877B7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24" creationId="{AF64E5D6-5AF4-DD44-ED1D-34E53C7AF138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29" creationId="{DA8AA82F-3401-850B-79FF-79830C4E3888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31" creationId="{F3D1145A-95E2-8AFE-916C-517F32A49B95}"/>
          </ac:spMkLst>
        </pc:spChg>
        <pc:spChg chg="mod">
          <ac:chgData name="Raphael Dachs" userId="bb0013dc-36d9-4a64-b9a8-9ca0491d1e42" providerId="ADAL" clId="{8BEB11F6-1499-0A44-B6C5-D993C7D68F9A}" dt="2025-05-06T22:17:49.509" v="1280" actId="1076"/>
          <ac:spMkLst>
            <pc:docMk/>
            <pc:sldMk cId="1093294431" sldId="274"/>
            <ac:spMk id="32" creationId="{ACEC43FD-4A16-7512-FD40-9F8D00A2C213}"/>
          </ac:spMkLst>
        </pc:spChg>
        <pc:grpChg chg="add">
          <ac:chgData name="Raphael Dachs" userId="bb0013dc-36d9-4a64-b9a8-9ca0491d1e42" providerId="ADAL" clId="{8BEB11F6-1499-0A44-B6C5-D993C7D68F9A}" dt="2025-05-06T22:18:07.113" v="1281" actId="164"/>
          <ac:grpSpMkLst>
            <pc:docMk/>
            <pc:sldMk cId="1093294431" sldId="274"/>
            <ac:grpSpMk id="11" creationId="{A4DF4397-AE83-B500-F73D-089CCE619CB6}"/>
          </ac:grpSpMkLst>
        </pc:grpChg>
      </pc:sldChg>
      <pc:sldChg chg="modSp mod">
        <pc:chgData name="Raphael Dachs" userId="bb0013dc-36d9-4a64-b9a8-9ca0491d1e42" providerId="ADAL" clId="{8BEB11F6-1499-0A44-B6C5-D993C7D68F9A}" dt="2025-05-06T21:16:22.022" v="535" actId="20577"/>
        <pc:sldMkLst>
          <pc:docMk/>
          <pc:sldMk cId="2817802733" sldId="275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817802733" sldId="275"/>
            <ac:spMk id="2" creationId="{9F39123E-1B56-3E40-4C72-EA841C37AC3C}"/>
          </ac:spMkLst>
        </pc:spChg>
        <pc:spChg chg="mod">
          <ac:chgData name="Raphael Dachs" userId="bb0013dc-36d9-4a64-b9a8-9ca0491d1e42" providerId="ADAL" clId="{8BEB11F6-1499-0A44-B6C5-D993C7D68F9A}" dt="2025-05-06T21:16:22.022" v="535" actId="20577"/>
          <ac:spMkLst>
            <pc:docMk/>
            <pc:sldMk cId="2817802733" sldId="275"/>
            <ac:spMk id="3" creationId="{8DD6BEFA-3F2F-A201-19DD-E9EAAA3652FA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864645106" sldId="276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64645106" sldId="276"/>
            <ac:spMk id="2" creationId="{63C123A5-A59B-140F-D8A5-BD57F0E62DD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64645106" sldId="276"/>
            <ac:spMk id="15" creationId="{FBC9DF6C-7FF5-42A4-603A-00E765A55FB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64645106" sldId="276"/>
            <ac:spMk id="21" creationId="{CD9F3C3F-0EEC-5FA9-210E-4D8CFFF6D57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64645106" sldId="276"/>
            <ac:spMk id="22" creationId="{B092E35C-732D-E6E3-04F8-2CF8526F420C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4040009116" sldId="279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040009116" sldId="279"/>
            <ac:spMk id="2" creationId="{FB8C8621-ED08-7384-713F-3585AEA81306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040009116" sldId="279"/>
            <ac:spMk id="3" creationId="{00260A40-DD4E-9C10-AC92-926F3D610FE1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040009116" sldId="279"/>
            <ac:spMk id="4" creationId="{34F28F89-07E9-73AB-3032-FFA54857431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040009116" sldId="279"/>
            <ac:spMk id="5" creationId="{942D8793-9E4F-06B1-2A47-DF133AAF7EE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040009116" sldId="279"/>
            <ac:spMk id="7" creationId="{56590B92-8B3B-504D-5161-6702D52FCD46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040009116" sldId="279"/>
            <ac:spMk id="8" creationId="{FC7D680C-33C0-AE5A-DC04-33B2649EB176}"/>
          </ac:spMkLst>
        </pc:spChg>
      </pc:sldChg>
      <pc:sldChg chg="modSp del mod">
        <pc:chgData name="Raphael Dachs" userId="bb0013dc-36d9-4a64-b9a8-9ca0491d1e42" providerId="ADAL" clId="{8BEB11F6-1499-0A44-B6C5-D993C7D68F9A}" dt="2025-05-06T20:46:49.959" v="258" actId="2696"/>
        <pc:sldMkLst>
          <pc:docMk/>
          <pc:sldMk cId="2393198132" sldId="283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393198132" sldId="283"/>
            <ac:spMk id="2" creationId="{C5F3C3AD-C5D6-41AA-6634-C1AF30F15396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393198132" sldId="283"/>
            <ac:spMk id="3" creationId="{8A2DD28E-4201-D436-1715-0E1E22B4501C}"/>
          </ac:spMkLst>
        </pc:spChg>
      </pc:sldChg>
      <pc:sldChg chg="del">
        <pc:chgData name="Raphael Dachs" userId="bb0013dc-36d9-4a64-b9a8-9ca0491d1e42" providerId="ADAL" clId="{8BEB11F6-1499-0A44-B6C5-D993C7D68F9A}" dt="2025-05-06T20:37:10.756" v="236" actId="2696"/>
        <pc:sldMkLst>
          <pc:docMk/>
          <pc:sldMk cId="3065251221" sldId="284"/>
        </pc:sldMkLst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459762043" sldId="285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59762043" sldId="285"/>
            <ac:spMk id="2" creationId="{27F49763-B116-0733-2400-D65BB2A7965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59762043" sldId="285"/>
            <ac:spMk id="4" creationId="{C058D976-BF00-50A4-5908-F84F5C5CAD8D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59762043" sldId="285"/>
            <ac:spMk id="8" creationId="{03FC235C-F681-2EAF-CA34-68DEB771F2A6}"/>
          </ac:spMkLst>
        </pc:spChg>
      </pc:sldChg>
      <pc:sldChg chg="del">
        <pc:chgData name="Raphael Dachs" userId="bb0013dc-36d9-4a64-b9a8-9ca0491d1e42" providerId="ADAL" clId="{8BEB11F6-1499-0A44-B6C5-D993C7D68F9A}" dt="2025-05-06T20:34:38.433" v="216" actId="2696"/>
        <pc:sldMkLst>
          <pc:docMk/>
          <pc:sldMk cId="3086344619" sldId="286"/>
        </pc:sldMkLst>
      </pc:sldChg>
      <pc:sldChg chg="del">
        <pc:chgData name="Raphael Dachs" userId="bb0013dc-36d9-4a64-b9a8-9ca0491d1e42" providerId="ADAL" clId="{8BEB11F6-1499-0A44-B6C5-D993C7D68F9A}" dt="2025-05-06T20:34:38.427" v="215" actId="2696"/>
        <pc:sldMkLst>
          <pc:docMk/>
          <pc:sldMk cId="2055859239" sldId="287"/>
        </pc:sldMkLst>
      </pc:sldChg>
      <pc:sldChg chg="modSp mod">
        <pc:chgData name="Raphael Dachs" userId="bb0013dc-36d9-4a64-b9a8-9ca0491d1e42" providerId="ADAL" clId="{8BEB11F6-1499-0A44-B6C5-D993C7D68F9A}" dt="2025-05-06T21:07:48.973" v="462" actId="27636"/>
        <pc:sldMkLst>
          <pc:docMk/>
          <pc:sldMk cId="1182165205" sldId="288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2" creationId="{11F500FB-C327-0EF0-D9F4-3E11D4A9839D}"/>
          </ac:spMkLst>
        </pc:spChg>
        <pc:spChg chg="mod">
          <ac:chgData name="Raphael Dachs" userId="bb0013dc-36d9-4a64-b9a8-9ca0491d1e42" providerId="ADAL" clId="{8BEB11F6-1499-0A44-B6C5-D993C7D68F9A}" dt="2025-05-06T21:07:48.973" v="462" actId="27636"/>
          <ac:spMkLst>
            <pc:docMk/>
            <pc:sldMk cId="1182165205" sldId="288"/>
            <ac:spMk id="3" creationId="{E9AF0B6E-6A97-D374-3B31-B8CB8E8F4C11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4" creationId="{42F5D028-3DD7-AC0E-036B-279282EB73B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16" creationId="{02EECA26-E7B6-C118-C962-52F293AD34A9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19" creationId="{5494A53A-A8E9-DC9E-50F5-1C81EC93803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20" creationId="{E0067CA2-A024-D7DE-192C-D3A3B1F365D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21" creationId="{3C4EFCDA-6FBB-950B-889B-9FAACC9F39A0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22" creationId="{EABD52D5-4517-1C34-73ED-924C49F2643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82165205" sldId="288"/>
            <ac:spMk id="24" creationId="{35376279-B55D-F99F-B895-65FF5A5F7A5E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2641475528" sldId="289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641475528" sldId="289"/>
            <ac:spMk id="2" creationId="{B86B7713-77A0-54DC-6078-2AF85F5D6B73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641475528" sldId="289"/>
            <ac:spMk id="5" creationId="{EDB1F081-358B-EB65-F2B3-F027A3CF82E9}"/>
          </ac:spMkLst>
        </pc:spChg>
      </pc:sldChg>
      <pc:sldChg chg="addSp modSp mod">
        <pc:chgData name="Raphael Dachs" userId="bb0013dc-36d9-4a64-b9a8-9ca0491d1e42" providerId="ADAL" clId="{8BEB11F6-1499-0A44-B6C5-D993C7D68F9A}" dt="2025-05-06T21:15:59.838" v="509" actId="1076"/>
        <pc:sldMkLst>
          <pc:docMk/>
          <pc:sldMk cId="3773427032" sldId="290"/>
        </pc:sldMkLst>
        <pc:spChg chg="mod">
          <ac:chgData name="Raphael Dachs" userId="bb0013dc-36d9-4a64-b9a8-9ca0491d1e42" providerId="ADAL" clId="{8BEB11F6-1499-0A44-B6C5-D993C7D68F9A}" dt="2025-05-06T21:15:24.936" v="464" actId="20577"/>
          <ac:spMkLst>
            <pc:docMk/>
            <pc:sldMk cId="3773427032" sldId="290"/>
            <ac:spMk id="2" creationId="{699EE8B0-003A-C639-7409-A6363B79471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773427032" sldId="290"/>
            <ac:spMk id="3" creationId="{87944A93-E731-2DE6-5EF2-6D5E96A1E0C6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773427032" sldId="290"/>
            <ac:spMk id="8" creationId="{4FFEBC3E-53FA-37C3-956A-43F1E31B50D1}"/>
          </ac:spMkLst>
        </pc:spChg>
        <pc:spChg chg="add mod">
          <ac:chgData name="Raphael Dachs" userId="bb0013dc-36d9-4a64-b9a8-9ca0491d1e42" providerId="ADAL" clId="{8BEB11F6-1499-0A44-B6C5-D993C7D68F9A}" dt="2025-05-06T21:15:59.838" v="509" actId="1076"/>
          <ac:spMkLst>
            <pc:docMk/>
            <pc:sldMk cId="3773427032" sldId="290"/>
            <ac:spMk id="9" creationId="{3199F631-13EA-F5AD-DE81-FDAF9DB3B9D1}"/>
          </ac:spMkLst>
        </pc:spChg>
        <pc:graphicFrameChg chg="modGraphic">
          <ac:chgData name="Raphael Dachs" userId="bb0013dc-36d9-4a64-b9a8-9ca0491d1e42" providerId="ADAL" clId="{8BEB11F6-1499-0A44-B6C5-D993C7D68F9A}" dt="2025-05-06T20:41:36.818" v="251" actId="790"/>
          <ac:graphicFrameMkLst>
            <pc:docMk/>
            <pc:sldMk cId="3773427032" sldId="290"/>
            <ac:graphicFrameMk id="6" creationId="{06DC44F5-85E8-50A3-ED66-49D0A8173E2B}"/>
          </ac:graphicFrameMkLst>
        </pc:graphicFrameChg>
      </pc:sldChg>
      <pc:sldChg chg="modSp mod">
        <pc:chgData name="Raphael Dachs" userId="bb0013dc-36d9-4a64-b9a8-9ca0491d1e42" providerId="ADAL" clId="{8BEB11F6-1499-0A44-B6C5-D993C7D68F9A}" dt="2025-05-06T22:19:03.427" v="1286" actId="207"/>
        <pc:sldMkLst>
          <pc:docMk/>
          <pc:sldMk cId="4180709159" sldId="291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180709159" sldId="291"/>
            <ac:spMk id="4" creationId="{BD38F6CD-812B-2DFB-1981-33E9D31AC207}"/>
          </ac:spMkLst>
        </pc:spChg>
        <pc:spChg chg="mod">
          <ac:chgData name="Raphael Dachs" userId="bb0013dc-36d9-4a64-b9a8-9ca0491d1e42" providerId="ADAL" clId="{8BEB11F6-1499-0A44-B6C5-D993C7D68F9A}" dt="2025-05-06T22:19:03.427" v="1286" actId="207"/>
          <ac:spMkLst>
            <pc:docMk/>
            <pc:sldMk cId="4180709159" sldId="291"/>
            <ac:spMk id="5" creationId="{85F2781F-5353-2ACF-FDA1-53437E1AA709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760230800" sldId="293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760230800" sldId="293"/>
            <ac:spMk id="4" creationId="{C3FB2A92-A429-5FBD-43EB-EA80BE887660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760230800" sldId="293"/>
            <ac:spMk id="5" creationId="{8649C945-8B7F-DD32-C67D-60CE843AB703}"/>
          </ac:spMkLst>
        </pc:spChg>
      </pc:sldChg>
      <pc:sldChg chg="addSp delSp modSp del mod">
        <pc:chgData name="Raphael Dachs" userId="bb0013dc-36d9-4a64-b9a8-9ca0491d1e42" providerId="ADAL" clId="{8BEB11F6-1499-0A44-B6C5-D993C7D68F9A}" dt="2025-05-06T20:25:18.723" v="90" actId="2696"/>
        <pc:sldMkLst>
          <pc:docMk/>
          <pc:sldMk cId="365559511" sldId="294"/>
        </pc:sldMkLst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3" creationId="{6F363AF5-F21D-0A45-D48D-7D173E07F2A0}"/>
          </ac:spMkLst>
        </pc:spChg>
        <pc:spChg chg="del">
          <ac:chgData name="Raphael Dachs" userId="bb0013dc-36d9-4a64-b9a8-9ca0491d1e42" providerId="ADAL" clId="{8BEB11F6-1499-0A44-B6C5-D993C7D68F9A}" dt="2025-05-06T15:26:25.812" v="5" actId="478"/>
          <ac:spMkLst>
            <pc:docMk/>
            <pc:sldMk cId="365559511" sldId="294"/>
            <ac:spMk id="6" creationId="{8242F3A6-1589-FFB1-3593-8814D16FCE10}"/>
          </ac:spMkLst>
        </pc:spChg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7" creationId="{6C57B5F7-0E96-AD6A-9D98-740EB7D0FFBC}"/>
          </ac:spMkLst>
        </pc:spChg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8" creationId="{9E40423C-9292-8991-3FDA-35CC83D5900D}"/>
          </ac:spMkLst>
        </pc:spChg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9" creationId="{9803DBCB-E0C1-70DE-79BD-C0BD47278136}"/>
          </ac:spMkLst>
        </pc:spChg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10" creationId="{F4B27C04-C2A6-C048-4B60-E51A1E9C477D}"/>
          </ac:spMkLst>
        </pc:spChg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11" creationId="{075AACB5-2E7C-0A7E-8337-D58BE2EB69C6}"/>
          </ac:spMkLst>
        </pc:spChg>
        <pc:spChg chg="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12" creationId="{61ABF73A-6186-770B-1F99-6DE661792383}"/>
          </ac:spMkLst>
        </pc:spChg>
        <pc:spChg chg="add 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27" creationId="{78EB96D5-F65D-A03C-4A05-4C47BF1248B0}"/>
          </ac:spMkLst>
        </pc:spChg>
        <pc:spChg chg="add 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28" creationId="{EB079DE0-E5B6-C3F1-C484-6B5A84DC8E10}"/>
          </ac:spMkLst>
        </pc:spChg>
        <pc:spChg chg="add mod">
          <ac:chgData name="Raphael Dachs" userId="bb0013dc-36d9-4a64-b9a8-9ca0491d1e42" providerId="ADAL" clId="{8BEB11F6-1499-0A44-B6C5-D993C7D68F9A}" dt="2025-05-06T15:25:49.460" v="3"/>
          <ac:spMkLst>
            <pc:docMk/>
            <pc:sldMk cId="365559511" sldId="294"/>
            <ac:spMk id="29" creationId="{B8771AE0-E77C-AD92-7B99-EBF774FA1E1A}"/>
          </ac:spMkLst>
        </pc:spChg>
        <pc:picChg chg="del">
          <ac:chgData name="Raphael Dachs" userId="bb0013dc-36d9-4a64-b9a8-9ca0491d1e42" providerId="ADAL" clId="{8BEB11F6-1499-0A44-B6C5-D993C7D68F9A}" dt="2025-05-06T15:25:47.704" v="2" actId="478"/>
          <ac:picMkLst>
            <pc:docMk/>
            <pc:sldMk cId="365559511" sldId="294"/>
            <ac:picMk id="5" creationId="{9F8BC54F-AFF9-C32E-A53C-180BB9AE46DF}"/>
          </ac:picMkLst>
        </pc:picChg>
      </pc:sldChg>
      <pc:sldChg chg="delSp modSp mod">
        <pc:chgData name="Raphael Dachs" userId="bb0013dc-36d9-4a64-b9a8-9ca0491d1e42" providerId="ADAL" clId="{8BEB11F6-1499-0A44-B6C5-D993C7D68F9A}" dt="2025-05-06T21:07:50.968" v="463" actId="478"/>
        <pc:sldMkLst>
          <pc:docMk/>
          <pc:sldMk cId="2164275476" sldId="295"/>
        </pc:sldMkLst>
        <pc:spChg chg="del mod">
          <ac:chgData name="Raphael Dachs" userId="bb0013dc-36d9-4a64-b9a8-9ca0491d1e42" providerId="ADAL" clId="{8BEB11F6-1499-0A44-B6C5-D993C7D68F9A}" dt="2025-05-06T21:07:47.268" v="460" actId="478"/>
          <ac:spMkLst>
            <pc:docMk/>
            <pc:sldMk cId="2164275476" sldId="295"/>
            <ac:spMk id="3" creationId="{514EE65E-DF22-442E-89C9-1ED307D961F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164275476" sldId="295"/>
            <ac:spMk id="4" creationId="{C21F729D-FB33-A6C8-4C6A-D6A49580571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164275476" sldId="295"/>
            <ac:spMk id="5" creationId="{56B85D2C-4ADD-F32B-998C-4E96EAD5764E}"/>
          </ac:spMkLst>
        </pc:spChg>
        <pc:picChg chg="del">
          <ac:chgData name="Raphael Dachs" userId="bb0013dc-36d9-4a64-b9a8-9ca0491d1e42" providerId="ADAL" clId="{8BEB11F6-1499-0A44-B6C5-D993C7D68F9A}" dt="2025-05-06T21:07:50.968" v="463" actId="478"/>
          <ac:picMkLst>
            <pc:docMk/>
            <pc:sldMk cId="2164275476" sldId="295"/>
            <ac:picMk id="2" creationId="{EBE63764-1322-F279-1632-BF9F07C2A4FD}"/>
          </ac:picMkLst>
        </pc:picChg>
        <pc:picChg chg="del mod">
          <ac:chgData name="Raphael Dachs" userId="bb0013dc-36d9-4a64-b9a8-9ca0491d1e42" providerId="ADAL" clId="{8BEB11F6-1499-0A44-B6C5-D993C7D68F9A}" dt="2025-05-06T21:07:48.954" v="461" actId="478"/>
          <ac:picMkLst>
            <pc:docMk/>
            <pc:sldMk cId="2164275476" sldId="295"/>
            <ac:picMk id="3074" creationId="{EB507A4A-1703-B7BE-CC2F-AD7D2C4CA04D}"/>
          </ac:picMkLst>
        </pc:picChg>
        <pc:picChg chg="del">
          <ac:chgData name="Raphael Dachs" userId="bb0013dc-36d9-4a64-b9a8-9ca0491d1e42" providerId="ADAL" clId="{8BEB11F6-1499-0A44-B6C5-D993C7D68F9A}" dt="2025-05-06T21:07:43.562" v="459" actId="478"/>
          <ac:picMkLst>
            <pc:docMk/>
            <pc:sldMk cId="2164275476" sldId="295"/>
            <ac:picMk id="3076" creationId="{245D0DF3-717E-AF12-1A1A-E3DA6AA300CB}"/>
          </ac:picMkLst>
        </pc:picChg>
      </pc:sldChg>
      <pc:sldChg chg="del">
        <pc:chgData name="Raphael Dachs" userId="bb0013dc-36d9-4a64-b9a8-9ca0491d1e42" providerId="ADAL" clId="{8BEB11F6-1499-0A44-B6C5-D993C7D68F9A}" dt="2025-05-06T20:34:38.440" v="217" actId="2696"/>
        <pc:sldMkLst>
          <pc:docMk/>
          <pc:sldMk cId="2478331246" sldId="296"/>
        </pc:sldMkLst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3223174989" sldId="297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223174989" sldId="297"/>
            <ac:spMk id="9" creationId="{C8A3A552-EA63-66BF-095D-B5F1876CA019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3154552850" sldId="298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154552850" sldId="298"/>
            <ac:spMk id="2" creationId="{E47FBF24-5818-8346-5303-DEB692BC392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154552850" sldId="298"/>
            <ac:spMk id="6" creationId="{3ADA4FEE-F36F-61EA-98BD-0FE483570284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154552850" sldId="298"/>
            <ac:spMk id="8" creationId="{1497DAAF-3A0B-38F1-1BF7-7EB16AEB475A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290271126" sldId="299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290271126" sldId="299"/>
            <ac:spMk id="2" creationId="{E5117668-9837-6CA3-CB6C-AD5CEA1C735F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290271126" sldId="299"/>
            <ac:spMk id="4" creationId="{352E63CB-7FA4-308D-EB9B-36131264DE18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4222412026" sldId="300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22412026" sldId="300"/>
            <ac:spMk id="7" creationId="{F56C11A1-13C7-7237-6CF5-C7C4F44401DD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22412026" sldId="300"/>
            <ac:spMk id="8" creationId="{A1A7FB46-EEFF-E1DD-035B-68851C66D8F0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22412026" sldId="300"/>
            <ac:spMk id="9" creationId="{776B0660-A3D9-CFAC-514C-D1A1BD3B2C4D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2160589770" sldId="301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160589770" sldId="301"/>
            <ac:spMk id="2" creationId="{F5D0ED7F-B78C-C23E-5918-6247EF77ECBD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160589770" sldId="301"/>
            <ac:spMk id="3" creationId="{6128B200-17F4-37A3-4E54-0063C1E0C781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160589770" sldId="301"/>
            <ac:spMk id="4" creationId="{2E32C8D6-2875-D8C1-1605-5890B2823DF6}"/>
          </ac:spMkLst>
        </pc:spChg>
      </pc:sldChg>
      <pc:sldChg chg="add del">
        <pc:chgData name="Raphael Dachs" userId="bb0013dc-36d9-4a64-b9a8-9ca0491d1e42" providerId="ADAL" clId="{8BEB11F6-1499-0A44-B6C5-D993C7D68F9A}" dt="2025-05-06T20:25:44.334" v="94" actId="2696"/>
        <pc:sldMkLst>
          <pc:docMk/>
          <pc:sldMk cId="393804987" sldId="302"/>
        </pc:sldMkLst>
      </pc:sldChg>
      <pc:sldChg chg="modSp mod">
        <pc:chgData name="Raphael Dachs" userId="bb0013dc-36d9-4a64-b9a8-9ca0491d1e42" providerId="ADAL" clId="{8BEB11F6-1499-0A44-B6C5-D993C7D68F9A}" dt="2025-05-06T22:14:19.715" v="1277" actId="207"/>
        <pc:sldMkLst>
          <pc:docMk/>
          <pc:sldMk cId="155432717" sldId="303"/>
        </pc:sldMkLst>
        <pc:spChg chg="mod">
          <ac:chgData name="Raphael Dachs" userId="bb0013dc-36d9-4a64-b9a8-9ca0491d1e42" providerId="ADAL" clId="{8BEB11F6-1499-0A44-B6C5-D993C7D68F9A}" dt="2025-05-06T22:14:19.715" v="1277" actId="207"/>
          <ac:spMkLst>
            <pc:docMk/>
            <pc:sldMk cId="155432717" sldId="303"/>
            <ac:spMk id="2" creationId="{74213EA7-AA70-D626-5EC1-1EAF59E1DAB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5432717" sldId="303"/>
            <ac:spMk id="4" creationId="{E6D199E9-56B0-2C69-8817-49DC07B8D534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3429338996" sldId="304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429338996" sldId="304"/>
            <ac:spMk id="2" creationId="{692ABD38-5E4A-DC15-B3AE-0A8F0B9AB83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3429338996" sldId="304"/>
            <ac:spMk id="3" creationId="{ABAC6E65-3F1E-3E1C-0273-1FC88DAF5C9B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2721960726" sldId="305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2" creationId="{2A7C0ADE-CCC4-4C1A-2100-59070530864D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4" creationId="{1741274D-2351-8FCD-F3DC-1B6E149BF854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5" creationId="{8DFCA87B-82FC-5932-BB81-EB67631C4A80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6" creationId="{86A13019-2180-50B5-57D9-2C72CD674CDD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7" creationId="{6C7C142F-4F25-DAF7-57DE-ED6CF3563CB0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8" creationId="{7B351AAC-20D0-9CCA-20B9-95CCA05AA76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9" creationId="{A46B494A-C71D-C9D6-947B-77340827F3F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10" creationId="{9CEA09FA-EE4A-04C3-2E89-7434C18BF28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11" creationId="{CD2D5CBE-1B11-2DA3-2193-03EBB3F6FD8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21960726" sldId="305"/>
            <ac:spMk id="12" creationId="{551D36F3-B533-40E4-388B-E7F8F5AF076F}"/>
          </ac:spMkLst>
        </pc:spChg>
      </pc:sldChg>
      <pc:sldChg chg="modSp mod">
        <pc:chgData name="Raphael Dachs" userId="bb0013dc-36d9-4a64-b9a8-9ca0491d1e42" providerId="ADAL" clId="{8BEB11F6-1499-0A44-B6C5-D993C7D68F9A}" dt="2025-05-06T20:43:16.804" v="257" actId="20577"/>
        <pc:sldMkLst>
          <pc:docMk/>
          <pc:sldMk cId="716026816" sldId="306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716026816" sldId="306"/>
            <ac:spMk id="4" creationId="{95AFE1DD-B9C4-44F8-8E45-316B5B19F8E7}"/>
          </ac:spMkLst>
        </pc:spChg>
        <pc:spChg chg="mod">
          <ac:chgData name="Raphael Dachs" userId="bb0013dc-36d9-4a64-b9a8-9ca0491d1e42" providerId="ADAL" clId="{8BEB11F6-1499-0A44-B6C5-D993C7D68F9A}" dt="2025-05-06T20:43:16.804" v="257" actId="20577"/>
          <ac:spMkLst>
            <pc:docMk/>
            <pc:sldMk cId="716026816" sldId="306"/>
            <ac:spMk id="5" creationId="{7A4FC83E-2F4A-4880-A86F-51A72C5B7A89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716026816" sldId="306"/>
            <ac:spMk id="6" creationId="{ED0FDD47-BCC7-42AA-B047-A2EE56C21E5A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2016964878" sldId="307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016964878" sldId="307"/>
            <ac:spMk id="2" creationId="{D4D649D5-7AF4-6E8A-5FAA-28353343BF0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016964878" sldId="307"/>
            <ac:spMk id="3" creationId="{65865ED9-74F6-CA11-C8AE-B3F2B0F5E729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056163793" sldId="308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56163793" sldId="308"/>
            <ac:spMk id="2" creationId="{6FE93CEC-9129-C987-5873-351493541A5B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56163793" sldId="308"/>
            <ac:spMk id="3" creationId="{063DC282-A95B-FAB3-31F0-2E2EE682B6FB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4280560634" sldId="309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2" creationId="{024C605A-B595-508D-550F-B1FA6E73CF4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11" creationId="{6E898E4E-3EB0-7096-FEA9-7D639BA5323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17" creationId="{3E51AEC4-4F71-F7EE-B4B3-EA7AE2F736B3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18" creationId="{95D3C8A0-5151-8DD6-DD52-46628C03A39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19" creationId="{9F294319-299E-E42C-F13F-71A5BBC8E65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20" creationId="{AC3A7A82-FB9E-2E71-6B2A-562AE23A70E6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22" creationId="{8CB07B81-D042-EE97-0126-43ED45B27E3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80560634" sldId="309"/>
            <ac:spMk id="23" creationId="{70C47F31-0167-83F7-AAE7-8FD65FD61F70}"/>
          </ac:spMkLst>
        </pc:spChg>
      </pc:sldChg>
      <pc:sldChg chg="modSp mod">
        <pc:chgData name="Raphael Dachs" userId="bb0013dc-36d9-4a64-b9a8-9ca0491d1e42" providerId="ADAL" clId="{8BEB11F6-1499-0A44-B6C5-D993C7D68F9A}" dt="2025-05-06T15:24:31.937" v="1" actId="27636"/>
        <pc:sldMkLst>
          <pc:docMk/>
          <pc:sldMk cId="320750214" sldId="310"/>
        </pc:sldMkLst>
        <pc:spChg chg="mod">
          <ac:chgData name="Raphael Dachs" userId="bb0013dc-36d9-4a64-b9a8-9ca0491d1e42" providerId="ADAL" clId="{8BEB11F6-1499-0A44-B6C5-D993C7D68F9A}" dt="2025-05-06T15:24:31.937" v="1" actId="27636"/>
          <ac:spMkLst>
            <pc:docMk/>
            <pc:sldMk cId="320750214" sldId="310"/>
            <ac:spMk id="3" creationId="{7E905C9F-8216-62C6-4869-EADBC9E005AE}"/>
          </ac:spMkLst>
        </pc:spChg>
      </pc:sldChg>
      <pc:sldChg chg="add del">
        <pc:chgData name="Raphael Dachs" userId="bb0013dc-36d9-4a64-b9a8-9ca0491d1e42" providerId="ADAL" clId="{8BEB11F6-1499-0A44-B6C5-D993C7D68F9A}" dt="2025-05-06T20:25:44.330" v="92" actId="2696"/>
        <pc:sldMkLst>
          <pc:docMk/>
          <pc:sldMk cId="3619605201" sldId="312"/>
        </pc:sldMkLst>
      </pc:sldChg>
      <pc:sldChg chg="modSp add del mod">
        <pc:chgData name="Raphael Dachs" userId="bb0013dc-36d9-4a64-b9a8-9ca0491d1e42" providerId="ADAL" clId="{8BEB11F6-1499-0A44-B6C5-D993C7D68F9A}" dt="2025-05-06T20:25:44.342" v="95" actId="2696"/>
        <pc:sldMkLst>
          <pc:docMk/>
          <pc:sldMk cId="1216690904" sldId="313"/>
        </pc:sldMkLst>
        <pc:picChg chg="mod">
          <ac:chgData name="Raphael Dachs" userId="bb0013dc-36d9-4a64-b9a8-9ca0491d1e42" providerId="ADAL" clId="{8BEB11F6-1499-0A44-B6C5-D993C7D68F9A}" dt="2025-05-06T15:27:00.596" v="7" actId="1076"/>
          <ac:picMkLst>
            <pc:docMk/>
            <pc:sldMk cId="1216690904" sldId="313"/>
            <ac:picMk id="5" creationId="{DB3ADA3C-907E-4D12-E7FF-07CF654894A7}"/>
          </ac:picMkLst>
        </pc:picChg>
      </pc:sldChg>
      <pc:sldChg chg="add del">
        <pc:chgData name="Raphael Dachs" userId="bb0013dc-36d9-4a64-b9a8-9ca0491d1e42" providerId="ADAL" clId="{8BEB11F6-1499-0A44-B6C5-D993C7D68F9A}" dt="2025-05-06T20:25:44.332" v="93" actId="2696"/>
        <pc:sldMkLst>
          <pc:docMk/>
          <pc:sldMk cId="2703622315" sldId="314"/>
        </pc:sldMkLst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530456283" sldId="315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30456283" sldId="315"/>
            <ac:spMk id="2" creationId="{18E33102-6F76-B51B-41FE-8854C0839FC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30456283" sldId="315"/>
            <ac:spMk id="3" creationId="{1F4E02FA-4DB1-CB10-3306-B2B009DA624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30456283" sldId="315"/>
            <ac:spMk id="6" creationId="{BCEA420B-C060-2BB4-CEA8-17A150A493E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530456283" sldId="315"/>
            <ac:spMk id="7" creationId="{3A5A0C0C-91E0-7242-5255-97E2BFC6761D}"/>
          </ac:spMkLst>
        </pc:spChg>
      </pc:sldChg>
      <pc:sldChg chg="addSp delSp modSp new mod">
        <pc:chgData name="Raphael Dachs" userId="bb0013dc-36d9-4a64-b9a8-9ca0491d1e42" providerId="ADAL" clId="{8BEB11F6-1499-0A44-B6C5-D993C7D68F9A}" dt="2025-05-06T20:41:36.818" v="251" actId="790"/>
        <pc:sldMkLst>
          <pc:docMk/>
          <pc:sldMk cId="1059827892" sldId="316"/>
        </pc:sldMkLst>
        <pc:spChg chg="del">
          <ac:chgData name="Raphael Dachs" userId="bb0013dc-36d9-4a64-b9a8-9ca0491d1e42" providerId="ADAL" clId="{8BEB11F6-1499-0A44-B6C5-D993C7D68F9A}" dt="2025-05-06T15:27:46.138" v="10" actId="478"/>
          <ac:spMkLst>
            <pc:docMk/>
            <pc:sldMk cId="1059827892" sldId="316"/>
            <ac:spMk id="2" creationId="{2522B463-FEBD-F334-4618-E54B774F86AA}"/>
          </ac:spMkLst>
        </pc:spChg>
        <pc:spChg chg="add 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59827892" sldId="316"/>
            <ac:spMk id="3" creationId="{C9FDA21F-37A6-8519-291C-E3A839902A5A}"/>
          </ac:spMkLst>
        </pc:spChg>
        <pc:spChg chg="add 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059827892" sldId="316"/>
            <ac:spMk id="4" creationId="{4BFC4C83-4864-20E3-3BB3-FD7DC8D272C7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4275724164" sldId="317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75724164" sldId="317"/>
            <ac:spMk id="2" creationId="{8443247E-6F8E-56D4-B321-9F011BE6B724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75724164" sldId="317"/>
            <ac:spMk id="3" creationId="{09559238-F06C-65DC-C378-E7E0DCB5581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75724164" sldId="317"/>
            <ac:spMk id="6" creationId="{15FD57B2-AFAF-67CD-C2FE-FCB9FBEA8CC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4275724164" sldId="317"/>
            <ac:spMk id="7" creationId="{3A9E1F78-169C-65D5-8A55-B097A5CDAE17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677351569" sldId="318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77351569" sldId="318"/>
            <ac:spMk id="2" creationId="{AF437BE9-DAA0-A057-D281-6023C4F536A1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77351569" sldId="318"/>
            <ac:spMk id="3" creationId="{38A7258A-3566-3895-2C34-0AA10A45CF2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77351569" sldId="318"/>
            <ac:spMk id="6" creationId="{6F5587D1-DC2D-FB4F-67DB-D1CCF847AE28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77351569" sldId="318"/>
            <ac:spMk id="7" creationId="{3176AFA2-6FC1-D414-DD5D-8743F48C74D8}"/>
          </ac:spMkLst>
        </pc:spChg>
      </pc:sldChg>
      <pc:sldChg chg="modSp mod">
        <pc:chgData name="Raphael Dachs" userId="bb0013dc-36d9-4a64-b9a8-9ca0491d1e42" providerId="ADAL" clId="{8BEB11F6-1499-0A44-B6C5-D993C7D68F9A}" dt="2025-05-06T20:41:43.188" v="252" actId="33524"/>
        <pc:sldMkLst>
          <pc:docMk/>
          <pc:sldMk cId="2430279698" sldId="319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430279698" sldId="319"/>
            <ac:spMk id="2" creationId="{94A068B8-9648-8F59-4041-13EBC4B7311E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430279698" sldId="319"/>
            <ac:spMk id="3" creationId="{3A0B2E9B-0C09-D4A0-AB23-5DB2FDAB005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430279698" sldId="319"/>
            <ac:spMk id="6" creationId="{C3C2BBAA-DAFF-5288-6FD4-2CBAD77DD2D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430279698" sldId="319"/>
            <ac:spMk id="7" creationId="{D679431B-50DE-04FB-38B6-28A9A0C24E44}"/>
          </ac:spMkLst>
        </pc:spChg>
        <pc:spChg chg="mod">
          <ac:chgData name="Raphael Dachs" userId="bb0013dc-36d9-4a64-b9a8-9ca0491d1e42" providerId="ADAL" clId="{8BEB11F6-1499-0A44-B6C5-D993C7D68F9A}" dt="2025-05-06T20:41:43.188" v="252" actId="33524"/>
          <ac:spMkLst>
            <pc:docMk/>
            <pc:sldMk cId="2430279698" sldId="319"/>
            <ac:spMk id="8" creationId="{BADFBB21-8A62-46A1-AE79-212597E840FB}"/>
          </ac:spMkLst>
        </pc:spChg>
      </pc:sldChg>
      <pc:sldChg chg="modSp mod">
        <pc:chgData name="Raphael Dachs" userId="bb0013dc-36d9-4a64-b9a8-9ca0491d1e42" providerId="ADAL" clId="{8BEB11F6-1499-0A44-B6C5-D993C7D68F9A}" dt="2025-05-06T20:41:56.453" v="253" actId="33524"/>
        <pc:sldMkLst>
          <pc:docMk/>
          <pc:sldMk cId="1791044279" sldId="320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791044279" sldId="320"/>
            <ac:spMk id="2" creationId="{B8B79A79-9E5A-85CE-3E26-167C0C01A017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791044279" sldId="320"/>
            <ac:spMk id="3" creationId="{83F3AE3B-508A-63EC-E2CE-0258F189026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791044279" sldId="320"/>
            <ac:spMk id="7" creationId="{0C14C762-8C59-6171-ECDF-277F0C2C999A}"/>
          </ac:spMkLst>
        </pc:spChg>
        <pc:spChg chg="mod">
          <ac:chgData name="Raphael Dachs" userId="bb0013dc-36d9-4a64-b9a8-9ca0491d1e42" providerId="ADAL" clId="{8BEB11F6-1499-0A44-B6C5-D993C7D68F9A}" dt="2025-05-06T20:41:56.453" v="253" actId="33524"/>
          <ac:spMkLst>
            <pc:docMk/>
            <pc:sldMk cId="1791044279" sldId="320"/>
            <ac:spMk id="8" creationId="{AFF30CFE-0AB4-A6F2-6A72-F270B1F41A93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791044279" sldId="320"/>
            <ac:spMk id="9" creationId="{06F676D2-B3E7-9C3D-66DF-29AF49F152A2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2239930767" sldId="321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239930767" sldId="321"/>
            <ac:spMk id="2" creationId="{DF42A35E-592B-0C61-B5F6-D3EF73A3C71C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239930767" sldId="321"/>
            <ac:spMk id="3" creationId="{7CEB0C58-24BE-3456-516B-FCA6B03B1EF2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239930767" sldId="321"/>
            <ac:spMk id="8" creationId="{70BBA91D-9739-40AA-3CAC-00992F9E051F}"/>
          </ac:spMkLst>
        </pc:spChg>
      </pc:sldChg>
      <pc:sldChg chg="modSp mod">
        <pc:chgData name="Raphael Dachs" userId="bb0013dc-36d9-4a64-b9a8-9ca0491d1e42" providerId="ADAL" clId="{8BEB11F6-1499-0A44-B6C5-D993C7D68F9A}" dt="2025-05-06T20:41:36.818" v="251" actId="790"/>
        <pc:sldMkLst>
          <pc:docMk/>
          <pc:sldMk cId="182713863" sldId="322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2713863" sldId="322"/>
            <ac:spMk id="2" creationId="{98F9AB9E-4528-B07B-A56D-901027D18D3F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2713863" sldId="322"/>
            <ac:spMk id="3" creationId="{DF54C2D8-C259-91B0-3CBF-1BC7D8DD1C4A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2713863" sldId="322"/>
            <ac:spMk id="6" creationId="{78DC9867-09B1-870D-1A22-A2D37CF01836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82713863" sldId="322"/>
            <ac:spMk id="7" creationId="{F04614EB-E27B-F102-A733-7320F80D6763}"/>
          </ac:spMkLst>
        </pc:spChg>
      </pc:sldChg>
      <pc:sldChg chg="addSp modSp add mod ord modNotesTx">
        <pc:chgData name="Raphael Dachs" userId="bb0013dc-36d9-4a64-b9a8-9ca0491d1e42" providerId="ADAL" clId="{8BEB11F6-1499-0A44-B6C5-D993C7D68F9A}" dt="2025-05-06T22:18:54.746" v="1285" actId="20578"/>
        <pc:sldMkLst>
          <pc:docMk/>
          <pc:sldMk cId="2534571942" sldId="323"/>
        </pc:sldMkLst>
        <pc:spChg chg="mod">
          <ac:chgData name="Raphael Dachs" userId="bb0013dc-36d9-4a64-b9a8-9ca0491d1e42" providerId="ADAL" clId="{8BEB11F6-1499-0A44-B6C5-D993C7D68F9A}" dt="2025-05-06T20:55:32.217" v="331" actId="20577"/>
          <ac:spMkLst>
            <pc:docMk/>
            <pc:sldMk cId="2534571942" sldId="323"/>
            <ac:spMk id="2" creationId="{0018A572-65FA-54C5-664A-5F6E260ABA3E}"/>
          </ac:spMkLst>
        </pc:spChg>
        <pc:spChg chg="add mod">
          <ac:chgData name="Raphael Dachs" userId="bb0013dc-36d9-4a64-b9a8-9ca0491d1e42" providerId="ADAL" clId="{8BEB11F6-1499-0A44-B6C5-D993C7D68F9A}" dt="2025-05-06T20:48:55.275" v="295" actId="20577"/>
          <ac:spMkLst>
            <pc:docMk/>
            <pc:sldMk cId="2534571942" sldId="323"/>
            <ac:spMk id="3" creationId="{537742FD-5525-CA64-572E-900F8E906A23}"/>
          </ac:spMkLst>
        </pc:spChg>
        <pc:spChg chg="mod">
          <ac:chgData name="Raphael Dachs" userId="bb0013dc-36d9-4a64-b9a8-9ca0491d1e42" providerId="ADAL" clId="{8BEB11F6-1499-0A44-B6C5-D993C7D68F9A}" dt="2025-05-06T20:51:25.016" v="297" actId="1076"/>
          <ac:spMkLst>
            <pc:docMk/>
            <pc:sldMk cId="2534571942" sldId="323"/>
            <ac:spMk id="7" creationId="{4D0A544C-2F37-5E1B-4780-2748F85B174C}"/>
          </ac:spMkLst>
        </pc:spChg>
        <pc:spChg chg="mod">
          <ac:chgData name="Raphael Dachs" userId="bb0013dc-36d9-4a64-b9a8-9ca0491d1e42" providerId="ADAL" clId="{8BEB11F6-1499-0A44-B6C5-D993C7D68F9A}" dt="2025-05-06T20:52:16.166" v="305" actId="1076"/>
          <ac:spMkLst>
            <pc:docMk/>
            <pc:sldMk cId="2534571942" sldId="323"/>
            <ac:spMk id="8" creationId="{C2238F97-2139-C081-B5BA-19C3ECDF83AC}"/>
          </ac:spMkLst>
        </pc:spChg>
        <pc:spChg chg="mod">
          <ac:chgData name="Raphael Dachs" userId="bb0013dc-36d9-4a64-b9a8-9ca0491d1e42" providerId="ADAL" clId="{8BEB11F6-1499-0A44-B6C5-D993C7D68F9A}" dt="2025-05-06T20:52:26.869" v="307" actId="1076"/>
          <ac:spMkLst>
            <pc:docMk/>
            <pc:sldMk cId="2534571942" sldId="323"/>
            <ac:spMk id="9" creationId="{C8977C7A-A04D-BC28-DF6B-AF86226D0DA0}"/>
          </ac:spMkLst>
        </pc:spChg>
        <pc:spChg chg="mod">
          <ac:chgData name="Raphael Dachs" userId="bb0013dc-36d9-4a64-b9a8-9ca0491d1e42" providerId="ADAL" clId="{8BEB11F6-1499-0A44-B6C5-D993C7D68F9A}" dt="2025-05-06T20:58:20.381" v="379" actId="207"/>
          <ac:spMkLst>
            <pc:docMk/>
            <pc:sldMk cId="2534571942" sldId="323"/>
            <ac:spMk id="10" creationId="{DF1523C0-B33A-4DB2-5AA0-ECFFE5F3C8FB}"/>
          </ac:spMkLst>
        </pc:spChg>
        <pc:spChg chg="mod">
          <ac:chgData name="Raphael Dachs" userId="bb0013dc-36d9-4a64-b9a8-9ca0491d1e42" providerId="ADAL" clId="{8BEB11F6-1499-0A44-B6C5-D993C7D68F9A}" dt="2025-05-06T20:51:38.970" v="299" actId="1076"/>
          <ac:spMkLst>
            <pc:docMk/>
            <pc:sldMk cId="2534571942" sldId="323"/>
            <ac:spMk id="11" creationId="{1D99DC92-67BA-BD6D-EC21-343D2A64018F}"/>
          </ac:spMkLst>
        </pc:spChg>
        <pc:spChg chg="mod">
          <ac:chgData name="Raphael Dachs" userId="bb0013dc-36d9-4a64-b9a8-9ca0491d1e42" providerId="ADAL" clId="{8BEB11F6-1499-0A44-B6C5-D993C7D68F9A}" dt="2025-05-06T20:51:48.066" v="302" actId="1076"/>
          <ac:spMkLst>
            <pc:docMk/>
            <pc:sldMk cId="2534571942" sldId="323"/>
            <ac:spMk id="12" creationId="{6974BE18-F578-8340-4E26-BBD827FB3F5B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534571942" sldId="323"/>
            <ac:spMk id="31" creationId="{69C616C9-A5CB-AA29-29E0-5239E8E0F55E}"/>
          </ac:spMkLst>
        </pc:spChg>
        <pc:spChg chg="mod">
          <ac:chgData name="Raphael Dachs" userId="bb0013dc-36d9-4a64-b9a8-9ca0491d1e42" providerId="ADAL" clId="{8BEB11F6-1499-0A44-B6C5-D993C7D68F9A}" dt="2025-05-06T20:54:12.267" v="321" actId="1076"/>
          <ac:spMkLst>
            <pc:docMk/>
            <pc:sldMk cId="2534571942" sldId="323"/>
            <ac:spMk id="32" creationId="{20FBC170-B05A-CECE-7A58-0A99C12B5086}"/>
          </ac:spMkLst>
        </pc:spChg>
        <pc:spChg chg="mod">
          <ac:chgData name="Raphael Dachs" userId="bb0013dc-36d9-4a64-b9a8-9ca0491d1e42" providerId="ADAL" clId="{8BEB11F6-1499-0A44-B6C5-D993C7D68F9A}" dt="2025-05-06T20:54:25.567" v="322" actId="1076"/>
          <ac:spMkLst>
            <pc:docMk/>
            <pc:sldMk cId="2534571942" sldId="323"/>
            <ac:spMk id="33" creationId="{E3211428-E8F5-55DC-A332-F6EDDB067757}"/>
          </ac:spMkLst>
        </pc:spChg>
        <pc:spChg chg="mod">
          <ac:chgData name="Raphael Dachs" userId="bb0013dc-36d9-4a64-b9a8-9ca0491d1e42" providerId="ADAL" clId="{8BEB11F6-1499-0A44-B6C5-D993C7D68F9A}" dt="2025-05-06T20:53:16.666" v="314" actId="1076"/>
          <ac:spMkLst>
            <pc:docMk/>
            <pc:sldMk cId="2534571942" sldId="323"/>
            <ac:spMk id="34" creationId="{DF88D99A-728C-3A91-4B60-7667281E8788}"/>
          </ac:spMkLst>
        </pc:spChg>
        <pc:spChg chg="mod">
          <ac:chgData name="Raphael Dachs" userId="bb0013dc-36d9-4a64-b9a8-9ca0491d1e42" providerId="ADAL" clId="{8BEB11F6-1499-0A44-B6C5-D993C7D68F9A}" dt="2025-05-06T20:53:29.516" v="316" actId="1076"/>
          <ac:spMkLst>
            <pc:docMk/>
            <pc:sldMk cId="2534571942" sldId="323"/>
            <ac:spMk id="35" creationId="{48390CB4-49BA-E7C8-44E0-B02F56AD5BFB}"/>
          </ac:spMkLst>
        </pc:spChg>
        <pc:spChg chg="mod">
          <ac:chgData name="Raphael Dachs" userId="bb0013dc-36d9-4a64-b9a8-9ca0491d1e42" providerId="ADAL" clId="{8BEB11F6-1499-0A44-B6C5-D993C7D68F9A}" dt="2025-05-06T20:54:05.117" v="320" actId="1076"/>
          <ac:spMkLst>
            <pc:docMk/>
            <pc:sldMk cId="2534571942" sldId="323"/>
            <ac:spMk id="36" creationId="{B3CDBE9A-A017-D531-B213-E0C4A8359AE4}"/>
          </ac:spMkLst>
        </pc:spChg>
        <pc:spChg chg="mod">
          <ac:chgData name="Raphael Dachs" userId="bb0013dc-36d9-4a64-b9a8-9ca0491d1e42" providerId="ADAL" clId="{8BEB11F6-1499-0A44-B6C5-D993C7D68F9A}" dt="2025-05-06T20:53:46.066" v="318" actId="1076"/>
          <ac:spMkLst>
            <pc:docMk/>
            <pc:sldMk cId="2534571942" sldId="323"/>
            <ac:spMk id="37" creationId="{450A4B14-9359-5C1D-DF87-F6E8D758629D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534571942" sldId="323"/>
            <ac:spMk id="38" creationId="{58AC4718-F7E1-A598-2F7A-CCDCB8283D2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534571942" sldId="323"/>
            <ac:spMk id="43" creationId="{A718429C-9568-852C-3EB9-7F4C0F3839B3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534571942" sldId="323"/>
            <ac:spMk id="46" creationId="{34F3D702-D42A-A940-567B-C72D29C6FC9F}"/>
          </ac:spMkLst>
        </pc:spChg>
        <pc:grpChg chg="mod">
          <ac:chgData name="Raphael Dachs" userId="bb0013dc-36d9-4a64-b9a8-9ca0491d1e42" providerId="ADAL" clId="{8BEB11F6-1499-0A44-B6C5-D993C7D68F9A}" dt="2025-05-06T20:53:56.416" v="319" actId="1076"/>
          <ac:grpSpMkLst>
            <pc:docMk/>
            <pc:sldMk cId="2534571942" sldId="323"/>
            <ac:grpSpMk id="30" creationId="{05C093CA-B942-62F0-1A34-E15F371D1561}"/>
          </ac:grpSpMkLst>
        </pc:grpChg>
        <pc:picChg chg="add mod">
          <ac:chgData name="Raphael Dachs" userId="bb0013dc-36d9-4a64-b9a8-9ca0491d1e42" providerId="ADAL" clId="{8BEB11F6-1499-0A44-B6C5-D993C7D68F9A}" dt="2025-05-06T20:59:30.676" v="387" actId="1076"/>
          <ac:picMkLst>
            <pc:docMk/>
            <pc:sldMk cId="2534571942" sldId="323"/>
            <ac:picMk id="5" creationId="{FCDDB440-AADD-C583-2510-63D73E2A7114}"/>
          </ac:picMkLst>
        </pc:picChg>
        <pc:picChg chg="add mod">
          <ac:chgData name="Raphael Dachs" userId="bb0013dc-36d9-4a64-b9a8-9ca0491d1e42" providerId="ADAL" clId="{8BEB11F6-1499-0A44-B6C5-D993C7D68F9A}" dt="2025-05-06T20:59:42.908" v="389" actId="1076"/>
          <ac:picMkLst>
            <pc:docMk/>
            <pc:sldMk cId="2534571942" sldId="323"/>
            <ac:picMk id="6" creationId="{C0D0E534-EC91-C61C-210F-572199F08D50}"/>
          </ac:picMkLst>
        </pc:picChg>
        <pc:picChg chg="add mod">
          <ac:chgData name="Raphael Dachs" userId="bb0013dc-36d9-4a64-b9a8-9ca0491d1e42" providerId="ADAL" clId="{8BEB11F6-1499-0A44-B6C5-D993C7D68F9A}" dt="2025-05-06T20:59:38.076" v="388" actId="1076"/>
          <ac:picMkLst>
            <pc:docMk/>
            <pc:sldMk cId="2534571942" sldId="323"/>
            <ac:picMk id="2050" creationId="{3C395700-F7A8-C938-D512-61DD62830496}"/>
          </ac:picMkLst>
        </pc:picChg>
      </pc:sldChg>
      <pc:sldChg chg="addSp modSp add mod">
        <pc:chgData name="Raphael Dachs" userId="bb0013dc-36d9-4a64-b9a8-9ca0491d1e42" providerId="ADAL" clId="{8BEB11F6-1499-0A44-B6C5-D993C7D68F9A}" dt="2025-05-06T22:04:41.680" v="1269" actId="12"/>
        <pc:sldMkLst>
          <pc:docMk/>
          <pc:sldMk cId="2314724338" sldId="324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314724338" sldId="324"/>
            <ac:spMk id="2" creationId="{C500BB3F-9CB3-6C41-813A-45DDF1700C91}"/>
          </ac:spMkLst>
        </pc:spChg>
        <pc:spChg chg="mod">
          <ac:chgData name="Raphael Dachs" userId="bb0013dc-36d9-4a64-b9a8-9ca0491d1e42" providerId="ADAL" clId="{8BEB11F6-1499-0A44-B6C5-D993C7D68F9A}" dt="2025-05-06T22:04:41.680" v="1269" actId="12"/>
          <ac:spMkLst>
            <pc:docMk/>
            <pc:sldMk cId="2314724338" sldId="324"/>
            <ac:spMk id="3" creationId="{62F38FD0-7602-39C4-403E-9EDFD76BF2A2}"/>
          </ac:spMkLst>
        </pc:spChg>
        <pc:picChg chg="add mod">
          <ac:chgData name="Raphael Dachs" userId="bb0013dc-36d9-4a64-b9a8-9ca0491d1e42" providerId="ADAL" clId="{8BEB11F6-1499-0A44-B6C5-D993C7D68F9A}" dt="2025-05-06T20:56:51.462" v="341" actId="1076"/>
          <ac:picMkLst>
            <pc:docMk/>
            <pc:sldMk cId="2314724338" sldId="324"/>
            <ac:picMk id="4" creationId="{3F39E04F-98B3-01D5-C6CF-6A5B39C96042}"/>
          </ac:picMkLst>
        </pc:picChg>
        <pc:picChg chg="mod">
          <ac:chgData name="Raphael Dachs" userId="bb0013dc-36d9-4a64-b9a8-9ca0491d1e42" providerId="ADAL" clId="{8BEB11F6-1499-0A44-B6C5-D993C7D68F9A}" dt="2025-05-06T20:55:46.831" v="333" actId="1076"/>
          <ac:picMkLst>
            <pc:docMk/>
            <pc:sldMk cId="2314724338" sldId="324"/>
            <ac:picMk id="1026" creationId="{E8F345DE-163E-238A-865C-8004E8151FF2}"/>
          </ac:picMkLst>
        </pc:picChg>
        <pc:picChg chg="mod">
          <ac:chgData name="Raphael Dachs" userId="bb0013dc-36d9-4a64-b9a8-9ca0491d1e42" providerId="ADAL" clId="{8BEB11F6-1499-0A44-B6C5-D993C7D68F9A}" dt="2025-05-06T20:56:55.178" v="343" actId="1076"/>
          <ac:picMkLst>
            <pc:docMk/>
            <pc:sldMk cId="2314724338" sldId="324"/>
            <ac:picMk id="1028" creationId="{B3E741AC-520E-6061-74D8-B8744714F24A}"/>
          </ac:picMkLst>
        </pc:picChg>
        <pc:picChg chg="mod">
          <ac:chgData name="Raphael Dachs" userId="bb0013dc-36d9-4a64-b9a8-9ca0491d1e42" providerId="ADAL" clId="{8BEB11F6-1499-0A44-B6C5-D993C7D68F9A}" dt="2025-05-06T20:57:02.029" v="346" actId="1076"/>
          <ac:picMkLst>
            <pc:docMk/>
            <pc:sldMk cId="2314724338" sldId="324"/>
            <ac:picMk id="1030" creationId="{32F19888-E9AA-4B32-D227-6DABDED1AB27}"/>
          </ac:picMkLst>
        </pc:picChg>
      </pc:sldChg>
      <pc:sldChg chg="addSp modSp add mod">
        <pc:chgData name="Raphael Dachs" userId="bb0013dc-36d9-4a64-b9a8-9ca0491d1e42" providerId="ADAL" clId="{8BEB11F6-1499-0A44-B6C5-D993C7D68F9A}" dt="2025-05-06T22:03:16.272" v="1254" actId="1076"/>
        <pc:sldMkLst>
          <pc:docMk/>
          <pc:sldMk cId="2766607101" sldId="325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2766607101" sldId="325"/>
            <ac:spMk id="2" creationId="{F5A96153-0FC3-0450-DEA2-EDCA6B452DBE}"/>
          </ac:spMkLst>
        </pc:spChg>
        <pc:spChg chg="mod">
          <ac:chgData name="Raphael Dachs" userId="bb0013dc-36d9-4a64-b9a8-9ca0491d1e42" providerId="ADAL" clId="{8BEB11F6-1499-0A44-B6C5-D993C7D68F9A}" dt="2025-05-06T21:36:37.019" v="980" actId="403"/>
          <ac:spMkLst>
            <pc:docMk/>
            <pc:sldMk cId="2766607101" sldId="325"/>
            <ac:spMk id="3" creationId="{D3CFD287-E4AC-5B49-6937-B450EC2A4CD2}"/>
          </ac:spMkLst>
        </pc:spChg>
        <pc:spChg chg="add mod">
          <ac:chgData name="Raphael Dachs" userId="bb0013dc-36d9-4a64-b9a8-9ca0491d1e42" providerId="ADAL" clId="{8BEB11F6-1499-0A44-B6C5-D993C7D68F9A}" dt="2025-05-06T22:03:11.673" v="1253" actId="1076"/>
          <ac:spMkLst>
            <pc:docMk/>
            <pc:sldMk cId="2766607101" sldId="325"/>
            <ac:spMk id="4" creationId="{754329B8-2855-6D96-8831-54A050E9FBA8}"/>
          </ac:spMkLst>
        </pc:spChg>
        <pc:spChg chg="add mod">
          <ac:chgData name="Raphael Dachs" userId="bb0013dc-36d9-4a64-b9a8-9ca0491d1e42" providerId="ADAL" clId="{8BEB11F6-1499-0A44-B6C5-D993C7D68F9A}" dt="2025-05-06T22:03:11.673" v="1253" actId="1076"/>
          <ac:spMkLst>
            <pc:docMk/>
            <pc:sldMk cId="2766607101" sldId="325"/>
            <ac:spMk id="6" creationId="{92126AF0-AEBF-0F1F-BF8E-171BB2035A75}"/>
          </ac:spMkLst>
        </pc:spChg>
        <pc:spChg chg="mod">
          <ac:chgData name="Raphael Dachs" userId="bb0013dc-36d9-4a64-b9a8-9ca0491d1e42" providerId="ADAL" clId="{8BEB11F6-1499-0A44-B6C5-D993C7D68F9A}" dt="2025-05-06T22:03:16.272" v="1254" actId="1076"/>
          <ac:spMkLst>
            <pc:docMk/>
            <pc:sldMk cId="2766607101" sldId="325"/>
            <ac:spMk id="8" creationId="{B3558ED6-F45C-60B7-8A2E-4097C8EBBE70}"/>
          </ac:spMkLst>
        </pc:spChg>
        <pc:picChg chg="mod">
          <ac:chgData name="Raphael Dachs" userId="bb0013dc-36d9-4a64-b9a8-9ca0491d1e42" providerId="ADAL" clId="{8BEB11F6-1499-0A44-B6C5-D993C7D68F9A}" dt="2025-05-06T22:03:11.673" v="1253" actId="1076"/>
          <ac:picMkLst>
            <pc:docMk/>
            <pc:sldMk cId="2766607101" sldId="325"/>
            <ac:picMk id="5" creationId="{DB3ADA3C-907E-4D12-E7FF-07CF654894A7}"/>
          </ac:picMkLst>
        </pc:picChg>
        <pc:picChg chg="mod">
          <ac:chgData name="Raphael Dachs" userId="bb0013dc-36d9-4a64-b9a8-9ca0491d1e42" providerId="ADAL" clId="{8BEB11F6-1499-0A44-B6C5-D993C7D68F9A}" dt="2025-05-06T22:03:11.673" v="1253" actId="1076"/>
          <ac:picMkLst>
            <pc:docMk/>
            <pc:sldMk cId="2766607101" sldId="325"/>
            <ac:picMk id="7" creationId="{6A84D29C-2AF8-FADA-2148-EBB5D84D82A2}"/>
          </ac:picMkLst>
        </pc:picChg>
      </pc:sldChg>
      <pc:sldChg chg="addSp delSp modSp add mod modNotesTx">
        <pc:chgData name="Raphael Dachs" userId="bb0013dc-36d9-4a64-b9a8-9ca0491d1e42" providerId="ADAL" clId="{8BEB11F6-1499-0A44-B6C5-D993C7D68F9A}" dt="2025-05-06T22:06:12.869" v="1272" actId="1076"/>
        <pc:sldMkLst>
          <pc:docMk/>
          <pc:sldMk cId="634194858" sldId="326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634194858" sldId="326"/>
            <ac:spMk id="2" creationId="{D669A071-53E3-823A-954A-85E78558110F}"/>
          </ac:spMkLst>
        </pc:spChg>
        <pc:spChg chg="mod">
          <ac:chgData name="Raphael Dachs" userId="bb0013dc-36d9-4a64-b9a8-9ca0491d1e42" providerId="ADAL" clId="{8BEB11F6-1499-0A44-B6C5-D993C7D68F9A}" dt="2025-05-06T21:39:47.611" v="986" actId="113"/>
          <ac:spMkLst>
            <pc:docMk/>
            <pc:sldMk cId="634194858" sldId="326"/>
            <ac:spMk id="3" creationId="{11D47C48-F423-D99D-53CF-4D4846C8AB75}"/>
          </ac:spMkLst>
        </pc:spChg>
        <pc:spChg chg="del">
          <ac:chgData name="Raphael Dachs" userId="bb0013dc-36d9-4a64-b9a8-9ca0491d1e42" providerId="ADAL" clId="{8BEB11F6-1499-0A44-B6C5-D993C7D68F9A}" dt="2025-05-06T22:06:06.136" v="1270" actId="478"/>
          <ac:spMkLst>
            <pc:docMk/>
            <pc:sldMk cId="634194858" sldId="326"/>
            <ac:spMk id="4" creationId="{590C9F28-D80C-7C4C-9B81-991B5B66312F}"/>
          </ac:spMkLst>
        </pc:spChg>
        <pc:spChg chg="add del">
          <ac:chgData name="Raphael Dachs" userId="bb0013dc-36d9-4a64-b9a8-9ca0491d1e42" providerId="ADAL" clId="{8BEB11F6-1499-0A44-B6C5-D993C7D68F9A}" dt="2025-05-06T21:43:02.601" v="988" actId="22"/>
          <ac:spMkLst>
            <pc:docMk/>
            <pc:sldMk cId="634194858" sldId="326"/>
            <ac:spMk id="5" creationId="{28DD4A0F-34DF-8D2F-ED4C-8CD94468D74D}"/>
          </ac:spMkLst>
        </pc:spChg>
        <pc:spChg chg="add mod">
          <ac:chgData name="Raphael Dachs" userId="bb0013dc-36d9-4a64-b9a8-9ca0491d1e42" providerId="ADAL" clId="{8BEB11F6-1499-0A44-B6C5-D993C7D68F9A}" dt="2025-05-06T22:06:12.869" v="1272" actId="1076"/>
          <ac:spMkLst>
            <pc:docMk/>
            <pc:sldMk cId="634194858" sldId="326"/>
            <ac:spMk id="8" creationId="{EA881C30-3A88-1950-CA09-9EF0D5C3B03B}"/>
          </ac:spMkLst>
        </pc:spChg>
        <pc:picChg chg="add mod">
          <ac:chgData name="Raphael Dachs" userId="bb0013dc-36d9-4a64-b9a8-9ca0491d1e42" providerId="ADAL" clId="{8BEB11F6-1499-0A44-B6C5-D993C7D68F9A}" dt="2025-05-06T21:44:10.826" v="993" actId="1076"/>
          <ac:picMkLst>
            <pc:docMk/>
            <pc:sldMk cId="634194858" sldId="326"/>
            <ac:picMk id="6" creationId="{C8FA1152-03A8-BADF-09E6-36A6F61B4F6A}"/>
          </ac:picMkLst>
        </pc:picChg>
        <pc:picChg chg="add mod">
          <ac:chgData name="Raphael Dachs" userId="bb0013dc-36d9-4a64-b9a8-9ca0491d1e42" providerId="ADAL" clId="{8BEB11F6-1499-0A44-B6C5-D993C7D68F9A}" dt="2025-05-06T21:44:41.911" v="997" actId="14100"/>
          <ac:picMkLst>
            <pc:docMk/>
            <pc:sldMk cId="634194858" sldId="326"/>
            <ac:picMk id="7" creationId="{8755CCE9-5F7D-5E73-CA5D-6F6B8DE808B4}"/>
          </ac:picMkLst>
        </pc:picChg>
      </pc:sldChg>
      <pc:sldChg chg="addSp modSp add mod">
        <pc:chgData name="Raphael Dachs" userId="bb0013dc-36d9-4a64-b9a8-9ca0491d1e42" providerId="ADAL" clId="{8BEB11F6-1499-0A44-B6C5-D993C7D68F9A}" dt="2025-05-06T21:29:07.918" v="734" actId="113"/>
        <pc:sldMkLst>
          <pc:docMk/>
          <pc:sldMk cId="1179617030" sldId="327"/>
        </pc:sldMkLst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79617030" sldId="327"/>
            <ac:spMk id="2" creationId="{4F3B4C52-1B01-2761-DBAA-2ADFB0F64946}"/>
          </ac:spMkLst>
        </pc:spChg>
        <pc:spChg chg="mod">
          <ac:chgData name="Raphael Dachs" userId="bb0013dc-36d9-4a64-b9a8-9ca0491d1e42" providerId="ADAL" clId="{8BEB11F6-1499-0A44-B6C5-D993C7D68F9A}" dt="2025-05-06T21:29:07.918" v="734" actId="113"/>
          <ac:spMkLst>
            <pc:docMk/>
            <pc:sldMk cId="1179617030" sldId="327"/>
            <ac:spMk id="3" creationId="{1C71296B-6251-438A-DED1-2E4023B0C9EC}"/>
          </ac:spMkLst>
        </pc:spChg>
        <pc:spChg chg="add mod">
          <ac:chgData name="Raphael Dachs" userId="bb0013dc-36d9-4a64-b9a8-9ca0491d1e42" providerId="ADAL" clId="{8BEB11F6-1499-0A44-B6C5-D993C7D68F9A}" dt="2025-05-06T21:28:15.223" v="720" actId="1076"/>
          <ac:spMkLst>
            <pc:docMk/>
            <pc:sldMk cId="1179617030" sldId="327"/>
            <ac:spMk id="4" creationId="{35A71FDD-7B5A-B0F6-54F4-B105E2708DBF}"/>
          </ac:spMkLst>
        </pc:spChg>
        <pc:spChg chg="add mod">
          <ac:chgData name="Raphael Dachs" userId="bb0013dc-36d9-4a64-b9a8-9ca0491d1e42" providerId="ADAL" clId="{8BEB11F6-1499-0A44-B6C5-D993C7D68F9A}" dt="2025-05-06T21:28:26.319" v="723" actId="1076"/>
          <ac:spMkLst>
            <pc:docMk/>
            <pc:sldMk cId="1179617030" sldId="327"/>
            <ac:spMk id="5" creationId="{7B499D76-734E-3E0E-A108-B95B0688BCFF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79617030" sldId="327"/>
            <ac:spMk id="12" creationId="{55D9A670-E136-79E2-AE3E-012221FC7C95}"/>
          </ac:spMkLst>
        </pc:spChg>
        <pc:spChg chg="mod">
          <ac:chgData name="Raphael Dachs" userId="bb0013dc-36d9-4a64-b9a8-9ca0491d1e42" providerId="ADAL" clId="{8BEB11F6-1499-0A44-B6C5-D993C7D68F9A}" dt="2025-05-06T20:41:36.818" v="251" actId="790"/>
          <ac:spMkLst>
            <pc:docMk/>
            <pc:sldMk cId="1179617030" sldId="327"/>
            <ac:spMk id="13" creationId="{10F22EF8-2C59-4565-DE71-50BFAEE3200C}"/>
          </ac:spMkLst>
        </pc:spChg>
      </pc:sldChg>
      <pc:sldChg chg="addSp delSp modSp add mod">
        <pc:chgData name="Raphael Dachs" userId="bb0013dc-36d9-4a64-b9a8-9ca0491d1e42" providerId="ADAL" clId="{8BEB11F6-1499-0A44-B6C5-D993C7D68F9A}" dt="2025-05-06T22:06:21.424" v="1274" actId="478"/>
        <pc:sldMkLst>
          <pc:docMk/>
          <pc:sldMk cId="1157464005" sldId="328"/>
        </pc:sldMkLst>
        <pc:spChg chg="mod">
          <ac:chgData name="Raphael Dachs" userId="bb0013dc-36d9-4a64-b9a8-9ca0491d1e42" providerId="ADAL" clId="{8BEB11F6-1499-0A44-B6C5-D993C7D68F9A}" dt="2025-05-06T21:00:51.067" v="401" actId="20577"/>
          <ac:spMkLst>
            <pc:docMk/>
            <pc:sldMk cId="1157464005" sldId="328"/>
            <ac:spMk id="2" creationId="{9CF7D2DF-B19D-2196-E49D-44394B3FA234}"/>
          </ac:spMkLst>
        </pc:spChg>
        <pc:spChg chg="add del mod">
          <ac:chgData name="Raphael Dachs" userId="bb0013dc-36d9-4a64-b9a8-9ca0491d1e42" providerId="ADAL" clId="{8BEB11F6-1499-0A44-B6C5-D993C7D68F9A}" dt="2025-05-06T22:06:21.424" v="1274" actId="478"/>
          <ac:spMkLst>
            <pc:docMk/>
            <pc:sldMk cId="1157464005" sldId="328"/>
            <ac:spMk id="3" creationId="{C594E625-E386-3079-7AEE-9D4B36EBBF26}"/>
          </ac:spMkLst>
        </pc:spChg>
        <pc:picChg chg="mod">
          <ac:chgData name="Raphael Dachs" userId="bb0013dc-36d9-4a64-b9a8-9ca0491d1e42" providerId="ADAL" clId="{8BEB11F6-1499-0A44-B6C5-D993C7D68F9A}" dt="2025-05-06T20:35:13.474" v="227" actId="14100"/>
          <ac:picMkLst>
            <pc:docMk/>
            <pc:sldMk cId="1157464005" sldId="328"/>
            <ac:picMk id="4" creationId="{6BCED336-0FC4-4F1E-E966-178C5012A6AE}"/>
          </ac:picMkLst>
        </pc:picChg>
        <pc:picChg chg="mod">
          <ac:chgData name="Raphael Dachs" userId="bb0013dc-36d9-4a64-b9a8-9ca0491d1e42" providerId="ADAL" clId="{8BEB11F6-1499-0A44-B6C5-D993C7D68F9A}" dt="2025-05-06T20:35:23.158" v="230" actId="1076"/>
          <ac:picMkLst>
            <pc:docMk/>
            <pc:sldMk cId="1157464005" sldId="328"/>
            <ac:picMk id="5" creationId="{2F6F8A7D-64AD-723C-0144-B028DEC38F3E}"/>
          </ac:picMkLst>
        </pc:picChg>
        <pc:picChg chg="del">
          <ac:chgData name="Raphael Dachs" userId="bb0013dc-36d9-4a64-b9a8-9ca0491d1e42" providerId="ADAL" clId="{8BEB11F6-1499-0A44-B6C5-D993C7D68F9A}" dt="2025-05-06T20:34:43.553" v="218" actId="478"/>
          <ac:picMkLst>
            <pc:docMk/>
            <pc:sldMk cId="1157464005" sldId="328"/>
            <ac:picMk id="2052" creationId="{C4C5F82F-4F83-D37E-0A87-B2B324C7BC92}"/>
          </ac:picMkLst>
        </pc:picChg>
      </pc:sldChg>
      <pc:sldChg chg="addSp delSp modSp add mod">
        <pc:chgData name="Raphael Dachs" userId="bb0013dc-36d9-4a64-b9a8-9ca0491d1e42" providerId="ADAL" clId="{8BEB11F6-1499-0A44-B6C5-D993C7D68F9A}" dt="2025-05-06T22:06:29.918" v="1276" actId="1076"/>
        <pc:sldMkLst>
          <pc:docMk/>
          <pc:sldMk cId="1086808879" sldId="329"/>
        </pc:sldMkLst>
        <pc:spChg chg="mod">
          <ac:chgData name="Raphael Dachs" userId="bb0013dc-36d9-4a64-b9a8-9ca0491d1e42" providerId="ADAL" clId="{8BEB11F6-1499-0A44-B6C5-D993C7D68F9A}" dt="2025-05-06T21:45:31.611" v="1041" actId="20577"/>
          <ac:spMkLst>
            <pc:docMk/>
            <pc:sldMk cId="1086808879" sldId="329"/>
            <ac:spMk id="2" creationId="{5E843D65-4D68-1786-0A0C-C9275870F17C}"/>
          </ac:spMkLst>
        </pc:spChg>
        <pc:spChg chg="add mod">
          <ac:chgData name="Raphael Dachs" userId="bb0013dc-36d9-4a64-b9a8-9ca0491d1e42" providerId="ADAL" clId="{8BEB11F6-1499-0A44-B6C5-D993C7D68F9A}" dt="2025-05-06T22:06:29.918" v="1276" actId="1076"/>
          <ac:spMkLst>
            <pc:docMk/>
            <pc:sldMk cId="1086808879" sldId="329"/>
            <ac:spMk id="3" creationId="{D9232B97-2549-C952-68FF-6DD91ABE5896}"/>
          </ac:spMkLst>
        </pc:spChg>
        <pc:spChg chg="del">
          <ac:chgData name="Raphael Dachs" userId="bb0013dc-36d9-4a64-b9a8-9ca0491d1e42" providerId="ADAL" clId="{8BEB11F6-1499-0A44-B6C5-D993C7D68F9A}" dt="2025-05-06T20:36:59.932" v="235" actId="478"/>
          <ac:spMkLst>
            <pc:docMk/>
            <pc:sldMk cId="1086808879" sldId="329"/>
            <ac:spMk id="4" creationId="{234DE1EA-FB6E-CA90-6676-EA8678BF9BAC}"/>
          </ac:spMkLst>
        </pc:spChg>
        <pc:spChg chg="mod">
          <ac:chgData name="Raphael Dachs" userId="bb0013dc-36d9-4a64-b9a8-9ca0491d1e42" providerId="ADAL" clId="{8BEB11F6-1499-0A44-B6C5-D993C7D68F9A}" dt="2025-05-06T21:06:30.617" v="448" actId="1076"/>
          <ac:spMkLst>
            <pc:docMk/>
            <pc:sldMk cId="1086808879" sldId="329"/>
            <ac:spMk id="5" creationId="{DB7B536B-290F-FD1B-1220-6C1162C6F73D}"/>
          </ac:spMkLst>
        </pc:spChg>
        <pc:spChg chg="mod">
          <ac:chgData name="Raphael Dachs" userId="bb0013dc-36d9-4a64-b9a8-9ca0491d1e42" providerId="ADAL" clId="{8BEB11F6-1499-0A44-B6C5-D993C7D68F9A}" dt="2025-05-06T21:06:23.717" v="447" actId="1076"/>
          <ac:spMkLst>
            <pc:docMk/>
            <pc:sldMk cId="1086808879" sldId="329"/>
            <ac:spMk id="6" creationId="{75E0A093-6652-FB92-DF55-E4F7B3F137AE}"/>
          </ac:spMkLst>
        </pc:spChg>
        <pc:spChg chg="mod">
          <ac:chgData name="Raphael Dachs" userId="bb0013dc-36d9-4a64-b9a8-9ca0491d1e42" providerId="ADAL" clId="{8BEB11F6-1499-0A44-B6C5-D993C7D68F9A}" dt="2025-05-06T21:07:13.567" v="455" actId="1076"/>
          <ac:spMkLst>
            <pc:docMk/>
            <pc:sldMk cId="1086808879" sldId="329"/>
            <ac:spMk id="7" creationId="{3524E9A9-2A39-95BC-209C-F51B67C621F3}"/>
          </ac:spMkLst>
        </pc:spChg>
        <pc:spChg chg="mod">
          <ac:chgData name="Raphael Dachs" userId="bb0013dc-36d9-4a64-b9a8-9ca0491d1e42" providerId="ADAL" clId="{8BEB11F6-1499-0A44-B6C5-D993C7D68F9A}" dt="2025-05-06T21:06:17.418" v="446" actId="1076"/>
          <ac:spMkLst>
            <pc:docMk/>
            <pc:sldMk cId="1086808879" sldId="329"/>
            <ac:spMk id="9" creationId="{CE3252BE-1D98-C162-7E51-FDF0A55853C2}"/>
          </ac:spMkLst>
        </pc:spChg>
        <pc:spChg chg="mod">
          <ac:chgData name="Raphael Dachs" userId="bb0013dc-36d9-4a64-b9a8-9ca0491d1e42" providerId="ADAL" clId="{8BEB11F6-1499-0A44-B6C5-D993C7D68F9A}" dt="2025-05-06T21:06:45.767" v="452" actId="14100"/>
          <ac:spMkLst>
            <pc:docMk/>
            <pc:sldMk cId="1086808879" sldId="329"/>
            <ac:spMk id="10" creationId="{287DDE14-BE64-D1D4-9828-A9BD7E9DB1CB}"/>
          </ac:spMkLst>
        </pc:spChg>
        <pc:picChg chg="add del mod">
          <ac:chgData name="Raphael Dachs" userId="bb0013dc-36d9-4a64-b9a8-9ca0491d1e42" providerId="ADAL" clId="{8BEB11F6-1499-0A44-B6C5-D993C7D68F9A}" dt="2025-05-06T21:52:53.374" v="1235" actId="21"/>
          <ac:picMkLst>
            <pc:docMk/>
            <pc:sldMk cId="1086808879" sldId="329"/>
            <ac:picMk id="3" creationId="{79F677B6-8D88-6535-5FD0-275C9E11C3B5}"/>
          </ac:picMkLst>
        </pc:picChg>
        <pc:picChg chg="add mod">
          <ac:chgData name="Raphael Dachs" userId="bb0013dc-36d9-4a64-b9a8-9ca0491d1e42" providerId="ADAL" clId="{8BEB11F6-1499-0A44-B6C5-D993C7D68F9A}" dt="2025-05-06T21:52:48.363" v="1234" actId="1076"/>
          <ac:picMkLst>
            <pc:docMk/>
            <pc:sldMk cId="1086808879" sldId="329"/>
            <ac:picMk id="11" creationId="{381E252C-5059-360D-7A67-5900FCBB7CB9}"/>
          </ac:picMkLst>
        </pc:picChg>
        <pc:picChg chg="mod">
          <ac:chgData name="Raphael Dachs" userId="bb0013dc-36d9-4a64-b9a8-9ca0491d1e42" providerId="ADAL" clId="{8BEB11F6-1499-0A44-B6C5-D993C7D68F9A}" dt="2025-05-06T21:05:57.468" v="440" actId="1076"/>
          <ac:picMkLst>
            <pc:docMk/>
            <pc:sldMk cId="1086808879" sldId="329"/>
            <ac:picMk id="2050" creationId="{B483C074-E63B-6FF2-92FD-8DA9CA4E7F01}"/>
          </ac:picMkLst>
        </pc:picChg>
        <pc:cxnChg chg="add mod">
          <ac:chgData name="Raphael Dachs" userId="bb0013dc-36d9-4a64-b9a8-9ca0491d1e42" providerId="ADAL" clId="{8BEB11F6-1499-0A44-B6C5-D993C7D68F9A}" dt="2025-05-06T21:07:28.017" v="458" actId="1076"/>
          <ac:cxnSpMkLst>
            <pc:docMk/>
            <pc:sldMk cId="1086808879" sldId="329"/>
            <ac:cxnSpMk id="8" creationId="{59011193-6155-4E6C-53BB-3EBF8A99F67C}"/>
          </ac:cxnSpMkLst>
        </pc:cxnChg>
        <pc:cxnChg chg="mod">
          <ac:chgData name="Raphael Dachs" userId="bb0013dc-36d9-4a64-b9a8-9ca0491d1e42" providerId="ADAL" clId="{8BEB11F6-1499-0A44-B6C5-D993C7D68F9A}" dt="2025-05-06T21:06:04.567" v="442" actId="1076"/>
          <ac:cxnSpMkLst>
            <pc:docMk/>
            <pc:sldMk cId="1086808879" sldId="329"/>
            <ac:cxnSpMk id="12" creationId="{626AC365-0653-3B9E-ECA8-B6188DFF4670}"/>
          </ac:cxnSpMkLst>
        </pc:cxnChg>
        <pc:cxnChg chg="mod">
          <ac:chgData name="Raphael Dachs" userId="bb0013dc-36d9-4a64-b9a8-9ca0491d1e42" providerId="ADAL" clId="{8BEB11F6-1499-0A44-B6C5-D993C7D68F9A}" dt="2025-05-06T21:06:34.367" v="449" actId="1076"/>
          <ac:cxnSpMkLst>
            <pc:docMk/>
            <pc:sldMk cId="1086808879" sldId="329"/>
            <ac:cxnSpMk id="13" creationId="{45B2015C-9083-D91E-7EE5-3D6AC4C9169D}"/>
          </ac:cxnSpMkLst>
        </pc:cxnChg>
        <pc:cxnChg chg="mod">
          <ac:chgData name="Raphael Dachs" userId="bb0013dc-36d9-4a64-b9a8-9ca0491d1e42" providerId="ADAL" clId="{8BEB11F6-1499-0A44-B6C5-D993C7D68F9A}" dt="2025-05-06T21:06:07.117" v="443" actId="1076"/>
          <ac:cxnSpMkLst>
            <pc:docMk/>
            <pc:sldMk cId="1086808879" sldId="329"/>
            <ac:cxnSpMk id="15" creationId="{6E60328C-8A4E-6DEE-98C4-235C8806171C}"/>
          </ac:cxnSpMkLst>
        </pc:cxnChg>
        <pc:cxnChg chg="mod">
          <ac:chgData name="Raphael Dachs" userId="bb0013dc-36d9-4a64-b9a8-9ca0491d1e42" providerId="ADAL" clId="{8BEB11F6-1499-0A44-B6C5-D993C7D68F9A}" dt="2025-05-06T21:06:10.367" v="444" actId="1076"/>
          <ac:cxnSpMkLst>
            <pc:docMk/>
            <pc:sldMk cId="1086808879" sldId="329"/>
            <ac:cxnSpMk id="17" creationId="{444DB773-B7FA-2E96-4204-723C8654AD9D}"/>
          </ac:cxnSpMkLst>
        </pc:cxnChg>
        <pc:cxnChg chg="mod">
          <ac:chgData name="Raphael Dachs" userId="bb0013dc-36d9-4a64-b9a8-9ca0491d1e42" providerId="ADAL" clId="{8BEB11F6-1499-0A44-B6C5-D993C7D68F9A}" dt="2025-05-06T21:06:12.618" v="445" actId="1076"/>
          <ac:cxnSpMkLst>
            <pc:docMk/>
            <pc:sldMk cId="1086808879" sldId="329"/>
            <ac:cxnSpMk id="20" creationId="{79827ECD-B060-9DFB-04F2-1F0E6A8EEE6B}"/>
          </ac:cxnSpMkLst>
        </pc:cxnChg>
      </pc:sldChg>
      <pc:sldChg chg="addSp delSp modSp new mod">
        <pc:chgData name="Raphael Dachs" userId="bb0013dc-36d9-4a64-b9a8-9ca0491d1e42" providerId="ADAL" clId="{8BEB11F6-1499-0A44-B6C5-D993C7D68F9A}" dt="2025-05-06T21:54:32.464" v="1247" actId="1076"/>
        <pc:sldMkLst>
          <pc:docMk/>
          <pc:sldMk cId="16089241" sldId="333"/>
        </pc:sldMkLst>
        <pc:spChg chg="mod">
          <ac:chgData name="Raphael Dachs" userId="bb0013dc-36d9-4a64-b9a8-9ca0491d1e42" providerId="ADAL" clId="{8BEB11F6-1499-0A44-B6C5-D993C7D68F9A}" dt="2025-05-06T21:45:53.012" v="1103" actId="20577"/>
          <ac:spMkLst>
            <pc:docMk/>
            <pc:sldMk cId="16089241" sldId="333"/>
            <ac:spMk id="2" creationId="{A8106100-40F3-7432-5733-8BEB5C985DA4}"/>
          </ac:spMkLst>
        </pc:spChg>
        <pc:spChg chg="mod">
          <ac:chgData name="Raphael Dachs" userId="bb0013dc-36d9-4a64-b9a8-9ca0491d1e42" providerId="ADAL" clId="{8BEB11F6-1499-0A44-B6C5-D993C7D68F9A}" dt="2025-05-06T21:54:30.217" v="1246" actId="1076"/>
          <ac:spMkLst>
            <pc:docMk/>
            <pc:sldMk cId="16089241" sldId="333"/>
            <ac:spMk id="3" creationId="{DDF6E53C-4FCC-8CA0-6BEB-4754BFFA9DC7}"/>
          </ac:spMkLst>
        </pc:spChg>
        <pc:picChg chg="add del">
          <ac:chgData name="Raphael Dachs" userId="bb0013dc-36d9-4a64-b9a8-9ca0491d1e42" providerId="ADAL" clId="{8BEB11F6-1499-0A44-B6C5-D993C7D68F9A}" dt="2025-05-06T21:47:53.462" v="1105" actId="478"/>
          <ac:picMkLst>
            <pc:docMk/>
            <pc:sldMk cId="16089241" sldId="333"/>
            <ac:picMk id="4" creationId="{283612E8-2EE9-1198-6474-A5B212280E25}"/>
          </ac:picMkLst>
        </pc:picChg>
        <pc:picChg chg="add mod">
          <ac:chgData name="Raphael Dachs" userId="bb0013dc-36d9-4a64-b9a8-9ca0491d1e42" providerId="ADAL" clId="{8BEB11F6-1499-0A44-B6C5-D993C7D68F9A}" dt="2025-05-06T21:54:32.464" v="1247" actId="1076"/>
          <ac:picMkLst>
            <pc:docMk/>
            <pc:sldMk cId="16089241" sldId="333"/>
            <ac:picMk id="5" creationId="{DD02A553-DB46-5388-2A03-82E2BEEA5256}"/>
          </ac:picMkLst>
        </pc:picChg>
        <pc:picChg chg="add del mod">
          <ac:chgData name="Raphael Dachs" userId="bb0013dc-36d9-4a64-b9a8-9ca0491d1e42" providerId="ADAL" clId="{8BEB11F6-1499-0A44-B6C5-D993C7D68F9A}" dt="2025-05-06T21:52:58.621" v="1236" actId="478"/>
          <ac:picMkLst>
            <pc:docMk/>
            <pc:sldMk cId="16089241" sldId="333"/>
            <ac:picMk id="6" creationId="{ED797B8A-4D5D-2B51-E947-7FB8EBFB6CC8}"/>
          </ac:picMkLst>
        </pc:picChg>
        <pc:picChg chg="add mod">
          <ac:chgData name="Raphael Dachs" userId="bb0013dc-36d9-4a64-b9a8-9ca0491d1e42" providerId="ADAL" clId="{8BEB11F6-1499-0A44-B6C5-D993C7D68F9A}" dt="2025-05-06T21:53:21.266" v="1241" actId="1076"/>
          <ac:picMkLst>
            <pc:docMk/>
            <pc:sldMk cId="16089241" sldId="333"/>
            <ac:picMk id="7" creationId="{0E5DF76E-91AD-AF91-4FD5-FAA1E9F0C8C1}"/>
          </ac:picMkLst>
        </pc:picChg>
      </pc:sldChg>
    </pc:docChg>
  </pc:docChgLst>
  <pc:docChgLst>
    <pc:chgData name="Clemens Kerschbaum" userId="32d24aac-0edb-426b-91e4-bf3d73c0e850" providerId="ADAL" clId="{C4E597E6-78D5-384D-9C13-2524DFCB56A7}"/>
    <pc:docChg chg="undo custSel addSld delSld modSld sldOrd">
      <pc:chgData name="Clemens Kerschbaum" userId="32d24aac-0edb-426b-91e4-bf3d73c0e850" providerId="ADAL" clId="{C4E597E6-78D5-384D-9C13-2524DFCB56A7}" dt="2025-05-07T06:27:53.936" v="2740" actId="729"/>
      <pc:docMkLst>
        <pc:docMk/>
      </pc:docMkLst>
      <pc:sldChg chg="modSp mod">
        <pc:chgData name="Clemens Kerschbaum" userId="32d24aac-0edb-426b-91e4-bf3d73c0e850" providerId="ADAL" clId="{C4E597E6-78D5-384D-9C13-2524DFCB56A7}" dt="2025-05-06T15:13:27.673" v="0" actId="14100"/>
        <pc:sldMkLst>
          <pc:docMk/>
          <pc:sldMk cId="648324841" sldId="258"/>
        </pc:sldMkLst>
        <pc:cxnChg chg="mod">
          <ac:chgData name="Clemens Kerschbaum" userId="32d24aac-0edb-426b-91e4-bf3d73c0e850" providerId="ADAL" clId="{C4E597E6-78D5-384D-9C13-2524DFCB56A7}" dt="2025-05-06T15:13:27.673" v="0" actId="14100"/>
          <ac:cxnSpMkLst>
            <pc:docMk/>
            <pc:sldMk cId="648324841" sldId="258"/>
            <ac:cxnSpMk id="17" creationId="{82FD22B2-CD32-6909-B869-CD44698274B5}"/>
          </ac:cxnSpMkLst>
        </pc:cxnChg>
      </pc:sldChg>
      <pc:sldChg chg="modSp mod">
        <pc:chgData name="Clemens Kerschbaum" userId="32d24aac-0edb-426b-91e4-bf3d73c0e850" providerId="ADAL" clId="{C4E597E6-78D5-384D-9C13-2524DFCB56A7}" dt="2025-05-07T05:31:46.257" v="2723" actId="404"/>
        <pc:sldMkLst>
          <pc:docMk/>
          <pc:sldMk cId="5049494" sldId="261"/>
        </pc:sldMkLst>
        <pc:spChg chg="mod">
          <ac:chgData name="Clemens Kerschbaum" userId="32d24aac-0edb-426b-91e4-bf3d73c0e850" providerId="ADAL" clId="{C4E597E6-78D5-384D-9C13-2524DFCB56A7}" dt="2025-05-07T05:31:46.257" v="2723" actId="404"/>
          <ac:spMkLst>
            <pc:docMk/>
            <pc:sldMk cId="5049494" sldId="261"/>
            <ac:spMk id="2" creationId="{9BC332B6-9943-429F-B6B7-EC2E07B905D2}"/>
          </ac:spMkLst>
        </pc:spChg>
      </pc:sldChg>
      <pc:sldChg chg="addSp delSp modSp mod modAnim">
        <pc:chgData name="Clemens Kerschbaum" userId="32d24aac-0edb-426b-91e4-bf3d73c0e850" providerId="ADAL" clId="{C4E597E6-78D5-384D-9C13-2524DFCB56A7}" dt="2025-05-06T21:48:15.167" v="2323" actId="1035"/>
        <pc:sldMkLst>
          <pc:docMk/>
          <pc:sldMk cId="1943970180" sldId="263"/>
        </pc:sldMkLst>
        <pc:spChg chg="mod">
          <ac:chgData name="Clemens Kerschbaum" userId="32d24aac-0edb-426b-91e4-bf3d73c0e850" providerId="ADAL" clId="{C4E597E6-78D5-384D-9C13-2524DFCB56A7}" dt="2025-05-06T21:33:24.301" v="2077" actId="113"/>
          <ac:spMkLst>
            <pc:docMk/>
            <pc:sldMk cId="1943970180" sldId="263"/>
            <ac:spMk id="4" creationId="{1825A1AC-57A8-61A7-4F62-329AACBFDA24}"/>
          </ac:spMkLst>
        </pc:spChg>
        <pc:spChg chg="mod">
          <ac:chgData name="Clemens Kerschbaum" userId="32d24aac-0edb-426b-91e4-bf3d73c0e850" providerId="ADAL" clId="{C4E597E6-78D5-384D-9C13-2524DFCB56A7}" dt="2025-05-06T21:31:44.838" v="2059" actId="1076"/>
          <ac:spMkLst>
            <pc:docMk/>
            <pc:sldMk cId="1943970180" sldId="263"/>
            <ac:spMk id="8" creationId="{18E49ABB-5F08-08B8-5D17-B55CAEBCA568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9" creationId="{4EC79D35-1C32-96D0-7E22-47DFA92C0735}"/>
          </ac:spMkLst>
        </pc:spChg>
        <pc:spChg chg="mod">
          <ac:chgData name="Clemens Kerschbaum" userId="32d24aac-0edb-426b-91e4-bf3d73c0e850" providerId="ADAL" clId="{C4E597E6-78D5-384D-9C13-2524DFCB56A7}" dt="2025-05-06T21:31:52.743" v="2060" actId="1076"/>
          <ac:spMkLst>
            <pc:docMk/>
            <pc:sldMk cId="1943970180" sldId="263"/>
            <ac:spMk id="10" creationId="{D262EEF3-760A-A283-A6D8-C6715A974370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12" creationId="{80D49EB4-26D2-22BE-7C34-E418E6F627EF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18" creationId="{8581834A-F417-4901-C452-488C093591D6}"/>
          </ac:spMkLst>
        </pc:spChg>
        <pc:spChg chg="add mod">
          <ac:chgData name="Clemens Kerschbaum" userId="32d24aac-0edb-426b-91e4-bf3d73c0e850" providerId="ADAL" clId="{C4E597E6-78D5-384D-9C13-2524DFCB56A7}" dt="2025-05-06T21:48:15.167" v="2323" actId="1035"/>
          <ac:spMkLst>
            <pc:docMk/>
            <pc:sldMk cId="1943970180" sldId="263"/>
            <ac:spMk id="20" creationId="{E525D9A8-F960-A905-D2D2-A1A6542C681A}"/>
          </ac:spMkLst>
        </pc:spChg>
        <pc:spChg chg="del">
          <ac:chgData name="Clemens Kerschbaum" userId="32d24aac-0edb-426b-91e4-bf3d73c0e850" providerId="ADAL" clId="{C4E597E6-78D5-384D-9C13-2524DFCB56A7}" dt="2025-05-06T21:34:10.655" v="2079" actId="21"/>
          <ac:spMkLst>
            <pc:docMk/>
            <pc:sldMk cId="1943970180" sldId="263"/>
            <ac:spMk id="21" creationId="{B8EFD26E-0142-8C28-BE39-39CFA5893EC9}"/>
          </ac:spMkLst>
        </pc:spChg>
        <pc:spChg chg="add mod">
          <ac:chgData name="Clemens Kerschbaum" userId="32d24aac-0edb-426b-91e4-bf3d73c0e850" providerId="ADAL" clId="{C4E597E6-78D5-384D-9C13-2524DFCB56A7}" dt="2025-05-06T21:48:08.484" v="2317" actId="1036"/>
          <ac:spMkLst>
            <pc:docMk/>
            <pc:sldMk cId="1943970180" sldId="263"/>
            <ac:spMk id="22" creationId="{08B0782C-D206-D5E0-AD89-7DAFC633E93D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39" creationId="{BCFD50D9-45FD-BF6F-4937-214ED25C90F8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49" creationId="{D645B317-3AEF-499A-C263-E1C7A9416C9E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51" creationId="{BB333167-CD7F-945F-1DB3-D4FD17D13864}"/>
          </ac:spMkLst>
        </pc:spChg>
        <pc:spChg chg="mod">
          <ac:chgData name="Clemens Kerschbaum" userId="32d24aac-0edb-426b-91e4-bf3d73c0e850" providerId="ADAL" clId="{C4E597E6-78D5-384D-9C13-2524DFCB56A7}" dt="2025-05-06T21:39:55.104" v="2173" actId="1076"/>
          <ac:spMkLst>
            <pc:docMk/>
            <pc:sldMk cId="1943970180" sldId="263"/>
            <ac:spMk id="52" creationId="{706E321C-195F-6B63-DE15-6236BB37914F}"/>
          </ac:spMkLst>
        </pc:spChg>
        <pc:spChg chg="del mod">
          <ac:chgData name="Clemens Kerschbaum" userId="32d24aac-0edb-426b-91e4-bf3d73c0e850" providerId="ADAL" clId="{C4E597E6-78D5-384D-9C13-2524DFCB56A7}" dt="2025-05-06T21:29:51.866" v="2029"/>
          <ac:spMkLst>
            <pc:docMk/>
            <pc:sldMk cId="1943970180" sldId="263"/>
            <ac:spMk id="59" creationId="{185ABBBD-B9D7-1D25-5F04-901594FB61F7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60" creationId="{294B2572-FA8B-6838-B923-B33E6D9EF620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61" creationId="{87D26BDB-7622-9F3C-D781-D3E85CFEC06F}"/>
          </ac:spMkLst>
        </pc:spChg>
        <pc:spChg chg="mod">
          <ac:chgData name="Clemens Kerschbaum" userId="32d24aac-0edb-426b-91e4-bf3d73c0e850" providerId="ADAL" clId="{C4E597E6-78D5-384D-9C13-2524DFCB56A7}" dt="2025-05-06T21:35:05.608" v="2089" actId="1076"/>
          <ac:spMkLst>
            <pc:docMk/>
            <pc:sldMk cId="1943970180" sldId="263"/>
            <ac:spMk id="62" creationId="{1996CC94-FE35-9322-9A47-D57ED7E563D7}"/>
          </ac:spMkLst>
        </pc:spChg>
        <pc:picChg chg="mod">
          <ac:chgData name="Clemens Kerschbaum" userId="32d24aac-0edb-426b-91e4-bf3d73c0e850" providerId="ADAL" clId="{C4E597E6-78D5-384D-9C13-2524DFCB56A7}" dt="2025-05-06T21:34:45.927" v="2088" actId="1076"/>
          <ac:picMkLst>
            <pc:docMk/>
            <pc:sldMk cId="1943970180" sldId="263"/>
            <ac:picMk id="2" creationId="{6999CE18-CBB6-64E4-A454-E8EB48F19FB4}"/>
          </ac:picMkLst>
        </pc:picChg>
        <pc:picChg chg="add mod">
          <ac:chgData name="Clemens Kerschbaum" userId="32d24aac-0edb-426b-91e4-bf3d73c0e850" providerId="ADAL" clId="{C4E597E6-78D5-384D-9C13-2524DFCB56A7}" dt="2025-05-06T21:29:47.904" v="2027" actId="1076"/>
          <ac:picMkLst>
            <pc:docMk/>
            <pc:sldMk cId="1943970180" sldId="263"/>
            <ac:picMk id="5" creationId="{28F3EF07-9B9C-8C7B-855D-A8E23B060089}"/>
          </ac:picMkLst>
        </pc:picChg>
      </pc:sldChg>
      <pc:sldChg chg="modSp mod">
        <pc:chgData name="Clemens Kerschbaum" userId="32d24aac-0edb-426b-91e4-bf3d73c0e850" providerId="ADAL" clId="{C4E597E6-78D5-384D-9C13-2524DFCB56A7}" dt="2025-05-06T21:54:41.783" v="2503" actId="20577"/>
        <pc:sldMkLst>
          <pc:docMk/>
          <pc:sldMk cId="2877101369" sldId="269"/>
        </pc:sldMkLst>
        <pc:spChg chg="mod">
          <ac:chgData name="Clemens Kerschbaum" userId="32d24aac-0edb-426b-91e4-bf3d73c0e850" providerId="ADAL" clId="{C4E597E6-78D5-384D-9C13-2524DFCB56A7}" dt="2025-05-06T21:54:10.822" v="2500" actId="1036"/>
          <ac:spMkLst>
            <pc:docMk/>
            <pc:sldMk cId="2877101369" sldId="269"/>
            <ac:spMk id="2" creationId="{CAD2E264-1248-550B-7E12-50E8CF42E207}"/>
          </ac:spMkLst>
        </pc:spChg>
        <pc:spChg chg="mod">
          <ac:chgData name="Clemens Kerschbaum" userId="32d24aac-0edb-426b-91e4-bf3d73c0e850" providerId="ADAL" clId="{C4E597E6-78D5-384D-9C13-2524DFCB56A7}" dt="2025-05-06T21:54:41.783" v="2503" actId="20577"/>
          <ac:spMkLst>
            <pc:docMk/>
            <pc:sldMk cId="2877101369" sldId="269"/>
            <ac:spMk id="5" creationId="{B200A617-0065-2EAA-6F59-B620312F54E0}"/>
          </ac:spMkLst>
        </pc:spChg>
      </pc:sldChg>
      <pc:sldChg chg="modSp mod">
        <pc:chgData name="Clemens Kerschbaum" userId="32d24aac-0edb-426b-91e4-bf3d73c0e850" providerId="ADAL" clId="{C4E597E6-78D5-384D-9C13-2524DFCB56A7}" dt="2025-05-07T06:24:52.123" v="2738" actId="20577"/>
        <pc:sldMkLst>
          <pc:docMk/>
          <pc:sldMk cId="1015523706" sldId="270"/>
        </pc:sldMkLst>
        <pc:spChg chg="mod">
          <ac:chgData name="Clemens Kerschbaum" userId="32d24aac-0edb-426b-91e4-bf3d73c0e850" providerId="ADAL" clId="{C4E597E6-78D5-384D-9C13-2524DFCB56A7}" dt="2025-05-07T06:24:52.123" v="2738" actId="20577"/>
          <ac:spMkLst>
            <pc:docMk/>
            <pc:sldMk cId="1015523706" sldId="270"/>
            <ac:spMk id="8" creationId="{99084B2B-55B9-8CD1-950C-A02D2271FA80}"/>
          </ac:spMkLst>
        </pc:spChg>
      </pc:sldChg>
      <pc:sldChg chg="modSp mod">
        <pc:chgData name="Clemens Kerschbaum" userId="32d24aac-0edb-426b-91e4-bf3d73c0e850" providerId="ADAL" clId="{C4E597E6-78D5-384D-9C13-2524DFCB56A7}" dt="2025-05-06T22:06:36.030" v="2600" actId="20577"/>
        <pc:sldMkLst>
          <pc:docMk/>
          <pc:sldMk cId="2817802733" sldId="275"/>
        </pc:sldMkLst>
        <pc:spChg chg="mod">
          <ac:chgData name="Clemens Kerschbaum" userId="32d24aac-0edb-426b-91e4-bf3d73c0e850" providerId="ADAL" clId="{C4E597E6-78D5-384D-9C13-2524DFCB56A7}" dt="2025-05-06T22:06:36.030" v="2600" actId="20577"/>
          <ac:spMkLst>
            <pc:docMk/>
            <pc:sldMk cId="2817802733" sldId="275"/>
            <ac:spMk id="3" creationId="{8DD6BEFA-3F2F-A201-19DD-E9EAAA3652FA}"/>
          </ac:spMkLst>
        </pc:spChg>
      </pc:sldChg>
      <pc:sldChg chg="addSp modSp mod">
        <pc:chgData name="Clemens Kerschbaum" userId="32d24aac-0edb-426b-91e4-bf3d73c0e850" providerId="ADAL" clId="{C4E597E6-78D5-384D-9C13-2524DFCB56A7}" dt="2025-05-06T20:41:21.452" v="684" actId="1076"/>
        <pc:sldMkLst>
          <pc:docMk/>
          <pc:sldMk cId="1182165205" sldId="288"/>
        </pc:sldMkLst>
        <pc:spChg chg="add mod">
          <ac:chgData name="Clemens Kerschbaum" userId="32d24aac-0edb-426b-91e4-bf3d73c0e850" providerId="ADAL" clId="{C4E597E6-78D5-384D-9C13-2524DFCB56A7}" dt="2025-05-06T20:41:21.452" v="684" actId="1076"/>
          <ac:spMkLst>
            <pc:docMk/>
            <pc:sldMk cId="1182165205" sldId="288"/>
            <ac:spMk id="4" creationId="{42F5D028-3DD7-AC0E-036B-279282EB73B5}"/>
          </ac:spMkLst>
        </pc:spChg>
      </pc:sldChg>
      <pc:sldChg chg="addSp delSp modSp mod ord">
        <pc:chgData name="Clemens Kerschbaum" userId="32d24aac-0edb-426b-91e4-bf3d73c0e850" providerId="ADAL" clId="{C4E597E6-78D5-384D-9C13-2524DFCB56A7}" dt="2025-05-06T21:20:36.788" v="1934"/>
        <pc:sldMkLst>
          <pc:docMk/>
          <pc:sldMk cId="2641475528" sldId="289"/>
        </pc:sldMkLst>
        <pc:spChg chg="mod">
          <ac:chgData name="Clemens Kerschbaum" userId="32d24aac-0edb-426b-91e4-bf3d73c0e850" providerId="ADAL" clId="{C4E597E6-78D5-384D-9C13-2524DFCB56A7}" dt="2025-05-06T21:20:13.251" v="1902" actId="20577"/>
          <ac:spMkLst>
            <pc:docMk/>
            <pc:sldMk cId="2641475528" sldId="289"/>
            <ac:spMk id="2" creationId="{B86B7713-77A0-54DC-6078-2AF85F5D6B73}"/>
          </ac:spMkLst>
        </pc:spChg>
        <pc:spChg chg="add del mod">
          <ac:chgData name="Clemens Kerschbaum" userId="32d24aac-0edb-426b-91e4-bf3d73c0e850" providerId="ADAL" clId="{C4E597E6-78D5-384D-9C13-2524DFCB56A7}" dt="2025-05-06T21:20:00.250" v="1863"/>
          <ac:spMkLst>
            <pc:docMk/>
            <pc:sldMk cId="2641475528" sldId="289"/>
            <ac:spMk id="8" creationId="{36D89781-042D-A770-FF3E-A5AA2295E0CA}"/>
          </ac:spMkLst>
        </pc:spChg>
        <pc:picChg chg="del">
          <ac:chgData name="Clemens Kerschbaum" userId="32d24aac-0edb-426b-91e4-bf3d73c0e850" providerId="ADAL" clId="{C4E597E6-78D5-384D-9C13-2524DFCB56A7}" dt="2025-05-06T21:19:52.454" v="1858" actId="478"/>
          <ac:picMkLst>
            <pc:docMk/>
            <pc:sldMk cId="2641475528" sldId="289"/>
            <ac:picMk id="4" creationId="{22436AEB-FCA0-4E76-C351-D5D9D3DABD1E}"/>
          </ac:picMkLst>
        </pc:picChg>
        <pc:picChg chg="add del mod">
          <ac:chgData name="Clemens Kerschbaum" userId="32d24aac-0edb-426b-91e4-bf3d73c0e850" providerId="ADAL" clId="{C4E597E6-78D5-384D-9C13-2524DFCB56A7}" dt="2025-05-06T21:19:55.524" v="1860" actId="21"/>
          <ac:picMkLst>
            <pc:docMk/>
            <pc:sldMk cId="2641475528" sldId="289"/>
            <ac:picMk id="6" creationId="{B2D35244-2392-129E-E322-E20B5FB10DFE}"/>
          </ac:picMkLst>
        </pc:picChg>
        <pc:picChg chg="add del mod">
          <ac:chgData name="Clemens Kerschbaum" userId="32d24aac-0edb-426b-91e4-bf3d73c0e850" providerId="ADAL" clId="{C4E597E6-78D5-384D-9C13-2524DFCB56A7}" dt="2025-05-06T21:19:58.934" v="1862" actId="21"/>
          <ac:picMkLst>
            <pc:docMk/>
            <pc:sldMk cId="2641475528" sldId="289"/>
            <ac:picMk id="9" creationId="{D6FDA356-8757-DF61-05B3-345C90A5D146}"/>
          </ac:picMkLst>
        </pc:picChg>
        <pc:picChg chg="add mod">
          <ac:chgData name="Clemens Kerschbaum" userId="32d24aac-0edb-426b-91e4-bf3d73c0e850" providerId="ADAL" clId="{C4E597E6-78D5-384D-9C13-2524DFCB56A7}" dt="2025-05-06T21:20:36.788" v="1934"/>
          <ac:picMkLst>
            <pc:docMk/>
            <pc:sldMk cId="2641475528" sldId="289"/>
            <ac:picMk id="10" creationId="{33603EC6-2709-3C88-8140-F55BEE64E941}"/>
          </ac:picMkLst>
        </pc:picChg>
      </pc:sldChg>
      <pc:sldChg chg="modAnim">
        <pc:chgData name="Clemens Kerschbaum" userId="32d24aac-0edb-426b-91e4-bf3d73c0e850" providerId="ADAL" clId="{C4E597E6-78D5-384D-9C13-2524DFCB56A7}" dt="2025-05-07T06:26:29.122" v="2739"/>
        <pc:sldMkLst>
          <pc:docMk/>
          <pc:sldMk cId="3773427032" sldId="290"/>
        </pc:sldMkLst>
      </pc:sldChg>
      <pc:sldChg chg="modSp del mod">
        <pc:chgData name="Clemens Kerschbaum" userId="32d24aac-0edb-426b-91e4-bf3d73c0e850" providerId="ADAL" clId="{C4E597E6-78D5-384D-9C13-2524DFCB56A7}" dt="2025-05-06T22:09:29.116" v="2603" actId="2696"/>
        <pc:sldMkLst>
          <pc:docMk/>
          <pc:sldMk cId="2164275476" sldId="295"/>
        </pc:sldMkLst>
        <pc:spChg chg="mod">
          <ac:chgData name="Clemens Kerschbaum" userId="32d24aac-0edb-426b-91e4-bf3d73c0e850" providerId="ADAL" clId="{C4E597E6-78D5-384D-9C13-2524DFCB56A7}" dt="2025-05-06T22:09:12.633" v="2601" actId="21"/>
          <ac:spMkLst>
            <pc:docMk/>
            <pc:sldMk cId="2164275476" sldId="295"/>
            <ac:spMk id="5" creationId="{56B85D2C-4ADD-F32B-998C-4E96EAD5764E}"/>
          </ac:spMkLst>
        </pc:spChg>
      </pc:sldChg>
      <pc:sldChg chg="addSp delSp modSp mod">
        <pc:chgData name="Clemens Kerschbaum" userId="32d24aac-0edb-426b-91e4-bf3d73c0e850" providerId="ADAL" clId="{C4E597E6-78D5-384D-9C13-2524DFCB56A7}" dt="2025-05-06T15:21:30.828" v="94" actId="478"/>
        <pc:sldMkLst>
          <pc:docMk/>
          <pc:sldMk cId="3223174989" sldId="297"/>
        </pc:sldMkLst>
        <pc:spChg chg="del mod">
          <ac:chgData name="Clemens Kerschbaum" userId="32d24aac-0edb-426b-91e4-bf3d73c0e850" providerId="ADAL" clId="{C4E597E6-78D5-384D-9C13-2524DFCB56A7}" dt="2025-05-06T15:20:57.809" v="84" actId="931"/>
          <ac:spMkLst>
            <pc:docMk/>
            <pc:sldMk cId="3223174989" sldId="297"/>
            <ac:spMk id="11" creationId="{FBD3B7D9-9077-AFE3-9A6A-297B9C466DF5}"/>
          </ac:spMkLst>
        </pc:spChg>
        <pc:picChg chg="add mod">
          <ac:chgData name="Clemens Kerschbaum" userId="32d24aac-0edb-426b-91e4-bf3d73c0e850" providerId="ADAL" clId="{C4E597E6-78D5-384D-9C13-2524DFCB56A7}" dt="2025-05-06T15:21:18.199" v="90" actId="1076"/>
          <ac:picMkLst>
            <pc:docMk/>
            <pc:sldMk cId="3223174989" sldId="297"/>
            <ac:picMk id="3" creationId="{1F40AF86-F91A-3D04-17D1-DB803C148547}"/>
          </ac:picMkLst>
        </pc:picChg>
        <pc:picChg chg="add del mod">
          <ac:chgData name="Clemens Kerschbaum" userId="32d24aac-0edb-426b-91e4-bf3d73c0e850" providerId="ADAL" clId="{C4E597E6-78D5-384D-9C13-2524DFCB56A7}" dt="2025-05-06T15:21:30.828" v="94" actId="478"/>
          <ac:picMkLst>
            <pc:docMk/>
            <pc:sldMk cId="3223174989" sldId="297"/>
            <ac:picMk id="5" creationId="{23263F11-67E3-8B16-DD2C-6678D02541DF}"/>
          </ac:picMkLst>
        </pc:picChg>
      </pc:sldChg>
      <pc:sldChg chg="modSp mod ord">
        <pc:chgData name="Clemens Kerschbaum" userId="32d24aac-0edb-426b-91e4-bf3d73c0e850" providerId="ADAL" clId="{C4E597E6-78D5-384D-9C13-2524DFCB56A7}" dt="2025-05-06T21:42:11.824" v="2182" actId="20577"/>
        <pc:sldMkLst>
          <pc:docMk/>
          <pc:sldMk cId="2160589770" sldId="301"/>
        </pc:sldMkLst>
        <pc:spChg chg="mod">
          <ac:chgData name="Clemens Kerschbaum" userId="32d24aac-0edb-426b-91e4-bf3d73c0e850" providerId="ADAL" clId="{C4E597E6-78D5-384D-9C13-2524DFCB56A7}" dt="2025-05-06T21:42:11.824" v="2182" actId="20577"/>
          <ac:spMkLst>
            <pc:docMk/>
            <pc:sldMk cId="2160589770" sldId="301"/>
            <ac:spMk id="3" creationId="{6128B200-17F4-37A3-4E54-0063C1E0C781}"/>
          </ac:spMkLst>
        </pc:spChg>
      </pc:sldChg>
      <pc:sldChg chg="modSp mod">
        <pc:chgData name="Clemens Kerschbaum" userId="32d24aac-0edb-426b-91e4-bf3d73c0e850" providerId="ADAL" clId="{C4E597E6-78D5-384D-9C13-2524DFCB56A7}" dt="2025-05-07T05:29:07.996" v="2690" actId="207"/>
        <pc:sldMkLst>
          <pc:docMk/>
          <pc:sldMk cId="155432717" sldId="303"/>
        </pc:sldMkLst>
        <pc:spChg chg="mod">
          <ac:chgData name="Clemens Kerschbaum" userId="32d24aac-0edb-426b-91e4-bf3d73c0e850" providerId="ADAL" clId="{C4E597E6-78D5-384D-9C13-2524DFCB56A7}" dt="2025-05-07T05:29:07.996" v="2690" actId="207"/>
          <ac:spMkLst>
            <pc:docMk/>
            <pc:sldMk cId="155432717" sldId="303"/>
            <ac:spMk id="2" creationId="{74213EA7-AA70-D626-5EC1-1EAF59E1DAB5}"/>
          </ac:spMkLst>
        </pc:spChg>
      </pc:sldChg>
      <pc:sldChg chg="del">
        <pc:chgData name="Clemens Kerschbaum" userId="32d24aac-0edb-426b-91e4-bf3d73c0e850" providerId="ADAL" clId="{C4E597E6-78D5-384D-9C13-2524DFCB56A7}" dt="2025-05-06T21:27:22.651" v="1990" actId="2696"/>
        <pc:sldMkLst>
          <pc:docMk/>
          <pc:sldMk cId="3429338996" sldId="304"/>
        </pc:sldMkLst>
      </pc:sldChg>
      <pc:sldChg chg="modSp mod">
        <pc:chgData name="Clemens Kerschbaum" userId="32d24aac-0edb-426b-91e4-bf3d73c0e850" providerId="ADAL" clId="{C4E597E6-78D5-384D-9C13-2524DFCB56A7}" dt="2025-05-06T21:42:37.529" v="2187" actId="1076"/>
        <pc:sldMkLst>
          <pc:docMk/>
          <pc:sldMk cId="2721960726" sldId="305"/>
        </pc:sldMkLst>
        <pc:spChg chg="mod">
          <ac:chgData name="Clemens Kerschbaum" userId="32d24aac-0edb-426b-91e4-bf3d73c0e850" providerId="ADAL" clId="{C4E597E6-78D5-384D-9C13-2524DFCB56A7}" dt="2025-05-06T21:31:16.108" v="2058" actId="403"/>
          <ac:spMkLst>
            <pc:docMk/>
            <pc:sldMk cId="2721960726" sldId="305"/>
            <ac:spMk id="2" creationId="{2A7C0ADE-CCC4-4C1A-2100-59070530864D}"/>
          </ac:spMkLst>
        </pc:spChg>
        <pc:spChg chg="mod">
          <ac:chgData name="Clemens Kerschbaum" userId="32d24aac-0edb-426b-91e4-bf3d73c0e850" providerId="ADAL" clId="{C4E597E6-78D5-384D-9C13-2524DFCB56A7}" dt="2025-05-06T21:42:20.368" v="2183" actId="1076"/>
          <ac:spMkLst>
            <pc:docMk/>
            <pc:sldMk cId="2721960726" sldId="305"/>
            <ac:spMk id="4" creationId="{1741274D-2351-8FCD-F3DC-1B6E149BF854}"/>
          </ac:spMkLst>
        </pc:spChg>
        <pc:spChg chg="mod">
          <ac:chgData name="Clemens Kerschbaum" userId="32d24aac-0edb-426b-91e4-bf3d73c0e850" providerId="ADAL" clId="{C4E597E6-78D5-384D-9C13-2524DFCB56A7}" dt="2025-05-06T21:31:03.522" v="2043" actId="1076"/>
          <ac:spMkLst>
            <pc:docMk/>
            <pc:sldMk cId="2721960726" sldId="305"/>
            <ac:spMk id="5" creationId="{8DFCA87B-82FC-5932-BB81-EB67631C4A80}"/>
          </ac:spMkLst>
        </pc:spChg>
        <pc:spChg chg="mod">
          <ac:chgData name="Clemens Kerschbaum" userId="32d24aac-0edb-426b-91e4-bf3d73c0e850" providerId="ADAL" clId="{C4E597E6-78D5-384D-9C13-2524DFCB56A7}" dt="2025-05-06T21:42:24.944" v="2184" actId="1076"/>
          <ac:spMkLst>
            <pc:docMk/>
            <pc:sldMk cId="2721960726" sldId="305"/>
            <ac:spMk id="6" creationId="{86A13019-2180-50B5-57D9-2C72CD674CDD}"/>
          </ac:spMkLst>
        </pc:spChg>
        <pc:spChg chg="mod">
          <ac:chgData name="Clemens Kerschbaum" userId="32d24aac-0edb-426b-91e4-bf3d73c0e850" providerId="ADAL" clId="{C4E597E6-78D5-384D-9C13-2524DFCB56A7}" dt="2025-05-06T21:42:37.529" v="2187" actId="1076"/>
          <ac:spMkLst>
            <pc:docMk/>
            <pc:sldMk cId="2721960726" sldId="305"/>
            <ac:spMk id="7" creationId="{6C7C142F-4F25-DAF7-57DE-ED6CF3563CB0}"/>
          </ac:spMkLst>
        </pc:spChg>
        <pc:spChg chg="mod">
          <ac:chgData name="Clemens Kerschbaum" userId="32d24aac-0edb-426b-91e4-bf3d73c0e850" providerId="ADAL" clId="{C4E597E6-78D5-384D-9C13-2524DFCB56A7}" dt="2025-05-06T21:30:41.708" v="2037" actId="1076"/>
          <ac:spMkLst>
            <pc:docMk/>
            <pc:sldMk cId="2721960726" sldId="305"/>
            <ac:spMk id="8" creationId="{7B351AAC-20D0-9CCA-20B9-95CCA05AA76A}"/>
          </ac:spMkLst>
        </pc:spChg>
        <pc:spChg chg="mod">
          <ac:chgData name="Clemens Kerschbaum" userId="32d24aac-0edb-426b-91e4-bf3d73c0e850" providerId="ADAL" clId="{C4E597E6-78D5-384D-9C13-2524DFCB56A7}" dt="2025-05-06T21:42:31.491" v="2186" actId="1076"/>
          <ac:spMkLst>
            <pc:docMk/>
            <pc:sldMk cId="2721960726" sldId="305"/>
            <ac:spMk id="10" creationId="{9CEA09FA-EE4A-04C3-2E89-7434C18BF28E}"/>
          </ac:spMkLst>
        </pc:spChg>
        <pc:spChg chg="mod">
          <ac:chgData name="Clemens Kerschbaum" userId="32d24aac-0edb-426b-91e4-bf3d73c0e850" providerId="ADAL" clId="{C4E597E6-78D5-384D-9C13-2524DFCB56A7}" dt="2025-05-06T21:42:27.913" v="2185" actId="1076"/>
          <ac:spMkLst>
            <pc:docMk/>
            <pc:sldMk cId="2721960726" sldId="305"/>
            <ac:spMk id="12" creationId="{551D36F3-B533-40E4-388B-E7F8F5AF076F}"/>
          </ac:spMkLst>
        </pc:spChg>
      </pc:sldChg>
      <pc:sldChg chg="modSp mod">
        <pc:chgData name="Clemens Kerschbaum" userId="32d24aac-0edb-426b-91e4-bf3d73c0e850" providerId="ADAL" clId="{C4E597E6-78D5-384D-9C13-2524DFCB56A7}" dt="2025-05-06T21:30:22.121" v="2035" actId="20577"/>
        <pc:sldMkLst>
          <pc:docMk/>
          <pc:sldMk cId="716026816" sldId="306"/>
        </pc:sldMkLst>
        <pc:spChg chg="mod">
          <ac:chgData name="Clemens Kerschbaum" userId="32d24aac-0edb-426b-91e4-bf3d73c0e850" providerId="ADAL" clId="{C4E597E6-78D5-384D-9C13-2524DFCB56A7}" dt="2025-05-06T21:30:22.121" v="2035" actId="20577"/>
          <ac:spMkLst>
            <pc:docMk/>
            <pc:sldMk cId="716026816" sldId="306"/>
            <ac:spMk id="5" creationId="{7A4FC83E-2F4A-4880-A86F-51A72C5B7A89}"/>
          </ac:spMkLst>
        </pc:spChg>
      </pc:sldChg>
      <pc:sldChg chg="modSp mod ord modShow">
        <pc:chgData name="Clemens Kerschbaum" userId="32d24aac-0edb-426b-91e4-bf3d73c0e850" providerId="ADAL" clId="{C4E597E6-78D5-384D-9C13-2524DFCB56A7}" dt="2025-05-06T21:40:27.833" v="2175" actId="20578"/>
        <pc:sldMkLst>
          <pc:docMk/>
          <pc:sldMk cId="2016964878" sldId="307"/>
        </pc:sldMkLst>
        <pc:spChg chg="mod">
          <ac:chgData name="Clemens Kerschbaum" userId="32d24aac-0edb-426b-91e4-bf3d73c0e850" providerId="ADAL" clId="{C4E597E6-78D5-384D-9C13-2524DFCB56A7}" dt="2025-05-06T15:14:43.268" v="3" actId="20577"/>
          <ac:spMkLst>
            <pc:docMk/>
            <pc:sldMk cId="2016964878" sldId="307"/>
            <ac:spMk id="2" creationId="{D4D649D5-7AF4-6E8A-5FAA-28353343BF0E}"/>
          </ac:spMkLst>
        </pc:spChg>
      </pc:sldChg>
      <pc:sldChg chg="mod ord modShow">
        <pc:chgData name="Clemens Kerschbaum" userId="32d24aac-0edb-426b-91e4-bf3d73c0e850" providerId="ADAL" clId="{C4E597E6-78D5-384D-9C13-2524DFCB56A7}" dt="2025-05-06T21:30:12.127" v="2031" actId="20578"/>
        <pc:sldMkLst>
          <pc:docMk/>
          <pc:sldMk cId="1056163793" sldId="308"/>
        </pc:sldMkLst>
      </pc:sldChg>
      <pc:sldChg chg="modSp mod ord modShow">
        <pc:chgData name="Clemens Kerschbaum" userId="32d24aac-0edb-426b-91e4-bf3d73c0e850" providerId="ADAL" clId="{C4E597E6-78D5-384D-9C13-2524DFCB56A7}" dt="2025-05-06T21:30:12.127" v="2031" actId="20578"/>
        <pc:sldMkLst>
          <pc:docMk/>
          <pc:sldMk cId="4280560634" sldId="309"/>
        </pc:sldMkLst>
        <pc:spChg chg="mod">
          <ac:chgData name="Clemens Kerschbaum" userId="32d24aac-0edb-426b-91e4-bf3d73c0e850" providerId="ADAL" clId="{C4E597E6-78D5-384D-9C13-2524DFCB56A7}" dt="2025-05-06T15:14:55.685" v="6" actId="20577"/>
          <ac:spMkLst>
            <pc:docMk/>
            <pc:sldMk cId="4280560634" sldId="309"/>
            <ac:spMk id="2" creationId="{024C605A-B595-508D-550F-B1FA6E73CF42}"/>
          </ac:spMkLst>
        </pc:spChg>
        <pc:spChg chg="mod">
          <ac:chgData name="Clemens Kerschbaum" userId="32d24aac-0edb-426b-91e4-bf3d73c0e850" providerId="ADAL" clId="{C4E597E6-78D5-384D-9C13-2524DFCB56A7}" dt="2025-05-06T21:29:20.402" v="2024" actId="1076"/>
          <ac:spMkLst>
            <pc:docMk/>
            <pc:sldMk cId="4280560634" sldId="309"/>
            <ac:spMk id="11" creationId="{6E898E4E-3EB0-7096-FEA9-7D639BA5323C}"/>
          </ac:spMkLst>
        </pc:spChg>
        <pc:spChg chg="mod">
          <ac:chgData name="Clemens Kerschbaum" userId="32d24aac-0edb-426b-91e4-bf3d73c0e850" providerId="ADAL" clId="{C4E597E6-78D5-384D-9C13-2524DFCB56A7}" dt="2025-05-06T21:29:14.326" v="2023" actId="1076"/>
          <ac:spMkLst>
            <pc:docMk/>
            <pc:sldMk cId="4280560634" sldId="309"/>
            <ac:spMk id="17" creationId="{3E51AEC4-4F71-F7EE-B4B3-EA7AE2F736B3}"/>
          </ac:spMkLst>
        </pc:spChg>
        <pc:spChg chg="mod">
          <ac:chgData name="Clemens Kerschbaum" userId="32d24aac-0edb-426b-91e4-bf3d73c0e850" providerId="ADAL" clId="{C4E597E6-78D5-384D-9C13-2524DFCB56A7}" dt="2025-05-06T21:29:14.326" v="2023" actId="1076"/>
          <ac:spMkLst>
            <pc:docMk/>
            <pc:sldMk cId="4280560634" sldId="309"/>
            <ac:spMk id="18" creationId="{95D3C8A0-5151-8DD6-DD52-46628C03A398}"/>
          </ac:spMkLst>
        </pc:spChg>
        <pc:spChg chg="mod">
          <ac:chgData name="Clemens Kerschbaum" userId="32d24aac-0edb-426b-91e4-bf3d73c0e850" providerId="ADAL" clId="{C4E597E6-78D5-384D-9C13-2524DFCB56A7}" dt="2025-05-06T21:29:14.326" v="2023" actId="1076"/>
          <ac:spMkLst>
            <pc:docMk/>
            <pc:sldMk cId="4280560634" sldId="309"/>
            <ac:spMk id="19" creationId="{9F294319-299E-E42C-F13F-71A5BBC8E65A}"/>
          </ac:spMkLst>
        </pc:spChg>
        <pc:spChg chg="mod">
          <ac:chgData name="Clemens Kerschbaum" userId="32d24aac-0edb-426b-91e4-bf3d73c0e850" providerId="ADAL" clId="{C4E597E6-78D5-384D-9C13-2524DFCB56A7}" dt="2025-05-06T21:29:14.326" v="2023" actId="1076"/>
          <ac:spMkLst>
            <pc:docMk/>
            <pc:sldMk cId="4280560634" sldId="309"/>
            <ac:spMk id="20" creationId="{AC3A7A82-FB9E-2E71-6B2A-562AE23A70E6}"/>
          </ac:spMkLst>
        </pc:spChg>
        <pc:spChg chg="mod">
          <ac:chgData name="Clemens Kerschbaum" userId="32d24aac-0edb-426b-91e4-bf3d73c0e850" providerId="ADAL" clId="{C4E597E6-78D5-384D-9C13-2524DFCB56A7}" dt="2025-05-06T21:29:14.326" v="2023" actId="1076"/>
          <ac:spMkLst>
            <pc:docMk/>
            <pc:sldMk cId="4280560634" sldId="309"/>
            <ac:spMk id="23" creationId="{70C47F31-0167-83F7-AAE7-8FD65FD61F70}"/>
          </ac:spMkLst>
        </pc:spChg>
        <pc:picChg chg="mod">
          <ac:chgData name="Clemens Kerschbaum" userId="32d24aac-0edb-426b-91e4-bf3d73c0e850" providerId="ADAL" clId="{C4E597E6-78D5-384D-9C13-2524DFCB56A7}" dt="2025-05-06T21:29:14.326" v="2023" actId="1076"/>
          <ac:picMkLst>
            <pc:docMk/>
            <pc:sldMk cId="4280560634" sldId="309"/>
            <ac:picMk id="7" creationId="{5785B1D3-7D48-65F0-085D-A22F02A17FAC}"/>
          </ac:picMkLst>
        </pc:picChg>
        <pc:picChg chg="mod">
          <ac:chgData name="Clemens Kerschbaum" userId="32d24aac-0edb-426b-91e4-bf3d73c0e850" providerId="ADAL" clId="{C4E597E6-78D5-384D-9C13-2524DFCB56A7}" dt="2025-05-06T21:29:14.326" v="2023" actId="1076"/>
          <ac:picMkLst>
            <pc:docMk/>
            <pc:sldMk cId="4280560634" sldId="309"/>
            <ac:picMk id="25" creationId="{07CB4DFF-E0EE-24EF-F929-6D222857E57F}"/>
          </ac:picMkLst>
        </pc:picChg>
        <pc:cxnChg chg="mod">
          <ac:chgData name="Clemens Kerschbaum" userId="32d24aac-0edb-426b-91e4-bf3d73c0e850" providerId="ADAL" clId="{C4E597E6-78D5-384D-9C13-2524DFCB56A7}" dt="2025-05-06T21:29:14.326" v="2023" actId="1076"/>
          <ac:cxnSpMkLst>
            <pc:docMk/>
            <pc:sldMk cId="4280560634" sldId="309"/>
            <ac:cxnSpMk id="8" creationId="{7B3C57CB-B048-5C67-5868-EFE5617C5EDF}"/>
          </ac:cxnSpMkLst>
        </pc:cxnChg>
        <pc:cxnChg chg="mod">
          <ac:chgData name="Clemens Kerschbaum" userId="32d24aac-0edb-426b-91e4-bf3d73c0e850" providerId="ADAL" clId="{C4E597E6-78D5-384D-9C13-2524DFCB56A7}" dt="2025-05-06T21:29:14.326" v="2023" actId="1076"/>
          <ac:cxnSpMkLst>
            <pc:docMk/>
            <pc:sldMk cId="4280560634" sldId="309"/>
            <ac:cxnSpMk id="10" creationId="{3BD8FAE5-BEDB-9918-F9F8-7F35FD13FB99}"/>
          </ac:cxnSpMkLst>
        </pc:cxnChg>
      </pc:sldChg>
      <pc:sldChg chg="addSp modSp new del mod">
        <pc:chgData name="Clemens Kerschbaum" userId="32d24aac-0edb-426b-91e4-bf3d73c0e850" providerId="ADAL" clId="{C4E597E6-78D5-384D-9C13-2524DFCB56A7}" dt="2025-05-06T15:45:40.254" v="509" actId="2696"/>
        <pc:sldMkLst>
          <pc:docMk/>
          <pc:sldMk cId="320750214" sldId="310"/>
        </pc:sldMkLst>
        <pc:spChg chg="mod">
          <ac:chgData name="Clemens Kerschbaum" userId="32d24aac-0edb-426b-91e4-bf3d73c0e850" providerId="ADAL" clId="{C4E597E6-78D5-384D-9C13-2524DFCB56A7}" dt="2025-05-06T15:21:44.475" v="96"/>
          <ac:spMkLst>
            <pc:docMk/>
            <pc:sldMk cId="320750214" sldId="310"/>
            <ac:spMk id="2" creationId="{06103658-A2B8-DCB5-1780-20638106CB11}"/>
          </ac:spMkLst>
        </pc:spChg>
        <pc:spChg chg="mod">
          <ac:chgData name="Clemens Kerschbaum" userId="32d24aac-0edb-426b-91e4-bf3d73c0e850" providerId="ADAL" clId="{C4E597E6-78D5-384D-9C13-2524DFCB56A7}" dt="2025-05-06T15:34:42.757" v="209" actId="27636"/>
          <ac:spMkLst>
            <pc:docMk/>
            <pc:sldMk cId="320750214" sldId="310"/>
            <ac:spMk id="3" creationId="{7E905C9F-8216-62C6-4869-EADBC9E005AE}"/>
          </ac:spMkLst>
        </pc:spChg>
        <pc:picChg chg="add mod">
          <ac:chgData name="Clemens Kerschbaum" userId="32d24aac-0edb-426b-91e4-bf3d73c0e850" providerId="ADAL" clId="{C4E597E6-78D5-384D-9C13-2524DFCB56A7}" dt="2025-05-06T15:25:34.260" v="103" actId="1076"/>
          <ac:picMkLst>
            <pc:docMk/>
            <pc:sldMk cId="320750214" sldId="310"/>
            <ac:picMk id="1026" creationId="{0D88255A-3BD8-4D0E-63F6-9F02B7B297DC}"/>
          </ac:picMkLst>
        </pc:picChg>
        <pc:picChg chg="add mod">
          <ac:chgData name="Clemens Kerschbaum" userId="32d24aac-0edb-426b-91e4-bf3d73c0e850" providerId="ADAL" clId="{C4E597E6-78D5-384D-9C13-2524DFCB56A7}" dt="2025-05-06T15:26:00.651" v="106" actId="1076"/>
          <ac:picMkLst>
            <pc:docMk/>
            <pc:sldMk cId="320750214" sldId="310"/>
            <ac:picMk id="1028" creationId="{52E1349C-D410-ABC8-50AB-ABD0F332563F}"/>
          </ac:picMkLst>
        </pc:picChg>
      </pc:sldChg>
      <pc:sldChg chg="modSp add del mod">
        <pc:chgData name="Clemens Kerschbaum" userId="32d24aac-0edb-426b-91e4-bf3d73c0e850" providerId="ADAL" clId="{C4E597E6-78D5-384D-9C13-2524DFCB56A7}" dt="2025-05-06T15:45:45.552" v="510" actId="2696"/>
        <pc:sldMkLst>
          <pc:docMk/>
          <pc:sldMk cId="3296838445" sldId="311"/>
        </pc:sldMkLst>
        <pc:spChg chg="mod">
          <ac:chgData name="Clemens Kerschbaum" userId="32d24aac-0edb-426b-91e4-bf3d73c0e850" providerId="ADAL" clId="{C4E597E6-78D5-384D-9C13-2524DFCB56A7}" dt="2025-05-06T15:24:51.697" v="98"/>
          <ac:spMkLst>
            <pc:docMk/>
            <pc:sldMk cId="3296838445" sldId="311"/>
            <ac:spMk id="3" creationId="{BFD3FEB6-B1FF-4D4C-FF49-E519BF8E0E83}"/>
          </ac:spMkLst>
        </pc:spChg>
      </pc:sldChg>
      <pc:sldChg chg="addSp modSp new mod">
        <pc:chgData name="Clemens Kerschbaum" userId="32d24aac-0edb-426b-91e4-bf3d73c0e850" providerId="ADAL" clId="{C4E597E6-78D5-384D-9C13-2524DFCB56A7}" dt="2025-05-06T15:33:26.134" v="199" actId="14100"/>
        <pc:sldMkLst>
          <pc:docMk/>
          <pc:sldMk cId="1530456283" sldId="315"/>
        </pc:sldMkLst>
        <pc:spChg chg="mod">
          <ac:chgData name="Clemens Kerschbaum" userId="32d24aac-0edb-426b-91e4-bf3d73c0e850" providerId="ADAL" clId="{C4E597E6-78D5-384D-9C13-2524DFCB56A7}" dt="2025-05-06T15:27:12.520" v="110"/>
          <ac:spMkLst>
            <pc:docMk/>
            <pc:sldMk cId="1530456283" sldId="315"/>
            <ac:spMk id="2" creationId="{18E33102-6F76-B51B-41FE-8854C0839FCC}"/>
          </ac:spMkLst>
        </pc:spChg>
        <pc:spChg chg="mod">
          <ac:chgData name="Clemens Kerschbaum" userId="32d24aac-0edb-426b-91e4-bf3d73c0e850" providerId="ADAL" clId="{C4E597E6-78D5-384D-9C13-2524DFCB56A7}" dt="2025-05-06T15:27:35.232" v="113" actId="20577"/>
          <ac:spMkLst>
            <pc:docMk/>
            <pc:sldMk cId="1530456283" sldId="315"/>
            <ac:spMk id="3" creationId="{1F4E02FA-4DB1-CB10-3306-B2B009DA624C}"/>
          </ac:spMkLst>
        </pc:spChg>
        <pc:spChg chg="add mod">
          <ac:chgData name="Clemens Kerschbaum" userId="32d24aac-0edb-426b-91e4-bf3d73c0e850" providerId="ADAL" clId="{C4E597E6-78D5-384D-9C13-2524DFCB56A7}" dt="2025-05-06T15:33:26.134" v="199" actId="14100"/>
          <ac:spMkLst>
            <pc:docMk/>
            <pc:sldMk cId="1530456283" sldId="315"/>
            <ac:spMk id="6" creationId="{BCEA420B-C060-2BB4-CEA8-17A150A493E5}"/>
          </ac:spMkLst>
        </pc:spChg>
        <pc:spChg chg="add mod">
          <ac:chgData name="Clemens Kerschbaum" userId="32d24aac-0edb-426b-91e4-bf3d73c0e850" providerId="ADAL" clId="{C4E597E6-78D5-384D-9C13-2524DFCB56A7}" dt="2025-05-06T15:32:50.806" v="195" actId="122"/>
          <ac:spMkLst>
            <pc:docMk/>
            <pc:sldMk cId="1530456283" sldId="315"/>
            <ac:spMk id="7" creationId="{3A5A0C0C-91E0-7242-5255-97E2BFC6761D}"/>
          </ac:spMkLst>
        </pc:spChg>
        <pc:picChg chg="add mod">
          <ac:chgData name="Clemens Kerschbaum" userId="32d24aac-0edb-426b-91e4-bf3d73c0e850" providerId="ADAL" clId="{C4E597E6-78D5-384D-9C13-2524DFCB56A7}" dt="2025-05-06T15:29:41.650" v="128" actId="1076"/>
          <ac:picMkLst>
            <pc:docMk/>
            <pc:sldMk cId="1530456283" sldId="315"/>
            <ac:picMk id="4" creationId="{08D3B148-C09A-0E43-9EB9-29A8D2845EB1}"/>
          </ac:picMkLst>
        </pc:picChg>
        <pc:picChg chg="add mod">
          <ac:chgData name="Clemens Kerschbaum" userId="32d24aac-0edb-426b-91e4-bf3d73c0e850" providerId="ADAL" clId="{C4E597E6-78D5-384D-9C13-2524DFCB56A7}" dt="2025-05-06T15:29:37.027" v="127" actId="1076"/>
          <ac:picMkLst>
            <pc:docMk/>
            <pc:sldMk cId="1530456283" sldId="315"/>
            <ac:picMk id="5" creationId="{A86B8A55-7BC3-A4D7-2739-94AEA6925270}"/>
          </ac:picMkLst>
        </pc:picChg>
      </pc:sldChg>
      <pc:sldChg chg="modSp mod">
        <pc:chgData name="Clemens Kerschbaum" userId="32d24aac-0edb-426b-91e4-bf3d73c0e850" providerId="ADAL" clId="{C4E597E6-78D5-384D-9C13-2524DFCB56A7}" dt="2025-05-07T05:12:34.703" v="2652" actId="207"/>
        <pc:sldMkLst>
          <pc:docMk/>
          <pc:sldMk cId="1059827892" sldId="316"/>
        </pc:sldMkLst>
        <pc:spChg chg="mod">
          <ac:chgData name="Clemens Kerschbaum" userId="32d24aac-0edb-426b-91e4-bf3d73c0e850" providerId="ADAL" clId="{C4E597E6-78D5-384D-9C13-2524DFCB56A7}" dt="2025-05-07T05:12:34.703" v="2652" actId="207"/>
          <ac:spMkLst>
            <pc:docMk/>
            <pc:sldMk cId="1059827892" sldId="316"/>
            <ac:spMk id="4" creationId="{4BFC4C83-4864-20E3-3BB3-FD7DC8D272C7}"/>
          </ac:spMkLst>
        </pc:spChg>
      </pc:sldChg>
      <pc:sldChg chg="modSp add mod">
        <pc:chgData name="Clemens Kerschbaum" userId="32d24aac-0edb-426b-91e4-bf3d73c0e850" providerId="ADAL" clId="{C4E597E6-78D5-384D-9C13-2524DFCB56A7}" dt="2025-05-07T05:26:31.718" v="2679" actId="20577"/>
        <pc:sldMkLst>
          <pc:docMk/>
          <pc:sldMk cId="4275724164" sldId="317"/>
        </pc:sldMkLst>
        <pc:spChg chg="mod">
          <ac:chgData name="Clemens Kerschbaum" userId="32d24aac-0edb-426b-91e4-bf3d73c0e850" providerId="ADAL" clId="{C4E597E6-78D5-384D-9C13-2524DFCB56A7}" dt="2025-05-06T15:34:33.853" v="207" actId="14100"/>
          <ac:spMkLst>
            <pc:docMk/>
            <pc:sldMk cId="4275724164" sldId="317"/>
            <ac:spMk id="6" creationId="{15FD57B2-AFAF-67CD-C2FE-FCB9FBEA8CC7}"/>
          </ac:spMkLst>
        </pc:spChg>
        <pc:spChg chg="mod">
          <ac:chgData name="Clemens Kerschbaum" userId="32d24aac-0edb-426b-91e4-bf3d73c0e850" providerId="ADAL" clId="{C4E597E6-78D5-384D-9C13-2524DFCB56A7}" dt="2025-05-07T05:26:31.718" v="2679" actId="20577"/>
          <ac:spMkLst>
            <pc:docMk/>
            <pc:sldMk cId="4275724164" sldId="317"/>
            <ac:spMk id="7" creationId="{3A9E1F78-169C-65D5-8A55-B097A5CDAE17}"/>
          </ac:spMkLst>
        </pc:spChg>
      </pc:sldChg>
      <pc:sldChg chg="add del">
        <pc:chgData name="Clemens Kerschbaum" userId="32d24aac-0edb-426b-91e4-bf3d73c0e850" providerId="ADAL" clId="{C4E597E6-78D5-384D-9C13-2524DFCB56A7}" dt="2025-05-07T05:26:26.112" v="2677" actId="2696"/>
        <pc:sldMkLst>
          <pc:docMk/>
          <pc:sldMk cId="677351569" sldId="318"/>
        </pc:sldMkLst>
      </pc:sldChg>
      <pc:sldChg chg="addSp modSp add mod">
        <pc:chgData name="Clemens Kerschbaum" userId="32d24aac-0edb-426b-91e4-bf3d73c0e850" providerId="ADAL" clId="{C4E597E6-78D5-384D-9C13-2524DFCB56A7}" dt="2025-05-07T05:27:24.148" v="2689" actId="14100"/>
        <pc:sldMkLst>
          <pc:docMk/>
          <pc:sldMk cId="2430279698" sldId="319"/>
        </pc:sldMkLst>
        <pc:spChg chg="mod">
          <ac:chgData name="Clemens Kerschbaum" userId="32d24aac-0edb-426b-91e4-bf3d73c0e850" providerId="ADAL" clId="{C4E597E6-78D5-384D-9C13-2524DFCB56A7}" dt="2025-05-07T05:27:12.494" v="2688" actId="1036"/>
          <ac:spMkLst>
            <pc:docMk/>
            <pc:sldMk cId="2430279698" sldId="319"/>
            <ac:spMk id="6" creationId="{C3C2BBAA-DAFF-5288-6FD4-2CBAD77DD2DC}"/>
          </ac:spMkLst>
        </pc:spChg>
        <pc:spChg chg="mod">
          <ac:chgData name="Clemens Kerschbaum" userId="32d24aac-0edb-426b-91e4-bf3d73c0e850" providerId="ADAL" clId="{C4E597E6-78D5-384D-9C13-2524DFCB56A7}" dt="2025-05-06T15:42:31.526" v="417" actId="14100"/>
          <ac:spMkLst>
            <pc:docMk/>
            <pc:sldMk cId="2430279698" sldId="319"/>
            <ac:spMk id="7" creationId="{D679431B-50DE-04FB-38B6-28A9A0C24E44}"/>
          </ac:spMkLst>
        </pc:spChg>
        <pc:spChg chg="add mod">
          <ac:chgData name="Clemens Kerschbaum" userId="32d24aac-0edb-426b-91e4-bf3d73c0e850" providerId="ADAL" clId="{C4E597E6-78D5-384D-9C13-2524DFCB56A7}" dt="2025-05-07T05:27:24.148" v="2689" actId="14100"/>
          <ac:spMkLst>
            <pc:docMk/>
            <pc:sldMk cId="2430279698" sldId="319"/>
            <ac:spMk id="8" creationId="{BADFBB21-8A62-46A1-AE79-212597E840FB}"/>
          </ac:spMkLst>
        </pc:spChg>
      </pc:sldChg>
      <pc:sldChg chg="addSp delSp modSp add mod">
        <pc:chgData name="Clemens Kerschbaum" userId="32d24aac-0edb-426b-91e4-bf3d73c0e850" providerId="ADAL" clId="{C4E597E6-78D5-384D-9C13-2524DFCB56A7}" dt="2025-05-06T15:43:31.164" v="495" actId="14100"/>
        <pc:sldMkLst>
          <pc:docMk/>
          <pc:sldMk cId="1791044279" sldId="320"/>
        </pc:sldMkLst>
        <pc:spChg chg="del">
          <ac:chgData name="Clemens Kerschbaum" userId="32d24aac-0edb-426b-91e4-bf3d73c0e850" providerId="ADAL" clId="{C4E597E6-78D5-384D-9C13-2524DFCB56A7}" dt="2025-05-06T15:39:26.679" v="297" actId="478"/>
          <ac:spMkLst>
            <pc:docMk/>
            <pc:sldMk cId="1791044279" sldId="320"/>
            <ac:spMk id="6" creationId="{DB50B261-2C5B-22FF-299B-19FF4777DA44}"/>
          </ac:spMkLst>
        </pc:spChg>
        <pc:spChg chg="mod">
          <ac:chgData name="Clemens Kerschbaum" userId="32d24aac-0edb-426b-91e4-bf3d73c0e850" providerId="ADAL" clId="{C4E597E6-78D5-384D-9C13-2524DFCB56A7}" dt="2025-05-06T15:42:43.212" v="418" actId="14100"/>
          <ac:spMkLst>
            <pc:docMk/>
            <pc:sldMk cId="1791044279" sldId="320"/>
            <ac:spMk id="7" creationId="{0C14C762-8C59-6171-ECDF-277F0C2C999A}"/>
          </ac:spMkLst>
        </pc:spChg>
        <pc:spChg chg="mod">
          <ac:chgData name="Clemens Kerschbaum" userId="32d24aac-0edb-426b-91e4-bf3d73c0e850" providerId="ADAL" clId="{C4E597E6-78D5-384D-9C13-2524DFCB56A7}" dt="2025-05-06T15:41:54.298" v="405" actId="20577"/>
          <ac:spMkLst>
            <pc:docMk/>
            <pc:sldMk cId="1791044279" sldId="320"/>
            <ac:spMk id="8" creationId="{AFF30CFE-0AB4-A6F2-6A72-F270B1F41A93}"/>
          </ac:spMkLst>
        </pc:spChg>
        <pc:spChg chg="add mod">
          <ac:chgData name="Clemens Kerschbaum" userId="32d24aac-0edb-426b-91e4-bf3d73c0e850" providerId="ADAL" clId="{C4E597E6-78D5-384D-9C13-2524DFCB56A7}" dt="2025-05-06T15:43:31.164" v="495" actId="14100"/>
          <ac:spMkLst>
            <pc:docMk/>
            <pc:sldMk cId="1791044279" sldId="320"/>
            <ac:spMk id="9" creationId="{06F676D2-B3E7-9C3D-66DF-29AF49F152A2}"/>
          </ac:spMkLst>
        </pc:spChg>
      </pc:sldChg>
      <pc:sldChg chg="delSp modSp add mod">
        <pc:chgData name="Clemens Kerschbaum" userId="32d24aac-0edb-426b-91e4-bf3d73c0e850" providerId="ADAL" clId="{C4E597E6-78D5-384D-9C13-2524DFCB56A7}" dt="2025-05-06T15:45:28.246" v="508" actId="478"/>
        <pc:sldMkLst>
          <pc:docMk/>
          <pc:sldMk cId="2239930767" sldId="321"/>
        </pc:sldMkLst>
        <pc:spChg chg="del mod">
          <ac:chgData name="Clemens Kerschbaum" userId="32d24aac-0edb-426b-91e4-bf3d73c0e850" providerId="ADAL" clId="{C4E597E6-78D5-384D-9C13-2524DFCB56A7}" dt="2025-05-06T15:44:38.893" v="501" actId="478"/>
          <ac:spMkLst>
            <pc:docMk/>
            <pc:sldMk cId="2239930767" sldId="321"/>
            <ac:spMk id="7" creationId="{3B49A41A-F149-C4ED-CAE3-B5134617F012}"/>
          </ac:spMkLst>
        </pc:spChg>
        <pc:spChg chg="mod">
          <ac:chgData name="Clemens Kerschbaum" userId="32d24aac-0edb-426b-91e4-bf3d73c0e850" providerId="ADAL" clId="{C4E597E6-78D5-384D-9C13-2524DFCB56A7}" dt="2025-05-06T15:45:18.835" v="507" actId="120"/>
          <ac:spMkLst>
            <pc:docMk/>
            <pc:sldMk cId="2239930767" sldId="321"/>
            <ac:spMk id="8" creationId="{70BBA91D-9739-40AA-3CAC-00992F9E051F}"/>
          </ac:spMkLst>
        </pc:spChg>
        <pc:spChg chg="del mod">
          <ac:chgData name="Clemens Kerschbaum" userId="32d24aac-0edb-426b-91e4-bf3d73c0e850" providerId="ADAL" clId="{C4E597E6-78D5-384D-9C13-2524DFCB56A7}" dt="2025-05-06T15:44:40.360" v="502" actId="478"/>
          <ac:spMkLst>
            <pc:docMk/>
            <pc:sldMk cId="2239930767" sldId="321"/>
            <ac:spMk id="9" creationId="{6B02F994-09F6-36F7-E8C8-E0C0A83D12BD}"/>
          </ac:spMkLst>
        </pc:spChg>
        <pc:picChg chg="del">
          <ac:chgData name="Clemens Kerschbaum" userId="32d24aac-0edb-426b-91e4-bf3d73c0e850" providerId="ADAL" clId="{C4E597E6-78D5-384D-9C13-2524DFCB56A7}" dt="2025-05-06T15:45:28.246" v="508" actId="478"/>
          <ac:picMkLst>
            <pc:docMk/>
            <pc:sldMk cId="2239930767" sldId="321"/>
            <ac:picMk id="5" creationId="{505BED98-4343-9D3E-09EF-AEBA2CAE5C4B}"/>
          </ac:picMkLst>
        </pc:picChg>
      </pc:sldChg>
      <pc:sldChg chg="addSp delSp modSp add mod ord">
        <pc:chgData name="Clemens Kerschbaum" userId="32d24aac-0edb-426b-91e4-bf3d73c0e850" providerId="ADAL" clId="{C4E597E6-78D5-384D-9C13-2524DFCB56A7}" dt="2025-05-06T22:16:14.301" v="2650" actId="20577"/>
        <pc:sldMkLst>
          <pc:docMk/>
          <pc:sldMk cId="182713863" sldId="322"/>
        </pc:sldMkLst>
        <pc:spChg chg="mod">
          <ac:chgData name="Clemens Kerschbaum" userId="32d24aac-0edb-426b-91e4-bf3d73c0e850" providerId="ADAL" clId="{C4E597E6-78D5-384D-9C13-2524DFCB56A7}" dt="2025-05-06T20:34:51.239" v="630" actId="404"/>
          <ac:spMkLst>
            <pc:docMk/>
            <pc:sldMk cId="182713863" sldId="322"/>
            <ac:spMk id="6" creationId="{78DC9867-09B1-870D-1A22-A2D37CF01836}"/>
          </ac:spMkLst>
        </pc:spChg>
        <pc:spChg chg="mod">
          <ac:chgData name="Clemens Kerschbaum" userId="32d24aac-0edb-426b-91e4-bf3d73c0e850" providerId="ADAL" clId="{C4E597E6-78D5-384D-9C13-2524DFCB56A7}" dt="2025-05-06T22:16:14.301" v="2650" actId="20577"/>
          <ac:spMkLst>
            <pc:docMk/>
            <pc:sldMk cId="182713863" sldId="322"/>
            <ac:spMk id="7" creationId="{F04614EB-E27B-F102-A733-7320F80D6763}"/>
          </ac:spMkLst>
        </pc:spChg>
        <pc:picChg chg="mod">
          <ac:chgData name="Clemens Kerschbaum" userId="32d24aac-0edb-426b-91e4-bf3d73c0e850" providerId="ADAL" clId="{C4E597E6-78D5-384D-9C13-2524DFCB56A7}" dt="2025-05-06T15:46:49.732" v="530" actId="1076"/>
          <ac:picMkLst>
            <pc:docMk/>
            <pc:sldMk cId="182713863" sldId="322"/>
            <ac:picMk id="4" creationId="{9E109307-DABF-9642-FD67-A94F514E0BA2}"/>
          </ac:picMkLst>
        </pc:picChg>
        <pc:picChg chg="mod">
          <ac:chgData name="Clemens Kerschbaum" userId="32d24aac-0edb-426b-91e4-bf3d73c0e850" providerId="ADAL" clId="{C4E597E6-78D5-384D-9C13-2524DFCB56A7}" dt="2025-05-06T15:46:59.350" v="579" actId="1035"/>
          <ac:picMkLst>
            <pc:docMk/>
            <pc:sldMk cId="182713863" sldId="322"/>
            <ac:picMk id="5" creationId="{A3C86C4B-17FC-F4C7-07D5-9C3B6EE9CD73}"/>
          </ac:picMkLst>
        </pc:picChg>
        <pc:picChg chg="add del mod">
          <ac:chgData name="Clemens Kerschbaum" userId="32d24aac-0edb-426b-91e4-bf3d73c0e850" providerId="ADAL" clId="{C4E597E6-78D5-384D-9C13-2524DFCB56A7}" dt="2025-05-06T20:34:15.669" v="603" actId="478"/>
          <ac:picMkLst>
            <pc:docMk/>
            <pc:sldMk cId="182713863" sldId="322"/>
            <ac:picMk id="4098" creationId="{CB9A4078-749F-C1DA-104F-D39A6DDFFD8C}"/>
          </ac:picMkLst>
        </pc:picChg>
      </pc:sldChg>
      <pc:sldChg chg="modSp mod">
        <pc:chgData name="Clemens Kerschbaum" userId="32d24aac-0edb-426b-91e4-bf3d73c0e850" providerId="ADAL" clId="{C4E597E6-78D5-384D-9C13-2524DFCB56A7}" dt="2025-05-06T21:50:18.201" v="2328" actId="14861"/>
        <pc:sldMkLst>
          <pc:docMk/>
          <pc:sldMk cId="2534571942" sldId="323"/>
        </pc:sldMkLst>
        <pc:spChg chg="mod">
          <ac:chgData name="Clemens Kerschbaum" userId="32d24aac-0edb-426b-91e4-bf3d73c0e850" providerId="ADAL" clId="{C4E597E6-78D5-384D-9C13-2524DFCB56A7}" dt="2025-05-06T21:49:38.279" v="2325" actId="207"/>
          <ac:spMkLst>
            <pc:docMk/>
            <pc:sldMk cId="2534571942" sldId="323"/>
            <ac:spMk id="7" creationId="{4D0A544C-2F37-5E1B-4780-2748F85B174C}"/>
          </ac:spMkLst>
        </pc:spChg>
        <pc:spChg chg="mod">
          <ac:chgData name="Clemens Kerschbaum" userId="32d24aac-0edb-426b-91e4-bf3d73c0e850" providerId="ADAL" clId="{C4E597E6-78D5-384D-9C13-2524DFCB56A7}" dt="2025-05-06T21:49:38.279" v="2325" actId="207"/>
          <ac:spMkLst>
            <pc:docMk/>
            <pc:sldMk cId="2534571942" sldId="323"/>
            <ac:spMk id="8" creationId="{C2238F97-2139-C081-B5BA-19C3ECDF83AC}"/>
          </ac:spMkLst>
        </pc:spChg>
        <pc:spChg chg="mod">
          <ac:chgData name="Clemens Kerschbaum" userId="32d24aac-0edb-426b-91e4-bf3d73c0e850" providerId="ADAL" clId="{C4E597E6-78D5-384D-9C13-2524DFCB56A7}" dt="2025-05-06T21:49:38.279" v="2325" actId="207"/>
          <ac:spMkLst>
            <pc:docMk/>
            <pc:sldMk cId="2534571942" sldId="323"/>
            <ac:spMk id="9" creationId="{C8977C7A-A04D-BC28-DF6B-AF86226D0DA0}"/>
          </ac:spMkLst>
        </pc:spChg>
        <pc:spChg chg="mod">
          <ac:chgData name="Clemens Kerschbaum" userId="32d24aac-0edb-426b-91e4-bf3d73c0e850" providerId="ADAL" clId="{C4E597E6-78D5-384D-9C13-2524DFCB56A7}" dt="2025-05-06T21:49:38.279" v="2325" actId="207"/>
          <ac:spMkLst>
            <pc:docMk/>
            <pc:sldMk cId="2534571942" sldId="323"/>
            <ac:spMk id="10" creationId="{DF1523C0-B33A-4DB2-5AA0-ECFFE5F3C8FB}"/>
          </ac:spMkLst>
        </pc:spChg>
        <pc:spChg chg="mod">
          <ac:chgData name="Clemens Kerschbaum" userId="32d24aac-0edb-426b-91e4-bf3d73c0e850" providerId="ADAL" clId="{C4E597E6-78D5-384D-9C13-2524DFCB56A7}" dt="2025-05-06T21:49:38.279" v="2325" actId="207"/>
          <ac:spMkLst>
            <pc:docMk/>
            <pc:sldMk cId="2534571942" sldId="323"/>
            <ac:spMk id="11" creationId="{1D99DC92-67BA-BD6D-EC21-343D2A64018F}"/>
          </ac:spMkLst>
        </pc:spChg>
        <pc:spChg chg="mod">
          <ac:chgData name="Clemens Kerschbaum" userId="32d24aac-0edb-426b-91e4-bf3d73c0e850" providerId="ADAL" clId="{C4E597E6-78D5-384D-9C13-2524DFCB56A7}" dt="2025-05-06T21:49:38.279" v="2325" actId="207"/>
          <ac:spMkLst>
            <pc:docMk/>
            <pc:sldMk cId="2534571942" sldId="323"/>
            <ac:spMk id="12" creationId="{6974BE18-F578-8340-4E26-BBD827FB3F5B}"/>
          </ac:spMkLst>
        </pc:spChg>
        <pc:spChg chg="mod">
          <ac:chgData name="Clemens Kerschbaum" userId="32d24aac-0edb-426b-91e4-bf3d73c0e850" providerId="ADAL" clId="{C4E597E6-78D5-384D-9C13-2524DFCB56A7}" dt="2025-05-06T21:49:52.663" v="2326" actId="207"/>
          <ac:spMkLst>
            <pc:docMk/>
            <pc:sldMk cId="2534571942" sldId="323"/>
            <ac:spMk id="32" creationId="{20FBC170-B05A-CECE-7A58-0A99C12B5086}"/>
          </ac:spMkLst>
        </pc:spChg>
        <pc:spChg chg="mod">
          <ac:chgData name="Clemens Kerschbaum" userId="32d24aac-0edb-426b-91e4-bf3d73c0e850" providerId="ADAL" clId="{C4E597E6-78D5-384D-9C13-2524DFCB56A7}" dt="2025-05-06T21:49:52.663" v="2326" actId="207"/>
          <ac:spMkLst>
            <pc:docMk/>
            <pc:sldMk cId="2534571942" sldId="323"/>
            <ac:spMk id="33" creationId="{E3211428-E8F5-55DC-A332-F6EDDB067757}"/>
          </ac:spMkLst>
        </pc:spChg>
        <pc:spChg chg="mod">
          <ac:chgData name="Clemens Kerschbaum" userId="32d24aac-0edb-426b-91e4-bf3d73c0e850" providerId="ADAL" clId="{C4E597E6-78D5-384D-9C13-2524DFCB56A7}" dt="2025-05-06T21:49:52.663" v="2326" actId="207"/>
          <ac:spMkLst>
            <pc:docMk/>
            <pc:sldMk cId="2534571942" sldId="323"/>
            <ac:spMk id="34" creationId="{DF88D99A-728C-3A91-4B60-7667281E8788}"/>
          </ac:spMkLst>
        </pc:spChg>
        <pc:spChg chg="mod">
          <ac:chgData name="Clemens Kerschbaum" userId="32d24aac-0edb-426b-91e4-bf3d73c0e850" providerId="ADAL" clId="{C4E597E6-78D5-384D-9C13-2524DFCB56A7}" dt="2025-05-06T21:49:52.663" v="2326" actId="207"/>
          <ac:spMkLst>
            <pc:docMk/>
            <pc:sldMk cId="2534571942" sldId="323"/>
            <ac:spMk id="35" creationId="{48390CB4-49BA-E7C8-44E0-B02F56AD5BFB}"/>
          </ac:spMkLst>
        </pc:spChg>
        <pc:spChg chg="mod">
          <ac:chgData name="Clemens Kerschbaum" userId="32d24aac-0edb-426b-91e4-bf3d73c0e850" providerId="ADAL" clId="{C4E597E6-78D5-384D-9C13-2524DFCB56A7}" dt="2025-05-06T21:49:52.663" v="2326" actId="207"/>
          <ac:spMkLst>
            <pc:docMk/>
            <pc:sldMk cId="2534571942" sldId="323"/>
            <ac:spMk id="36" creationId="{B3CDBE9A-A017-D531-B213-E0C4A8359AE4}"/>
          </ac:spMkLst>
        </pc:spChg>
        <pc:spChg chg="mod">
          <ac:chgData name="Clemens Kerschbaum" userId="32d24aac-0edb-426b-91e4-bf3d73c0e850" providerId="ADAL" clId="{C4E597E6-78D5-384D-9C13-2524DFCB56A7}" dt="2025-05-06T21:49:52.663" v="2326" actId="207"/>
          <ac:spMkLst>
            <pc:docMk/>
            <pc:sldMk cId="2534571942" sldId="323"/>
            <ac:spMk id="37" creationId="{450A4B14-9359-5C1D-DF87-F6E8D758629D}"/>
          </ac:spMkLst>
        </pc:spChg>
        <pc:grpChg chg="mod">
          <ac:chgData name="Clemens Kerschbaum" userId="32d24aac-0edb-426b-91e4-bf3d73c0e850" providerId="ADAL" clId="{C4E597E6-78D5-384D-9C13-2524DFCB56A7}" dt="2025-05-06T21:50:11.182" v="2327" actId="14861"/>
          <ac:grpSpMkLst>
            <pc:docMk/>
            <pc:sldMk cId="2534571942" sldId="323"/>
            <ac:grpSpMk id="29" creationId="{8EF7C5A3-383D-0527-EE2A-AE1B16494F2C}"/>
          </ac:grpSpMkLst>
        </pc:grpChg>
        <pc:grpChg chg="mod">
          <ac:chgData name="Clemens Kerschbaum" userId="32d24aac-0edb-426b-91e4-bf3d73c0e850" providerId="ADAL" clId="{C4E597E6-78D5-384D-9C13-2524DFCB56A7}" dt="2025-05-06T21:50:18.201" v="2328" actId="14861"/>
          <ac:grpSpMkLst>
            <pc:docMk/>
            <pc:sldMk cId="2534571942" sldId="323"/>
            <ac:grpSpMk id="30" creationId="{05C093CA-B942-62F0-1A34-E15F371D1561}"/>
          </ac:grpSpMkLst>
        </pc:grpChg>
      </pc:sldChg>
      <pc:sldChg chg="modSp mod">
        <pc:chgData name="Clemens Kerschbaum" userId="32d24aac-0edb-426b-91e4-bf3d73c0e850" providerId="ADAL" clId="{C4E597E6-78D5-384D-9C13-2524DFCB56A7}" dt="2025-05-06T22:00:58.414" v="2549" actId="13926"/>
        <pc:sldMkLst>
          <pc:docMk/>
          <pc:sldMk cId="2314724338" sldId="324"/>
        </pc:sldMkLst>
        <pc:spChg chg="mod">
          <ac:chgData name="Clemens Kerschbaum" userId="32d24aac-0edb-426b-91e4-bf3d73c0e850" providerId="ADAL" clId="{C4E597E6-78D5-384D-9C13-2524DFCB56A7}" dt="2025-05-06T22:00:58.414" v="2549" actId="13926"/>
          <ac:spMkLst>
            <pc:docMk/>
            <pc:sldMk cId="2314724338" sldId="324"/>
            <ac:spMk id="3" creationId="{62F38FD0-7602-39C4-403E-9EDFD76BF2A2}"/>
          </ac:spMkLst>
        </pc:spChg>
      </pc:sldChg>
      <pc:sldChg chg="addSp modSp mod">
        <pc:chgData name="Clemens Kerschbaum" userId="32d24aac-0edb-426b-91e4-bf3d73c0e850" providerId="ADAL" clId="{C4E597E6-78D5-384D-9C13-2524DFCB56A7}" dt="2025-05-07T05:14:31.579" v="2665" actId="27636"/>
        <pc:sldMkLst>
          <pc:docMk/>
          <pc:sldMk cId="2766607101" sldId="325"/>
        </pc:sldMkLst>
        <pc:spChg chg="mod">
          <ac:chgData name="Clemens Kerschbaum" userId="32d24aac-0edb-426b-91e4-bf3d73c0e850" providerId="ADAL" clId="{C4E597E6-78D5-384D-9C13-2524DFCB56A7}" dt="2025-05-07T05:14:31.579" v="2665" actId="27636"/>
          <ac:spMkLst>
            <pc:docMk/>
            <pc:sldMk cId="2766607101" sldId="325"/>
            <ac:spMk id="3" creationId="{D3CFD287-E4AC-5B49-6937-B450EC2A4CD2}"/>
          </ac:spMkLst>
        </pc:spChg>
        <pc:spChg chg="add mod">
          <ac:chgData name="Clemens Kerschbaum" userId="32d24aac-0edb-426b-91e4-bf3d73c0e850" providerId="ADAL" clId="{C4E597E6-78D5-384D-9C13-2524DFCB56A7}" dt="2025-05-06T22:02:48.837" v="2562" actId="1076"/>
          <ac:spMkLst>
            <pc:docMk/>
            <pc:sldMk cId="2766607101" sldId="325"/>
            <ac:spMk id="8" creationId="{B3558ED6-F45C-60B7-8A2E-4097C8EBBE70}"/>
          </ac:spMkLst>
        </pc:spChg>
      </pc:sldChg>
      <pc:sldChg chg="addSp modSp mod">
        <pc:chgData name="Clemens Kerschbaum" userId="32d24aac-0edb-426b-91e4-bf3d73c0e850" providerId="ADAL" clId="{C4E597E6-78D5-384D-9C13-2524DFCB56A7}" dt="2025-05-07T05:14:49.139" v="2666" actId="5793"/>
        <pc:sldMkLst>
          <pc:docMk/>
          <pc:sldMk cId="634194858" sldId="326"/>
        </pc:sldMkLst>
        <pc:spChg chg="mod">
          <ac:chgData name="Clemens Kerschbaum" userId="32d24aac-0edb-426b-91e4-bf3d73c0e850" providerId="ADAL" clId="{C4E597E6-78D5-384D-9C13-2524DFCB56A7}" dt="2025-05-07T05:14:49.139" v="2666" actId="5793"/>
          <ac:spMkLst>
            <pc:docMk/>
            <pc:sldMk cId="634194858" sldId="326"/>
            <ac:spMk id="3" creationId="{11D47C48-F423-D99D-53CF-4D4846C8AB75}"/>
          </ac:spMkLst>
        </pc:spChg>
        <pc:spChg chg="add mod">
          <ac:chgData name="Clemens Kerschbaum" userId="32d24aac-0edb-426b-91e4-bf3d73c0e850" providerId="ADAL" clId="{C4E597E6-78D5-384D-9C13-2524DFCB56A7}" dt="2025-05-06T22:02:56.637" v="2564" actId="1076"/>
          <ac:spMkLst>
            <pc:docMk/>
            <pc:sldMk cId="634194858" sldId="326"/>
            <ac:spMk id="4" creationId="{590C9F28-D80C-7C4C-9B81-991B5B66312F}"/>
          </ac:spMkLst>
        </pc:spChg>
      </pc:sldChg>
      <pc:sldChg chg="addSp modSp mod">
        <pc:chgData name="Clemens Kerschbaum" userId="32d24aac-0edb-426b-91e4-bf3d73c0e850" providerId="ADAL" clId="{C4E597E6-78D5-384D-9C13-2524DFCB56A7}" dt="2025-05-07T05:16:18.001" v="2675" actId="27636"/>
        <pc:sldMkLst>
          <pc:docMk/>
          <pc:sldMk cId="1179617030" sldId="327"/>
        </pc:sldMkLst>
        <pc:spChg chg="mod">
          <ac:chgData name="Clemens Kerschbaum" userId="32d24aac-0edb-426b-91e4-bf3d73c0e850" providerId="ADAL" clId="{C4E597E6-78D5-384D-9C13-2524DFCB56A7}" dt="2025-05-07T05:16:18.001" v="2675" actId="27636"/>
          <ac:spMkLst>
            <pc:docMk/>
            <pc:sldMk cId="1179617030" sldId="327"/>
            <ac:spMk id="3" creationId="{1C71296B-6251-438A-DED1-2E4023B0C9EC}"/>
          </ac:spMkLst>
        </pc:spChg>
        <pc:spChg chg="add mod">
          <ac:chgData name="Clemens Kerschbaum" userId="32d24aac-0edb-426b-91e4-bf3d73c0e850" providerId="ADAL" clId="{C4E597E6-78D5-384D-9C13-2524DFCB56A7}" dt="2025-05-06T22:03:01.992" v="2566" actId="1076"/>
          <ac:spMkLst>
            <pc:docMk/>
            <pc:sldMk cId="1179617030" sldId="327"/>
            <ac:spMk id="7" creationId="{39B1DE84-3C3B-59BD-2F3A-EC33DC56687D}"/>
          </ac:spMkLst>
        </pc:spChg>
      </pc:sldChg>
      <pc:sldChg chg="modSp">
        <pc:chgData name="Clemens Kerschbaum" userId="32d24aac-0edb-426b-91e4-bf3d73c0e850" providerId="ADAL" clId="{C4E597E6-78D5-384D-9C13-2524DFCB56A7}" dt="2025-05-06T21:59:32.644" v="2539"/>
        <pc:sldMkLst>
          <pc:docMk/>
          <pc:sldMk cId="1157464005" sldId="328"/>
        </pc:sldMkLst>
        <pc:picChg chg="mod">
          <ac:chgData name="Clemens Kerschbaum" userId="32d24aac-0edb-426b-91e4-bf3d73c0e850" providerId="ADAL" clId="{C4E597E6-78D5-384D-9C13-2524DFCB56A7}" dt="2025-05-06T21:59:18.069" v="2530"/>
          <ac:picMkLst>
            <pc:docMk/>
            <pc:sldMk cId="1157464005" sldId="328"/>
            <ac:picMk id="4" creationId="{6BCED336-0FC4-4F1E-E966-178C5012A6AE}"/>
          </ac:picMkLst>
        </pc:picChg>
        <pc:picChg chg="mod">
          <ac:chgData name="Clemens Kerschbaum" userId="32d24aac-0edb-426b-91e4-bf3d73c0e850" providerId="ADAL" clId="{C4E597E6-78D5-384D-9C13-2524DFCB56A7}" dt="2025-05-06T21:59:32.644" v="2539"/>
          <ac:picMkLst>
            <pc:docMk/>
            <pc:sldMk cId="1157464005" sldId="328"/>
            <ac:picMk id="5" creationId="{2F6F8A7D-64AD-723C-0144-B028DEC38F3E}"/>
          </ac:picMkLst>
        </pc:picChg>
      </pc:sldChg>
      <pc:sldChg chg="modSp">
        <pc:chgData name="Clemens Kerschbaum" userId="32d24aac-0edb-426b-91e4-bf3d73c0e850" providerId="ADAL" clId="{C4E597E6-78D5-384D-9C13-2524DFCB56A7}" dt="2025-05-06T21:58:35.751" v="2519"/>
        <pc:sldMkLst>
          <pc:docMk/>
          <pc:sldMk cId="1086808879" sldId="329"/>
        </pc:sldMkLst>
        <pc:picChg chg="mod">
          <ac:chgData name="Clemens Kerschbaum" userId="32d24aac-0edb-426b-91e4-bf3d73c0e850" providerId="ADAL" clId="{C4E597E6-78D5-384D-9C13-2524DFCB56A7}" dt="2025-05-06T21:58:35.751" v="2519"/>
          <ac:picMkLst>
            <pc:docMk/>
            <pc:sldMk cId="1086808879" sldId="329"/>
            <ac:picMk id="2050" creationId="{B483C074-E63B-6FF2-92FD-8DA9CA4E7F01}"/>
          </ac:picMkLst>
        </pc:picChg>
      </pc:sldChg>
      <pc:sldChg chg="modSp new del mod">
        <pc:chgData name="Clemens Kerschbaum" userId="32d24aac-0edb-426b-91e4-bf3d73c0e850" providerId="ADAL" clId="{C4E597E6-78D5-384D-9C13-2524DFCB56A7}" dt="2025-05-06T21:17:47.631" v="1854" actId="2696"/>
        <pc:sldMkLst>
          <pc:docMk/>
          <pc:sldMk cId="2042471014" sldId="330"/>
        </pc:sldMkLst>
        <pc:spChg chg="mod">
          <ac:chgData name="Clemens Kerschbaum" userId="32d24aac-0edb-426b-91e4-bf3d73c0e850" providerId="ADAL" clId="{C4E597E6-78D5-384D-9C13-2524DFCB56A7}" dt="2025-05-06T20:42:57.380" v="732" actId="20577"/>
          <ac:spMkLst>
            <pc:docMk/>
            <pc:sldMk cId="2042471014" sldId="330"/>
            <ac:spMk id="2" creationId="{0880EECE-4188-3E3C-59ED-381A8B55D426}"/>
          </ac:spMkLst>
        </pc:spChg>
        <pc:spChg chg="mod">
          <ac:chgData name="Clemens Kerschbaum" userId="32d24aac-0edb-426b-91e4-bf3d73c0e850" providerId="ADAL" clId="{C4E597E6-78D5-384D-9C13-2524DFCB56A7}" dt="2025-05-06T20:50:00.813" v="1081" actId="20577"/>
          <ac:spMkLst>
            <pc:docMk/>
            <pc:sldMk cId="2042471014" sldId="330"/>
            <ac:spMk id="3" creationId="{92E284A4-9A69-3545-C5AA-189DA28AA63F}"/>
          </ac:spMkLst>
        </pc:spChg>
      </pc:sldChg>
      <pc:sldChg chg="addSp modSp new mod">
        <pc:chgData name="Clemens Kerschbaum" userId="32d24aac-0edb-426b-91e4-bf3d73c0e850" providerId="ADAL" clId="{C4E597E6-78D5-384D-9C13-2524DFCB56A7}" dt="2025-05-07T05:30:44.032" v="2691" actId="20577"/>
        <pc:sldMkLst>
          <pc:docMk/>
          <pc:sldMk cId="4033551348" sldId="331"/>
        </pc:sldMkLst>
        <pc:spChg chg="mod">
          <ac:chgData name="Clemens Kerschbaum" userId="32d24aac-0edb-426b-91e4-bf3d73c0e850" providerId="ADAL" clId="{C4E597E6-78D5-384D-9C13-2524DFCB56A7}" dt="2025-05-07T05:30:44.032" v="2691" actId="20577"/>
          <ac:spMkLst>
            <pc:docMk/>
            <pc:sldMk cId="4033551348" sldId="331"/>
            <ac:spMk id="2" creationId="{0BBB4D80-94B7-0BC4-8AF7-5EA7BDDB7EC6}"/>
          </ac:spMkLst>
        </pc:spChg>
        <pc:spChg chg="mod">
          <ac:chgData name="Clemens Kerschbaum" userId="32d24aac-0edb-426b-91e4-bf3d73c0e850" providerId="ADAL" clId="{C4E597E6-78D5-384D-9C13-2524DFCB56A7}" dt="2025-05-06T20:52:06.220" v="1108" actId="1076"/>
          <ac:spMkLst>
            <pc:docMk/>
            <pc:sldMk cId="4033551348" sldId="331"/>
            <ac:spMk id="3" creationId="{22919C49-6BD4-D969-A7E4-E1AE30E525CE}"/>
          </ac:spMkLst>
        </pc:spChg>
        <pc:spChg chg="add mod">
          <ac:chgData name="Clemens Kerschbaum" userId="32d24aac-0edb-426b-91e4-bf3d73c0e850" providerId="ADAL" clId="{C4E597E6-78D5-384D-9C13-2524DFCB56A7}" dt="2025-05-06T21:11:58.345" v="1656" actId="14100"/>
          <ac:spMkLst>
            <pc:docMk/>
            <pc:sldMk cId="4033551348" sldId="331"/>
            <ac:spMk id="4" creationId="{F052BE79-374A-BA51-A4F0-86014F5ACDFE}"/>
          </ac:spMkLst>
        </pc:spChg>
        <pc:spChg chg="add mod">
          <ac:chgData name="Clemens Kerschbaum" userId="32d24aac-0edb-426b-91e4-bf3d73c0e850" providerId="ADAL" clId="{C4E597E6-78D5-384D-9C13-2524DFCB56A7}" dt="2025-05-06T21:00:56.600" v="1279" actId="14100"/>
          <ac:spMkLst>
            <pc:docMk/>
            <pc:sldMk cId="4033551348" sldId="331"/>
            <ac:spMk id="5" creationId="{F39FB255-70E1-8EB8-48FE-D482EF5E0548}"/>
          </ac:spMkLst>
        </pc:spChg>
        <pc:spChg chg="add mod">
          <ac:chgData name="Clemens Kerschbaum" userId="32d24aac-0edb-426b-91e4-bf3d73c0e850" providerId="ADAL" clId="{C4E597E6-78D5-384D-9C13-2524DFCB56A7}" dt="2025-05-06T20:57:37.659" v="1229" actId="1038"/>
          <ac:spMkLst>
            <pc:docMk/>
            <pc:sldMk cId="4033551348" sldId="331"/>
            <ac:spMk id="6" creationId="{DA78A9FA-0D61-8359-ED70-7A9C634E42EE}"/>
          </ac:spMkLst>
        </pc:spChg>
        <pc:spChg chg="add mod">
          <ac:chgData name="Clemens Kerschbaum" userId="32d24aac-0edb-426b-91e4-bf3d73c0e850" providerId="ADAL" clId="{C4E597E6-78D5-384D-9C13-2524DFCB56A7}" dt="2025-05-06T21:04:59.261" v="1407" actId="113"/>
          <ac:spMkLst>
            <pc:docMk/>
            <pc:sldMk cId="4033551348" sldId="331"/>
            <ac:spMk id="7" creationId="{BF4F2AAA-A5EA-2431-63EC-C72B358318E4}"/>
          </ac:spMkLst>
        </pc:spChg>
        <pc:spChg chg="add mod">
          <ac:chgData name="Clemens Kerschbaum" userId="32d24aac-0edb-426b-91e4-bf3d73c0e850" providerId="ADAL" clId="{C4E597E6-78D5-384D-9C13-2524DFCB56A7}" dt="2025-05-06T20:58:54.222" v="1254"/>
          <ac:spMkLst>
            <pc:docMk/>
            <pc:sldMk cId="4033551348" sldId="331"/>
            <ac:spMk id="8" creationId="{39CBB133-5846-8E8B-E91E-784FEE9643A6}"/>
          </ac:spMkLst>
        </pc:spChg>
        <pc:spChg chg="add mod">
          <ac:chgData name="Clemens Kerschbaum" userId="32d24aac-0edb-426b-91e4-bf3d73c0e850" providerId="ADAL" clId="{C4E597E6-78D5-384D-9C13-2524DFCB56A7}" dt="2025-05-06T21:04:59.261" v="1407" actId="113"/>
          <ac:spMkLst>
            <pc:docMk/>
            <pc:sldMk cId="4033551348" sldId="331"/>
            <ac:spMk id="9" creationId="{F856BCF3-DB0F-79E2-2A09-F591F66F94D6}"/>
          </ac:spMkLst>
        </pc:spChg>
        <pc:spChg chg="add mod">
          <ac:chgData name="Clemens Kerschbaum" userId="32d24aac-0edb-426b-91e4-bf3d73c0e850" providerId="ADAL" clId="{C4E597E6-78D5-384D-9C13-2524DFCB56A7}" dt="2025-05-06T21:06:29.620" v="1469" actId="1076"/>
          <ac:spMkLst>
            <pc:docMk/>
            <pc:sldMk cId="4033551348" sldId="331"/>
            <ac:spMk id="13" creationId="{59403AA9-3844-F498-5B0A-982185C766F3}"/>
          </ac:spMkLst>
        </pc:spChg>
        <pc:spChg chg="add mod">
          <ac:chgData name="Clemens Kerschbaum" userId="32d24aac-0edb-426b-91e4-bf3d73c0e850" providerId="ADAL" clId="{C4E597E6-78D5-384D-9C13-2524DFCB56A7}" dt="2025-05-06T21:11:01.430" v="1654" actId="1076"/>
          <ac:spMkLst>
            <pc:docMk/>
            <pc:sldMk cId="4033551348" sldId="331"/>
            <ac:spMk id="15" creationId="{B5EB3430-9EDF-CB94-C641-94A947A421A9}"/>
          </ac:spMkLst>
        </pc:spChg>
        <pc:spChg chg="add mod">
          <ac:chgData name="Clemens Kerschbaum" userId="32d24aac-0edb-426b-91e4-bf3d73c0e850" providerId="ADAL" clId="{C4E597E6-78D5-384D-9C13-2524DFCB56A7}" dt="2025-05-06T21:12:38.286" v="1675" actId="1076"/>
          <ac:spMkLst>
            <pc:docMk/>
            <pc:sldMk cId="4033551348" sldId="331"/>
            <ac:spMk id="16" creationId="{96A1A445-A7ED-87D7-03F3-AD6683D5E6E3}"/>
          </ac:spMkLst>
        </pc:spChg>
        <pc:spChg chg="add mod">
          <ac:chgData name="Clemens Kerschbaum" userId="32d24aac-0edb-426b-91e4-bf3d73c0e850" providerId="ADAL" clId="{C4E597E6-78D5-384D-9C13-2524DFCB56A7}" dt="2025-05-06T21:15:48.897" v="1791" actId="20577"/>
          <ac:spMkLst>
            <pc:docMk/>
            <pc:sldMk cId="4033551348" sldId="331"/>
            <ac:spMk id="17" creationId="{4F0E1F53-C3DC-F85A-F4B1-09165E8876F8}"/>
          </ac:spMkLst>
        </pc:spChg>
        <pc:spChg chg="add mod">
          <ac:chgData name="Clemens Kerschbaum" userId="32d24aac-0edb-426b-91e4-bf3d73c0e850" providerId="ADAL" clId="{C4E597E6-78D5-384D-9C13-2524DFCB56A7}" dt="2025-05-06T21:10:01.021" v="1598" actId="1076"/>
          <ac:spMkLst>
            <pc:docMk/>
            <pc:sldMk cId="4033551348" sldId="331"/>
            <ac:spMk id="18" creationId="{83294BF4-29F1-DCC2-73B3-8BAC54EAC9CA}"/>
          </ac:spMkLst>
        </pc:spChg>
        <pc:spChg chg="add mod">
          <ac:chgData name="Clemens Kerschbaum" userId="32d24aac-0edb-426b-91e4-bf3d73c0e850" providerId="ADAL" clId="{C4E597E6-78D5-384D-9C13-2524DFCB56A7}" dt="2025-05-06T21:11:05.308" v="1655" actId="1076"/>
          <ac:spMkLst>
            <pc:docMk/>
            <pc:sldMk cId="4033551348" sldId="331"/>
            <ac:spMk id="19" creationId="{3F67D396-3C15-AFD9-2641-D35F63C69DFB}"/>
          </ac:spMkLst>
        </pc:spChg>
        <pc:spChg chg="add mod">
          <ac:chgData name="Clemens Kerschbaum" userId="32d24aac-0edb-426b-91e4-bf3d73c0e850" providerId="ADAL" clId="{C4E597E6-78D5-384D-9C13-2524DFCB56A7}" dt="2025-05-06T21:14:33.323" v="1775" actId="1076"/>
          <ac:spMkLst>
            <pc:docMk/>
            <pc:sldMk cId="4033551348" sldId="331"/>
            <ac:spMk id="20" creationId="{29DFDC93-AC31-8914-0C42-1DA104CE0E87}"/>
          </ac:spMkLst>
        </pc:spChg>
        <pc:spChg chg="add mod">
          <ac:chgData name="Clemens Kerschbaum" userId="32d24aac-0edb-426b-91e4-bf3d73c0e850" providerId="ADAL" clId="{C4E597E6-78D5-384D-9C13-2524DFCB56A7}" dt="2025-05-06T21:17:30.436" v="1853" actId="1076"/>
          <ac:spMkLst>
            <pc:docMk/>
            <pc:sldMk cId="4033551348" sldId="331"/>
            <ac:spMk id="21" creationId="{0125E237-B5CD-34D9-FD3F-6155AD36B6CB}"/>
          </ac:spMkLst>
        </pc:spChg>
        <pc:spChg chg="add mod">
          <ac:chgData name="Clemens Kerschbaum" userId="32d24aac-0edb-426b-91e4-bf3d73c0e850" providerId="ADAL" clId="{C4E597E6-78D5-384D-9C13-2524DFCB56A7}" dt="2025-05-06T21:27:00.090" v="1974" actId="1038"/>
          <ac:spMkLst>
            <pc:docMk/>
            <pc:sldMk cId="4033551348" sldId="331"/>
            <ac:spMk id="22" creationId="{C2141816-8596-4815-AE1F-41BD00ED0C1E}"/>
          </ac:spMkLst>
        </pc:spChg>
        <pc:spChg chg="add mod">
          <ac:chgData name="Clemens Kerschbaum" userId="32d24aac-0edb-426b-91e4-bf3d73c0e850" providerId="ADAL" clId="{C4E597E6-78D5-384D-9C13-2524DFCB56A7}" dt="2025-05-06T21:27:11.452" v="1989" actId="1038"/>
          <ac:spMkLst>
            <pc:docMk/>
            <pc:sldMk cId="4033551348" sldId="331"/>
            <ac:spMk id="23" creationId="{52F7D74F-882A-59DD-12B8-6A7634617D24}"/>
          </ac:spMkLst>
        </pc:spChg>
        <pc:cxnChg chg="add mod">
          <ac:chgData name="Clemens Kerschbaum" userId="32d24aac-0edb-426b-91e4-bf3d73c0e850" providerId="ADAL" clId="{C4E597E6-78D5-384D-9C13-2524DFCB56A7}" dt="2025-05-06T21:04:59.261" v="1407" actId="113"/>
          <ac:cxnSpMkLst>
            <pc:docMk/>
            <pc:sldMk cId="4033551348" sldId="331"/>
            <ac:cxnSpMk id="11" creationId="{E4F163D1-0B05-C837-A0D3-CF24981F561A}"/>
          </ac:cxnSpMkLst>
        </pc:cxnChg>
        <pc:cxnChg chg="add mod">
          <ac:chgData name="Clemens Kerschbaum" userId="32d24aac-0edb-426b-91e4-bf3d73c0e850" providerId="ADAL" clId="{C4E597E6-78D5-384D-9C13-2524DFCB56A7}" dt="2025-05-06T21:04:59.261" v="1407" actId="113"/>
          <ac:cxnSpMkLst>
            <pc:docMk/>
            <pc:sldMk cId="4033551348" sldId="331"/>
            <ac:cxnSpMk id="12" creationId="{CDD6B4DF-8DC7-5FCB-ECD0-DD6F974B91AE}"/>
          </ac:cxnSpMkLst>
        </pc:cxnChg>
      </pc:sldChg>
      <pc:sldChg chg="addSp delSp modSp new mod modShow">
        <pc:chgData name="Clemens Kerschbaum" userId="32d24aac-0edb-426b-91e4-bf3d73c0e850" providerId="ADAL" clId="{C4E597E6-78D5-384D-9C13-2524DFCB56A7}" dt="2025-05-06T21:34:17.806" v="2082" actId="729"/>
        <pc:sldMkLst>
          <pc:docMk/>
          <pc:sldMk cId="4289374427" sldId="332"/>
        </pc:sldMkLst>
        <pc:spChg chg="del">
          <ac:chgData name="Clemens Kerschbaum" userId="32d24aac-0edb-426b-91e4-bf3d73c0e850" providerId="ADAL" clId="{C4E597E6-78D5-384D-9C13-2524DFCB56A7}" dt="2025-05-06T21:34:13.811" v="2080"/>
          <ac:spMkLst>
            <pc:docMk/>
            <pc:sldMk cId="4289374427" sldId="332"/>
            <ac:spMk id="3" creationId="{BEC746BC-CC3D-93FB-4F77-1D7381F9D740}"/>
          </ac:spMkLst>
        </pc:spChg>
        <pc:spChg chg="add mod">
          <ac:chgData name="Clemens Kerschbaum" userId="32d24aac-0edb-426b-91e4-bf3d73c0e850" providerId="ADAL" clId="{C4E597E6-78D5-384D-9C13-2524DFCB56A7}" dt="2025-05-06T21:34:13.953" v="2081" actId="27636"/>
          <ac:spMkLst>
            <pc:docMk/>
            <pc:sldMk cId="4289374427" sldId="332"/>
            <ac:spMk id="4" creationId="{49234AF3-98C3-6689-1E3D-08B287EC9747}"/>
          </ac:spMkLst>
        </pc:spChg>
      </pc:sldChg>
      <pc:sldChg chg="addSp modSp mod modShow modNotesTx">
        <pc:chgData name="Clemens Kerschbaum" userId="32d24aac-0edb-426b-91e4-bf3d73c0e850" providerId="ADAL" clId="{C4E597E6-78D5-384D-9C13-2524DFCB56A7}" dt="2025-05-07T06:27:53.936" v="2740" actId="729"/>
        <pc:sldMkLst>
          <pc:docMk/>
          <pc:sldMk cId="16089241" sldId="333"/>
        </pc:sldMkLst>
        <pc:spChg chg="add mod">
          <ac:chgData name="Clemens Kerschbaum" userId="32d24aac-0edb-426b-91e4-bf3d73c0e850" providerId="ADAL" clId="{C4E597E6-78D5-384D-9C13-2524DFCB56A7}" dt="2025-05-06T22:04:16.466" v="2588" actId="1076"/>
          <ac:spMkLst>
            <pc:docMk/>
            <pc:sldMk cId="16089241" sldId="333"/>
            <ac:spMk id="8" creationId="{57F539C5-0932-5998-EC44-4475297F310E}"/>
          </ac:spMkLst>
        </pc:spChg>
        <pc:picChg chg="mod">
          <ac:chgData name="Clemens Kerschbaum" userId="32d24aac-0edb-426b-91e4-bf3d73c0e850" providerId="ADAL" clId="{C4E597E6-78D5-384D-9C13-2524DFCB56A7}" dt="2025-05-06T21:59:50.181" v="2548"/>
          <ac:picMkLst>
            <pc:docMk/>
            <pc:sldMk cId="16089241" sldId="333"/>
            <ac:picMk id="7" creationId="{0E5DF76E-91AD-AF91-4FD5-FAA1E9F0C8C1}"/>
          </ac:picMkLst>
        </pc:picChg>
      </pc:sldChg>
    </pc:docChg>
  </pc:docChgLst>
  <pc:docChgLst>
    <pc:chgData name="Clemens Kerschbaum" userId="32d24aac-0edb-426b-91e4-bf3d73c0e850" providerId="ADAL" clId="{519A646F-B9FF-4DB4-AABE-DE7507A03521}"/>
    <pc:docChg chg="undo redo custSel addSld delSld modSld sldOrd">
      <pc:chgData name="Clemens Kerschbaum" userId="32d24aac-0edb-426b-91e4-bf3d73c0e850" providerId="ADAL" clId="{519A646F-B9FF-4DB4-AABE-DE7507A03521}" dt="2025-05-05T20:38:01.308" v="4856" actId="478"/>
      <pc:docMkLst>
        <pc:docMk/>
      </pc:docMkLst>
      <pc:sldChg chg="del">
        <pc:chgData name="Clemens Kerschbaum" userId="32d24aac-0edb-426b-91e4-bf3d73c0e850" providerId="ADAL" clId="{519A646F-B9FF-4DB4-AABE-DE7507A03521}" dt="2025-05-04T06:34:49.855" v="13" actId="47"/>
        <pc:sldMkLst>
          <pc:docMk/>
          <pc:sldMk cId="1869566916" sldId="256"/>
        </pc:sldMkLst>
      </pc:sldChg>
      <pc:sldChg chg="del">
        <pc:chgData name="Clemens Kerschbaum" userId="32d24aac-0edb-426b-91e4-bf3d73c0e850" providerId="ADAL" clId="{519A646F-B9FF-4DB4-AABE-DE7507A03521}" dt="2025-05-05T06:42:36.821" v="4252" actId="47"/>
        <pc:sldMkLst>
          <pc:docMk/>
          <pc:sldMk cId="1699517434" sldId="257"/>
        </pc:sldMkLst>
      </pc:sldChg>
      <pc:sldChg chg="modSp add mod modNotesTx">
        <pc:chgData name="Clemens Kerschbaum" userId="32d24aac-0edb-426b-91e4-bf3d73c0e850" providerId="ADAL" clId="{519A646F-B9FF-4DB4-AABE-DE7507A03521}" dt="2025-05-04T08:25:25.138" v="3136" actId="115"/>
        <pc:sldMkLst>
          <pc:docMk/>
          <pc:sldMk cId="648324841" sldId="258"/>
        </pc:sldMkLst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2" creationId="{5AD9074E-FE86-5BB0-22E8-45462C100065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3" creationId="{A0BBCEA6-C821-E672-78BC-FC6E8BD295AE}"/>
          </ac:spMkLst>
        </pc:spChg>
        <pc:spChg chg="mod">
          <ac:chgData name="Clemens Kerschbaum" userId="32d24aac-0edb-426b-91e4-bf3d73c0e850" providerId="ADAL" clId="{519A646F-B9FF-4DB4-AABE-DE7507A03521}" dt="2025-05-04T06:52:02.456" v="336" actId="20577"/>
          <ac:spMkLst>
            <pc:docMk/>
            <pc:sldMk cId="648324841" sldId="258"/>
            <ac:spMk id="4" creationId="{600DD558-8047-4B8E-A5BA-31DD51F27F2E}"/>
          </ac:spMkLst>
        </pc:spChg>
        <pc:spChg chg="mod">
          <ac:chgData name="Clemens Kerschbaum" userId="32d24aac-0edb-426b-91e4-bf3d73c0e850" providerId="ADAL" clId="{519A646F-B9FF-4DB4-AABE-DE7507A03521}" dt="2025-05-04T06:54:21.940" v="377" actId="1076"/>
          <ac:spMkLst>
            <pc:docMk/>
            <pc:sldMk cId="648324841" sldId="258"/>
            <ac:spMk id="5" creationId="{01EA4FDE-B9E6-A416-5846-304B65D77E12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6" creationId="{D534872E-F213-0234-240B-F0405B6BE9E7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9" creationId="{E598B5BC-FB80-7839-0082-E903D34A047B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10" creationId="{D09BC766-22AD-0E76-1162-CE0E8E830717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11" creationId="{90E4ED0B-617F-5349-23A0-4B485D2BBCF8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12" creationId="{382E6524-B45E-04C0-64FB-8F0B7658432A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14" creationId="{6A271D95-7AE9-B6A0-FDC3-21B83A33109B}"/>
          </ac:spMkLst>
        </pc:spChg>
        <pc:spChg chg="mod">
          <ac:chgData name="Clemens Kerschbaum" userId="32d24aac-0edb-426b-91e4-bf3d73c0e850" providerId="ADAL" clId="{519A646F-B9FF-4DB4-AABE-DE7507A03521}" dt="2025-05-04T06:53:56.093" v="374" actId="1076"/>
          <ac:spMkLst>
            <pc:docMk/>
            <pc:sldMk cId="648324841" sldId="258"/>
            <ac:spMk id="15" creationId="{6968AA5A-B239-DC0E-0D3A-209019D60BA4}"/>
          </ac:spMkLst>
        </pc:spChg>
        <pc:spChg chg="mod">
          <ac:chgData name="Clemens Kerschbaum" userId="32d24aac-0edb-426b-91e4-bf3d73c0e850" providerId="ADAL" clId="{519A646F-B9FF-4DB4-AABE-DE7507A03521}" dt="2025-05-04T06:53:48.745" v="371" actId="1035"/>
          <ac:spMkLst>
            <pc:docMk/>
            <pc:sldMk cId="648324841" sldId="258"/>
            <ac:spMk id="19" creationId="{38605F76-B540-E0DD-4124-0C6ABE53E48A}"/>
          </ac:spMkLst>
        </pc:spChg>
        <pc:cxnChg chg="mod">
          <ac:chgData name="Clemens Kerschbaum" userId="32d24aac-0edb-426b-91e4-bf3d73c0e850" providerId="ADAL" clId="{519A646F-B9FF-4DB4-AABE-DE7507A03521}" dt="2025-05-04T06:51:15.727" v="328" actId="14100"/>
          <ac:cxnSpMkLst>
            <pc:docMk/>
            <pc:sldMk cId="648324841" sldId="258"/>
            <ac:cxnSpMk id="17" creationId="{82FD22B2-CD32-6909-B869-CD44698274B5}"/>
          </ac:cxnSpMkLst>
        </pc:cxnChg>
        <pc:cxnChg chg="mod">
          <ac:chgData name="Clemens Kerschbaum" userId="32d24aac-0edb-426b-91e4-bf3d73c0e850" providerId="ADAL" clId="{519A646F-B9FF-4DB4-AABE-DE7507A03521}" dt="2025-05-04T06:51:18.212" v="329" actId="14100"/>
          <ac:cxnSpMkLst>
            <pc:docMk/>
            <pc:sldMk cId="648324841" sldId="258"/>
            <ac:cxnSpMk id="21" creationId="{FAE1D7FE-E541-D524-40C4-0432E5C7C5C6}"/>
          </ac:cxnSpMkLst>
        </pc:cxnChg>
        <pc:cxnChg chg="mod">
          <ac:chgData name="Clemens Kerschbaum" userId="32d24aac-0edb-426b-91e4-bf3d73c0e850" providerId="ADAL" clId="{519A646F-B9FF-4DB4-AABE-DE7507A03521}" dt="2025-05-04T06:53:56.093" v="374" actId="1076"/>
          <ac:cxnSpMkLst>
            <pc:docMk/>
            <pc:sldMk cId="648324841" sldId="258"/>
            <ac:cxnSpMk id="23" creationId="{47A16D58-FDD9-6D6A-5942-07520F862324}"/>
          </ac:cxnSpMkLst>
        </pc:cxnChg>
        <pc:cxnChg chg="mod">
          <ac:chgData name="Clemens Kerschbaum" userId="32d24aac-0edb-426b-91e4-bf3d73c0e850" providerId="ADAL" clId="{519A646F-B9FF-4DB4-AABE-DE7507A03521}" dt="2025-05-04T06:51:23.367" v="330" actId="14100"/>
          <ac:cxnSpMkLst>
            <pc:docMk/>
            <pc:sldMk cId="648324841" sldId="258"/>
            <ac:cxnSpMk id="31" creationId="{993939EC-1792-FA5D-6405-D0390D42BC8A}"/>
          </ac:cxnSpMkLst>
        </pc:cxnChg>
        <pc:cxnChg chg="mod">
          <ac:chgData name="Clemens Kerschbaum" userId="32d24aac-0edb-426b-91e4-bf3d73c0e850" providerId="ADAL" clId="{519A646F-B9FF-4DB4-AABE-DE7507A03521}" dt="2025-05-04T06:54:21.940" v="377" actId="1076"/>
          <ac:cxnSpMkLst>
            <pc:docMk/>
            <pc:sldMk cId="648324841" sldId="258"/>
            <ac:cxnSpMk id="33" creationId="{B07F0401-D005-0C7B-F107-9CFDCA5602B3}"/>
          </ac:cxnSpMkLst>
        </pc:cxnChg>
      </pc:sldChg>
      <pc:sldChg chg="addSp delSp modSp mod modClrScheme chgLayout">
        <pc:chgData name="Clemens Kerschbaum" userId="32d24aac-0edb-426b-91e4-bf3d73c0e850" providerId="ADAL" clId="{519A646F-B9FF-4DB4-AABE-DE7507A03521}" dt="2025-05-04T06:44:24.501" v="246" actId="207"/>
        <pc:sldMkLst>
          <pc:docMk/>
          <pc:sldMk cId="3408314513" sldId="260"/>
        </pc:sldMkLst>
        <pc:spChg chg="add mod ord">
          <ac:chgData name="Clemens Kerschbaum" userId="32d24aac-0edb-426b-91e4-bf3d73c0e850" providerId="ADAL" clId="{519A646F-B9FF-4DB4-AABE-DE7507A03521}" dt="2025-05-04T06:44:24.501" v="246" actId="207"/>
          <ac:spMkLst>
            <pc:docMk/>
            <pc:sldMk cId="3408314513" sldId="260"/>
            <ac:spMk id="2" creationId="{3F2E1104-348C-E042-91D3-16B6A26504EA}"/>
          </ac:spMkLst>
        </pc:spChg>
        <pc:spChg chg="mod ord">
          <ac:chgData name="Clemens Kerschbaum" userId="32d24aac-0edb-426b-91e4-bf3d73c0e850" providerId="ADAL" clId="{519A646F-B9FF-4DB4-AABE-DE7507A03521}" dt="2025-05-04T06:43:38.049" v="243" actId="2711"/>
          <ac:spMkLst>
            <pc:docMk/>
            <pc:sldMk cId="3408314513" sldId="260"/>
            <ac:spMk id="4" creationId="{BAC1EEC3-E8CA-7CAA-416F-9CE8141B51D2}"/>
          </ac:spMkLst>
        </pc:spChg>
      </pc:sldChg>
      <pc:sldChg chg="modSp add mod">
        <pc:chgData name="Clemens Kerschbaum" userId="32d24aac-0edb-426b-91e4-bf3d73c0e850" providerId="ADAL" clId="{519A646F-B9FF-4DB4-AABE-DE7507A03521}" dt="2025-05-04T06:34:29.988" v="12" actId="113"/>
        <pc:sldMkLst>
          <pc:docMk/>
          <pc:sldMk cId="5049494" sldId="261"/>
        </pc:sldMkLst>
        <pc:spChg chg="mod">
          <ac:chgData name="Clemens Kerschbaum" userId="32d24aac-0edb-426b-91e4-bf3d73c0e850" providerId="ADAL" clId="{519A646F-B9FF-4DB4-AABE-DE7507A03521}" dt="2025-05-04T06:34:29.988" v="12" actId="113"/>
          <ac:spMkLst>
            <pc:docMk/>
            <pc:sldMk cId="5049494" sldId="261"/>
            <ac:spMk id="2" creationId="{9BC332B6-9943-429F-B6B7-EC2E07B905D2}"/>
          </ac:spMkLst>
        </pc:spChg>
        <pc:spChg chg="mod">
          <ac:chgData name="Clemens Kerschbaum" userId="32d24aac-0edb-426b-91e4-bf3d73c0e850" providerId="ADAL" clId="{519A646F-B9FF-4DB4-AABE-DE7507A03521}" dt="2025-05-04T06:33:42.867" v="2" actId="207"/>
          <ac:spMkLst>
            <pc:docMk/>
            <pc:sldMk cId="5049494" sldId="261"/>
            <ac:spMk id="3" creationId="{C7CAE819-A14F-4986-9679-1F5DF9A5A691}"/>
          </ac:spMkLst>
        </pc:spChg>
      </pc:sldChg>
      <pc:sldChg chg="delSp modSp add mod ord">
        <pc:chgData name="Clemens Kerschbaum" userId="32d24aac-0edb-426b-91e4-bf3d73c0e850" providerId="ADAL" clId="{519A646F-B9FF-4DB4-AABE-DE7507A03521}" dt="2025-05-05T06:47:54.038" v="4343" actId="20577"/>
        <pc:sldMkLst>
          <pc:docMk/>
          <pc:sldMk cId="1943970180" sldId="263"/>
        </pc:sldMkLst>
        <pc:spChg chg="mod">
          <ac:chgData name="Clemens Kerschbaum" userId="32d24aac-0edb-426b-91e4-bf3d73c0e850" providerId="ADAL" clId="{519A646F-B9FF-4DB4-AABE-DE7507A03521}" dt="2025-05-05T06:47:35.634" v="4337" actId="20577"/>
          <ac:spMkLst>
            <pc:docMk/>
            <pc:sldMk cId="1943970180" sldId="263"/>
            <ac:spMk id="4" creationId="{1825A1AC-57A8-61A7-4F62-329AACBFDA24}"/>
          </ac:spMkLst>
        </pc:spChg>
        <pc:spChg chg="mod">
          <ac:chgData name="Clemens Kerschbaum" userId="32d24aac-0edb-426b-91e4-bf3d73c0e850" providerId="ADAL" clId="{519A646F-B9FF-4DB4-AABE-DE7507A03521}" dt="2025-05-05T06:47:54.038" v="4343" actId="20577"/>
          <ac:spMkLst>
            <pc:docMk/>
            <pc:sldMk cId="1943970180" sldId="263"/>
            <ac:spMk id="10" creationId="{D262EEF3-760A-A283-A6D8-C6715A974370}"/>
          </ac:spMkLst>
        </pc:spChg>
      </pc:sldChg>
      <pc:sldChg chg="addSp delSp modSp add mod setBg modNotesTx">
        <pc:chgData name="Clemens Kerschbaum" userId="32d24aac-0edb-426b-91e4-bf3d73c0e850" providerId="ADAL" clId="{519A646F-B9FF-4DB4-AABE-DE7507A03521}" dt="2025-05-05T06:53:01.384" v="4568" actId="20577"/>
        <pc:sldMkLst>
          <pc:docMk/>
          <pc:sldMk cId="2877101369" sldId="269"/>
        </pc:sldMkLst>
        <pc:spChg chg="mod">
          <ac:chgData name="Clemens Kerschbaum" userId="32d24aac-0edb-426b-91e4-bf3d73c0e850" providerId="ADAL" clId="{519A646F-B9FF-4DB4-AABE-DE7507A03521}" dt="2025-05-04T06:41:10.952" v="147" actId="1076"/>
          <ac:spMkLst>
            <pc:docMk/>
            <pc:sldMk cId="2877101369" sldId="269"/>
            <ac:spMk id="2" creationId="{CAD2E264-1248-550B-7E12-50E8CF42E207}"/>
          </ac:spMkLst>
        </pc:spChg>
        <pc:spChg chg="mod">
          <ac:chgData name="Clemens Kerschbaum" userId="32d24aac-0edb-426b-91e4-bf3d73c0e850" providerId="ADAL" clId="{519A646F-B9FF-4DB4-AABE-DE7507A03521}" dt="2025-05-04T06:38:59.611" v="133" actId="13926"/>
          <ac:spMkLst>
            <pc:docMk/>
            <pc:sldMk cId="2877101369" sldId="269"/>
            <ac:spMk id="5" creationId="{B200A617-0065-2EAA-6F59-B620312F54E0}"/>
          </ac:spMkLst>
        </pc:spChg>
        <pc:picChg chg="add mod">
          <ac:chgData name="Clemens Kerschbaum" userId="32d24aac-0edb-426b-91e4-bf3d73c0e850" providerId="ADAL" clId="{519A646F-B9FF-4DB4-AABE-DE7507A03521}" dt="2025-05-05T06:51:32.495" v="4427" actId="1076"/>
          <ac:picMkLst>
            <pc:docMk/>
            <pc:sldMk cId="2877101369" sldId="269"/>
            <ac:picMk id="3" creationId="{4E59F8FD-8464-FDE3-FC35-FB11CE95BD69}"/>
          </ac:picMkLst>
        </pc:picChg>
      </pc:sldChg>
      <pc:sldChg chg="addSp delSp modSp add mod modClrScheme chgLayout">
        <pc:chgData name="Clemens Kerschbaum" userId="32d24aac-0edb-426b-91e4-bf3d73c0e850" providerId="ADAL" clId="{519A646F-B9FF-4DB4-AABE-DE7507A03521}" dt="2025-05-04T06:42:21.334" v="190" actId="20577"/>
        <pc:sldMkLst>
          <pc:docMk/>
          <pc:sldMk cId="1015523706" sldId="270"/>
        </pc:sldMkLst>
        <pc:spChg chg="add mod ord">
          <ac:chgData name="Clemens Kerschbaum" userId="32d24aac-0edb-426b-91e4-bf3d73c0e850" providerId="ADAL" clId="{519A646F-B9FF-4DB4-AABE-DE7507A03521}" dt="2025-05-04T06:41:57.502" v="159" actId="20577"/>
          <ac:spMkLst>
            <pc:docMk/>
            <pc:sldMk cId="1015523706" sldId="270"/>
            <ac:spMk id="7" creationId="{32E16937-8887-C25D-8E8E-432A287F1D69}"/>
          </ac:spMkLst>
        </pc:spChg>
        <pc:spChg chg="add mod ord">
          <ac:chgData name="Clemens Kerschbaum" userId="32d24aac-0edb-426b-91e4-bf3d73c0e850" providerId="ADAL" clId="{519A646F-B9FF-4DB4-AABE-DE7507A03521}" dt="2025-05-04T06:42:21.334" v="190" actId="20577"/>
          <ac:spMkLst>
            <pc:docMk/>
            <pc:sldMk cId="1015523706" sldId="270"/>
            <ac:spMk id="8" creationId="{99084B2B-55B9-8CD1-950C-A02D2271FA80}"/>
          </ac:spMkLst>
        </pc:spChg>
      </pc:sldChg>
      <pc:sldChg chg="delSp modSp add mod modShow">
        <pc:chgData name="Clemens Kerschbaum" userId="32d24aac-0edb-426b-91e4-bf3d73c0e850" providerId="ADAL" clId="{519A646F-B9FF-4DB4-AABE-DE7507A03521}" dt="2025-05-04T06:55:12.517" v="386" actId="1076"/>
        <pc:sldMkLst>
          <pc:docMk/>
          <pc:sldMk cId="391381267" sldId="271"/>
        </pc:sldMkLst>
        <pc:spChg chg="mod">
          <ac:chgData name="Clemens Kerschbaum" userId="32d24aac-0edb-426b-91e4-bf3d73c0e850" providerId="ADAL" clId="{519A646F-B9FF-4DB4-AABE-DE7507A03521}" dt="2025-05-04T06:45:50.200" v="268" actId="20577"/>
          <ac:spMkLst>
            <pc:docMk/>
            <pc:sldMk cId="391381267" sldId="271"/>
            <ac:spMk id="4" creationId="{F8FE7D1B-918E-4BE5-C956-BB8FED4CE94F}"/>
          </ac:spMkLst>
        </pc:spChg>
        <pc:spChg chg="mod">
          <ac:chgData name="Clemens Kerschbaum" userId="32d24aac-0edb-426b-91e4-bf3d73c0e850" providerId="ADAL" clId="{519A646F-B9FF-4DB4-AABE-DE7507A03521}" dt="2025-05-04T06:55:04.834" v="384" actId="21"/>
          <ac:spMkLst>
            <pc:docMk/>
            <pc:sldMk cId="391381267" sldId="271"/>
            <ac:spMk id="5" creationId="{62ABFC0B-40F7-D7F8-CE5A-F6A12C9E4F33}"/>
          </ac:spMkLst>
        </pc:spChg>
        <pc:spChg chg="mod">
          <ac:chgData name="Clemens Kerschbaum" userId="32d24aac-0edb-426b-91e4-bf3d73c0e850" providerId="ADAL" clId="{519A646F-B9FF-4DB4-AABE-DE7507A03521}" dt="2025-05-04T06:55:12.517" v="386" actId="1076"/>
          <ac:spMkLst>
            <pc:docMk/>
            <pc:sldMk cId="391381267" sldId="271"/>
            <ac:spMk id="11" creationId="{4E974870-3C74-8409-651A-179BE338CE60}"/>
          </ac:spMkLst>
        </pc:spChg>
      </pc:sldChg>
      <pc:sldChg chg="addSp delSp modSp new mod modClrScheme chgLayout">
        <pc:chgData name="Clemens Kerschbaum" userId="32d24aac-0edb-426b-91e4-bf3d73c0e850" providerId="ADAL" clId="{519A646F-B9FF-4DB4-AABE-DE7507A03521}" dt="2025-05-04T06:56:59.235" v="457" actId="20577"/>
        <pc:sldMkLst>
          <pc:docMk/>
          <pc:sldMk cId="2772625418" sldId="272"/>
        </pc:sldMkLst>
        <pc:spChg chg="add mod ord">
          <ac:chgData name="Clemens Kerschbaum" userId="32d24aac-0edb-426b-91e4-bf3d73c0e850" providerId="ADAL" clId="{519A646F-B9FF-4DB4-AABE-DE7507A03521}" dt="2025-05-04T06:55:59.976" v="412" actId="20577"/>
          <ac:spMkLst>
            <pc:docMk/>
            <pc:sldMk cId="2772625418" sldId="272"/>
            <ac:spMk id="4" creationId="{94745049-D2CD-AFD2-85E3-A613D7C04B94}"/>
          </ac:spMkLst>
        </pc:spChg>
        <pc:spChg chg="add mod ord">
          <ac:chgData name="Clemens Kerschbaum" userId="32d24aac-0edb-426b-91e4-bf3d73c0e850" providerId="ADAL" clId="{519A646F-B9FF-4DB4-AABE-DE7507A03521}" dt="2025-05-04T06:56:59.235" v="457" actId="20577"/>
          <ac:spMkLst>
            <pc:docMk/>
            <pc:sldMk cId="2772625418" sldId="272"/>
            <ac:spMk id="5" creationId="{F39D3370-89A7-29E2-8E90-9937F993EEE7}"/>
          </ac:spMkLst>
        </pc:spChg>
      </pc:sldChg>
      <pc:sldChg chg="addSp delSp modSp new mod modClrScheme chgLayout">
        <pc:chgData name="Clemens Kerschbaum" userId="32d24aac-0edb-426b-91e4-bf3d73c0e850" providerId="ADAL" clId="{519A646F-B9FF-4DB4-AABE-DE7507A03521}" dt="2025-05-04T07:28:51.510" v="926" actId="20577"/>
        <pc:sldMkLst>
          <pc:docMk/>
          <pc:sldMk cId="1576306954" sldId="273"/>
        </pc:sldMkLst>
        <pc:spChg chg="add mod ord">
          <ac:chgData name="Clemens Kerschbaum" userId="32d24aac-0edb-426b-91e4-bf3d73c0e850" providerId="ADAL" clId="{519A646F-B9FF-4DB4-AABE-DE7507A03521}" dt="2025-05-04T06:58:24.801" v="488"/>
          <ac:spMkLst>
            <pc:docMk/>
            <pc:sldMk cId="1576306954" sldId="273"/>
            <ac:spMk id="6" creationId="{216816FF-74A7-C608-107F-30EB5C7A869C}"/>
          </ac:spMkLst>
        </pc:spChg>
        <pc:spChg chg="add mod ord">
          <ac:chgData name="Clemens Kerschbaum" userId="32d24aac-0edb-426b-91e4-bf3d73c0e850" providerId="ADAL" clId="{519A646F-B9FF-4DB4-AABE-DE7507A03521}" dt="2025-05-04T07:28:07.081" v="899" actId="207"/>
          <ac:spMkLst>
            <pc:docMk/>
            <pc:sldMk cId="1576306954" sldId="273"/>
            <ac:spMk id="7" creationId="{D0E74F73-6A66-F5D0-94CF-DAB928AC2574}"/>
          </ac:spMkLst>
        </pc:spChg>
        <pc:spChg chg="add mod ord">
          <ac:chgData name="Clemens Kerschbaum" userId="32d24aac-0edb-426b-91e4-bf3d73c0e850" providerId="ADAL" clId="{519A646F-B9FF-4DB4-AABE-DE7507A03521}" dt="2025-05-04T07:27:42.884" v="895" actId="12"/>
          <ac:spMkLst>
            <pc:docMk/>
            <pc:sldMk cId="1576306954" sldId="273"/>
            <ac:spMk id="8" creationId="{7D3B784A-E6AA-0369-2524-0AD20FAC8C78}"/>
          </ac:spMkLst>
        </pc:spChg>
        <pc:spChg chg="add mod ord">
          <ac:chgData name="Clemens Kerschbaum" userId="32d24aac-0edb-426b-91e4-bf3d73c0e850" providerId="ADAL" clId="{519A646F-B9FF-4DB4-AABE-DE7507A03521}" dt="2025-05-04T07:27:58.624" v="898" actId="207"/>
          <ac:spMkLst>
            <pc:docMk/>
            <pc:sldMk cId="1576306954" sldId="273"/>
            <ac:spMk id="9" creationId="{F5C8499A-575B-8274-E185-190A280A6E62}"/>
          </ac:spMkLst>
        </pc:spChg>
        <pc:spChg chg="add mod ord">
          <ac:chgData name="Clemens Kerschbaum" userId="32d24aac-0edb-426b-91e4-bf3d73c0e850" providerId="ADAL" clId="{519A646F-B9FF-4DB4-AABE-DE7507A03521}" dt="2025-05-04T07:28:51.510" v="926" actId="20577"/>
          <ac:spMkLst>
            <pc:docMk/>
            <pc:sldMk cId="1576306954" sldId="273"/>
            <ac:spMk id="10" creationId="{DC06EC9F-9B39-E473-EE23-6C1FEC32888C}"/>
          </ac:spMkLst>
        </pc:spChg>
        <pc:picChg chg="add mod">
          <ac:chgData name="Clemens Kerschbaum" userId="32d24aac-0edb-426b-91e4-bf3d73c0e850" providerId="ADAL" clId="{519A646F-B9FF-4DB4-AABE-DE7507A03521}" dt="2025-05-04T07:27:25.220" v="890" actId="1076"/>
          <ac:picMkLst>
            <pc:docMk/>
            <pc:sldMk cId="1576306954" sldId="273"/>
            <ac:picMk id="11" creationId="{3DA52890-EDB4-18B0-C78B-E9E0CF9B2D85}"/>
          </ac:picMkLst>
        </pc:picChg>
        <pc:picChg chg="add mod">
          <ac:chgData name="Clemens Kerschbaum" userId="32d24aac-0edb-426b-91e4-bf3d73c0e850" providerId="ADAL" clId="{519A646F-B9FF-4DB4-AABE-DE7507A03521}" dt="2025-05-04T07:26:15.634" v="879" actId="1035"/>
          <ac:picMkLst>
            <pc:docMk/>
            <pc:sldMk cId="1576306954" sldId="273"/>
            <ac:picMk id="12" creationId="{915C16B4-775B-DC18-50E2-F049BBF8F857}"/>
          </ac:picMkLst>
        </pc:picChg>
      </pc:sldChg>
      <pc:sldChg chg="addSp delSp modSp add mod">
        <pc:chgData name="Clemens Kerschbaum" userId="32d24aac-0edb-426b-91e4-bf3d73c0e850" providerId="ADAL" clId="{519A646F-B9FF-4DB4-AABE-DE7507A03521}" dt="2025-05-04T07:16:30.584" v="722" actId="13926"/>
        <pc:sldMkLst>
          <pc:docMk/>
          <pc:sldMk cId="1093294431" sldId="274"/>
        </pc:sldMkLst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3" creationId="{A09C1399-03EE-5E70-5144-1F8B3A9E27C4}"/>
          </ac:spMkLst>
        </pc:spChg>
        <pc:spChg chg="mod">
          <ac:chgData name="Clemens Kerschbaum" userId="32d24aac-0edb-426b-91e4-bf3d73c0e850" providerId="ADAL" clId="{519A646F-B9FF-4DB4-AABE-DE7507A03521}" dt="2025-05-04T07:04:34.784" v="583"/>
          <ac:spMkLst>
            <pc:docMk/>
            <pc:sldMk cId="1093294431" sldId="274"/>
            <ac:spMk id="4" creationId="{0C194DC5-4970-42B9-981E-011E9F3F4F98}"/>
          </ac:spMkLst>
        </pc:spChg>
        <pc:spChg chg="mod">
          <ac:chgData name="Clemens Kerschbaum" userId="32d24aac-0edb-426b-91e4-bf3d73c0e850" providerId="ADAL" clId="{519A646F-B9FF-4DB4-AABE-DE7507A03521}" dt="2025-05-04T07:13:29.451" v="680" actId="1036"/>
          <ac:spMkLst>
            <pc:docMk/>
            <pc:sldMk cId="1093294431" sldId="274"/>
            <ac:spMk id="6" creationId="{F9C84F8E-EB14-E23C-9568-6785F2CDFCF5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7" creationId="{3BFB321E-911B-3C4B-F31A-48996BD75B37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8" creationId="{DC1CFB56-00ED-2808-244A-570D8CD6E1D4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10" creationId="{17990C9A-8A3F-16BF-21D9-06752F64E654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12" creationId="{660F31F4-2C60-C853-C2D2-BA01ECE8C320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14" creationId="{6D590A4D-7C51-41AF-3708-13FD324DA340}"/>
          </ac:spMkLst>
        </pc:spChg>
        <pc:spChg chg="mod">
          <ac:chgData name="Clemens Kerschbaum" userId="32d24aac-0edb-426b-91e4-bf3d73c0e850" providerId="ADAL" clId="{519A646F-B9FF-4DB4-AABE-DE7507A03521}" dt="2025-05-04T07:15:22.201" v="717" actId="14100"/>
          <ac:spMkLst>
            <pc:docMk/>
            <pc:sldMk cId="1093294431" sldId="274"/>
            <ac:spMk id="15" creationId="{5B0AC6B6-0AE6-F725-3896-66ACAFDB0279}"/>
          </ac:spMkLst>
        </pc:spChg>
        <pc:spChg chg="mod">
          <ac:chgData name="Clemens Kerschbaum" userId="32d24aac-0edb-426b-91e4-bf3d73c0e850" providerId="ADAL" clId="{519A646F-B9FF-4DB4-AABE-DE7507A03521}" dt="2025-05-04T07:15:27.785" v="719" actId="14100"/>
          <ac:spMkLst>
            <pc:docMk/>
            <pc:sldMk cId="1093294431" sldId="274"/>
            <ac:spMk id="16" creationId="{E79CF532-9408-65E4-CB60-35E6E5382FC6}"/>
          </ac:spMkLst>
        </pc:spChg>
        <pc:spChg chg="mod">
          <ac:chgData name="Clemens Kerschbaum" userId="32d24aac-0edb-426b-91e4-bf3d73c0e850" providerId="ADAL" clId="{519A646F-B9FF-4DB4-AABE-DE7507A03521}" dt="2025-05-04T07:14:33.077" v="709" actId="1036"/>
          <ac:spMkLst>
            <pc:docMk/>
            <pc:sldMk cId="1093294431" sldId="274"/>
            <ac:spMk id="17" creationId="{B4C53840-257B-7674-C701-42359E140C05}"/>
          </ac:spMkLst>
        </pc:spChg>
        <pc:spChg chg="mod">
          <ac:chgData name="Clemens Kerschbaum" userId="32d24aac-0edb-426b-91e4-bf3d73c0e850" providerId="ADAL" clId="{519A646F-B9FF-4DB4-AABE-DE7507A03521}" dt="2025-05-04T07:12:51.970" v="666" actId="1076"/>
          <ac:spMkLst>
            <pc:docMk/>
            <pc:sldMk cId="1093294431" sldId="274"/>
            <ac:spMk id="18" creationId="{94E09440-E050-03F8-52A0-E359654859A6}"/>
          </ac:spMkLst>
        </pc:spChg>
        <pc:spChg chg="mod">
          <ac:chgData name="Clemens Kerschbaum" userId="32d24aac-0edb-426b-91e4-bf3d73c0e850" providerId="ADAL" clId="{519A646F-B9FF-4DB4-AABE-DE7507A03521}" dt="2025-05-04T07:12:51.970" v="666" actId="1076"/>
          <ac:spMkLst>
            <pc:docMk/>
            <pc:sldMk cId="1093294431" sldId="274"/>
            <ac:spMk id="19" creationId="{3775FAA4-DC9A-49C3-D776-A08E52996A6E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21" creationId="{C7F20811-5DDB-DAD8-5F18-DE5CD3A86559}"/>
          </ac:spMkLst>
        </pc:spChg>
        <pc:spChg chg="mod">
          <ac:chgData name="Clemens Kerschbaum" userId="32d24aac-0edb-426b-91e4-bf3d73c0e850" providerId="ADAL" clId="{519A646F-B9FF-4DB4-AABE-DE7507A03521}" dt="2025-05-04T07:13:29.451" v="680" actId="1036"/>
          <ac:spMkLst>
            <pc:docMk/>
            <pc:sldMk cId="1093294431" sldId="274"/>
            <ac:spMk id="22" creationId="{39A21058-1525-0FFA-4970-6D27F899D338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23" creationId="{86DFAB78-31C6-B888-D109-BA48EA9877B7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24" creationId="{AF64E5D6-5AF4-DD44-ED1D-34E53C7AF138}"/>
          </ac:spMkLst>
        </pc:spChg>
        <pc:spChg chg="mod">
          <ac:chgData name="Clemens Kerschbaum" userId="32d24aac-0edb-426b-91e4-bf3d73c0e850" providerId="ADAL" clId="{519A646F-B9FF-4DB4-AABE-DE7507A03521}" dt="2025-05-04T07:15:24.989" v="718" actId="14100"/>
          <ac:spMkLst>
            <pc:docMk/>
            <pc:sldMk cId="1093294431" sldId="274"/>
            <ac:spMk id="25" creationId="{03A81390-71D0-560C-A5A2-C3ED57F5DF3E}"/>
          </ac:spMkLst>
        </pc:spChg>
        <pc:spChg chg="mod">
          <ac:chgData name="Clemens Kerschbaum" userId="32d24aac-0edb-426b-91e4-bf3d73c0e850" providerId="ADAL" clId="{519A646F-B9FF-4DB4-AABE-DE7507A03521}" dt="2025-05-04T07:13:29.451" v="680" actId="1036"/>
          <ac:spMkLst>
            <pc:docMk/>
            <pc:sldMk cId="1093294431" sldId="274"/>
            <ac:spMk id="26" creationId="{98430EDF-2F82-980A-5BE5-CAEE6F38BDD6}"/>
          </ac:spMkLst>
        </pc:spChg>
        <pc:spChg chg="mod">
          <ac:chgData name="Clemens Kerschbaum" userId="32d24aac-0edb-426b-91e4-bf3d73c0e850" providerId="ADAL" clId="{519A646F-B9FF-4DB4-AABE-DE7507A03521}" dt="2025-05-04T07:13:29.451" v="680" actId="1036"/>
          <ac:spMkLst>
            <pc:docMk/>
            <pc:sldMk cId="1093294431" sldId="274"/>
            <ac:spMk id="27" creationId="{B3FCAFC3-79E7-79CC-7BDF-111F8467E47F}"/>
          </ac:spMkLst>
        </pc:spChg>
        <pc:spChg chg="mod">
          <ac:chgData name="Clemens Kerschbaum" userId="32d24aac-0edb-426b-91e4-bf3d73c0e850" providerId="ADAL" clId="{519A646F-B9FF-4DB4-AABE-DE7507A03521}" dt="2025-05-04T07:13:29.451" v="680" actId="1036"/>
          <ac:spMkLst>
            <pc:docMk/>
            <pc:sldMk cId="1093294431" sldId="274"/>
            <ac:spMk id="29" creationId="{DA8AA82F-3401-850B-79FF-79830C4E3888}"/>
          </ac:spMkLst>
        </pc:spChg>
        <pc:spChg chg="mod">
          <ac:chgData name="Clemens Kerschbaum" userId="32d24aac-0edb-426b-91e4-bf3d73c0e850" providerId="ADAL" clId="{519A646F-B9FF-4DB4-AABE-DE7507A03521}" dt="2025-05-04T07:15:59.235" v="721" actId="14861"/>
          <ac:spMkLst>
            <pc:docMk/>
            <pc:sldMk cId="1093294431" sldId="274"/>
            <ac:spMk id="30" creationId="{6C56E699-816D-118B-81D8-4DAD6A54EA47}"/>
          </ac:spMkLst>
        </pc:spChg>
        <pc:spChg chg="add mod">
          <ac:chgData name="Clemens Kerschbaum" userId="32d24aac-0edb-426b-91e4-bf3d73c0e850" providerId="ADAL" clId="{519A646F-B9FF-4DB4-AABE-DE7507A03521}" dt="2025-05-04T07:15:30.986" v="720" actId="14100"/>
          <ac:spMkLst>
            <pc:docMk/>
            <pc:sldMk cId="1093294431" sldId="274"/>
            <ac:spMk id="31" creationId="{F3D1145A-95E2-8AFE-916C-517F32A49B95}"/>
          </ac:spMkLst>
        </pc:spChg>
        <pc:spChg chg="add mod">
          <ac:chgData name="Clemens Kerschbaum" userId="32d24aac-0edb-426b-91e4-bf3d73c0e850" providerId="ADAL" clId="{519A646F-B9FF-4DB4-AABE-DE7507A03521}" dt="2025-05-04T07:14:33.077" v="709" actId="1036"/>
          <ac:spMkLst>
            <pc:docMk/>
            <pc:sldMk cId="1093294431" sldId="274"/>
            <ac:spMk id="32" creationId="{ACEC43FD-4A16-7512-FD40-9F8D00A2C213}"/>
          </ac:spMkLst>
        </pc:spChg>
      </pc:sldChg>
      <pc:sldChg chg="modSp new mod">
        <pc:chgData name="Clemens Kerschbaum" userId="32d24aac-0edb-426b-91e4-bf3d73c0e850" providerId="ADAL" clId="{519A646F-B9FF-4DB4-AABE-DE7507A03521}" dt="2025-05-04T08:11:07.101" v="2928" actId="5793"/>
        <pc:sldMkLst>
          <pc:docMk/>
          <pc:sldMk cId="2817802733" sldId="275"/>
        </pc:sldMkLst>
        <pc:spChg chg="mod">
          <ac:chgData name="Clemens Kerschbaum" userId="32d24aac-0edb-426b-91e4-bf3d73c0e850" providerId="ADAL" clId="{519A646F-B9FF-4DB4-AABE-DE7507A03521}" dt="2025-05-04T08:06:54.592" v="2721" actId="20577"/>
          <ac:spMkLst>
            <pc:docMk/>
            <pc:sldMk cId="2817802733" sldId="275"/>
            <ac:spMk id="2" creationId="{9F39123E-1B56-3E40-4C72-EA841C37AC3C}"/>
          </ac:spMkLst>
        </pc:spChg>
        <pc:spChg chg="mod">
          <ac:chgData name="Clemens Kerschbaum" userId="32d24aac-0edb-426b-91e4-bf3d73c0e850" providerId="ADAL" clId="{519A646F-B9FF-4DB4-AABE-DE7507A03521}" dt="2025-05-04T08:11:07.101" v="2928" actId="5793"/>
          <ac:spMkLst>
            <pc:docMk/>
            <pc:sldMk cId="2817802733" sldId="275"/>
            <ac:spMk id="3" creationId="{8DD6BEFA-3F2F-A201-19DD-E9EAAA3652FA}"/>
          </ac:spMkLst>
        </pc:spChg>
      </pc:sldChg>
      <pc:sldChg chg="addSp delSp modSp new mod modNotesTx">
        <pc:chgData name="Clemens Kerschbaum" userId="32d24aac-0edb-426b-91e4-bf3d73c0e850" providerId="ADAL" clId="{519A646F-B9FF-4DB4-AABE-DE7507A03521}" dt="2025-05-04T08:08:33.751" v="2882" actId="1038"/>
        <pc:sldMkLst>
          <pc:docMk/>
          <pc:sldMk cId="1864645106" sldId="276"/>
        </pc:sldMkLst>
        <pc:spChg chg="mod">
          <ac:chgData name="Clemens Kerschbaum" userId="32d24aac-0edb-426b-91e4-bf3d73c0e850" providerId="ADAL" clId="{519A646F-B9FF-4DB4-AABE-DE7507A03521}" dt="2025-05-04T08:07:01.742" v="2736" actId="20577"/>
          <ac:spMkLst>
            <pc:docMk/>
            <pc:sldMk cId="1864645106" sldId="276"/>
            <ac:spMk id="2" creationId="{63C123A5-A59B-140F-D8A5-BD57F0E62DDA}"/>
          </ac:spMkLst>
        </pc:spChg>
        <pc:spChg chg="add mod">
          <ac:chgData name="Clemens Kerschbaum" userId="32d24aac-0edb-426b-91e4-bf3d73c0e850" providerId="ADAL" clId="{519A646F-B9FF-4DB4-AABE-DE7507A03521}" dt="2025-05-04T07:35:04.720" v="1271" actId="20577"/>
          <ac:spMkLst>
            <pc:docMk/>
            <pc:sldMk cId="1864645106" sldId="276"/>
            <ac:spMk id="15" creationId="{FBC9DF6C-7FF5-42A4-603A-00E765A55FBE}"/>
          </ac:spMkLst>
        </pc:spChg>
        <pc:spChg chg="add mod ord">
          <ac:chgData name="Clemens Kerschbaum" userId="32d24aac-0edb-426b-91e4-bf3d73c0e850" providerId="ADAL" clId="{519A646F-B9FF-4DB4-AABE-DE7507A03521}" dt="2025-05-04T07:54:59.621" v="2097" actId="166"/>
          <ac:spMkLst>
            <pc:docMk/>
            <pc:sldMk cId="1864645106" sldId="276"/>
            <ac:spMk id="21" creationId="{CD9F3C3F-0EEC-5FA9-210E-4D8CFFF6D57A}"/>
          </ac:spMkLst>
        </pc:spChg>
        <pc:spChg chg="add mod">
          <ac:chgData name="Clemens Kerschbaum" userId="32d24aac-0edb-426b-91e4-bf3d73c0e850" providerId="ADAL" clId="{519A646F-B9FF-4DB4-AABE-DE7507A03521}" dt="2025-05-04T07:45:10.851" v="1421" actId="14100"/>
          <ac:spMkLst>
            <pc:docMk/>
            <pc:sldMk cId="1864645106" sldId="276"/>
            <ac:spMk id="22" creationId="{B092E35C-732D-E6E3-04F8-2CF8526F420C}"/>
          </ac:spMkLst>
        </pc:spChg>
        <pc:picChg chg="add mod ord modCrop">
          <ac:chgData name="Clemens Kerschbaum" userId="32d24aac-0edb-426b-91e4-bf3d73c0e850" providerId="ADAL" clId="{519A646F-B9FF-4DB4-AABE-DE7507A03521}" dt="2025-05-04T07:42:56.356" v="1393" actId="1076"/>
          <ac:picMkLst>
            <pc:docMk/>
            <pc:sldMk cId="1864645106" sldId="276"/>
            <ac:picMk id="20" creationId="{8C6239D4-3F5C-A870-8877-DF587ED64B27}"/>
          </ac:picMkLst>
        </pc:picChg>
        <pc:picChg chg="add mod ord">
          <ac:chgData name="Clemens Kerschbaum" userId="32d24aac-0edb-426b-91e4-bf3d73c0e850" providerId="ADAL" clId="{519A646F-B9FF-4DB4-AABE-DE7507A03521}" dt="2025-05-04T08:08:33.751" v="2882" actId="1038"/>
          <ac:picMkLst>
            <pc:docMk/>
            <pc:sldMk cId="1864645106" sldId="276"/>
            <ac:picMk id="26" creationId="{10A84079-B671-BA74-A804-B27C2E74400F}"/>
          </ac:picMkLst>
        </pc:picChg>
      </pc:sldChg>
      <pc:sldChg chg="add mod modShow">
        <pc:chgData name="Clemens Kerschbaum" userId="32d24aac-0edb-426b-91e4-bf3d73c0e850" providerId="ADAL" clId="{519A646F-B9FF-4DB4-AABE-DE7507A03521}" dt="2025-05-04T08:40:06.825" v="3421" actId="729"/>
        <pc:sldMkLst>
          <pc:docMk/>
          <pc:sldMk cId="4040009116" sldId="279"/>
        </pc:sldMkLst>
      </pc:sldChg>
      <pc:sldChg chg="modSp add mod">
        <pc:chgData name="Clemens Kerschbaum" userId="32d24aac-0edb-426b-91e4-bf3d73c0e850" providerId="ADAL" clId="{519A646F-B9FF-4DB4-AABE-DE7507A03521}" dt="2025-05-04T08:35:24.191" v="3339" actId="20577"/>
        <pc:sldMkLst>
          <pc:docMk/>
          <pc:sldMk cId="2393198132" sldId="283"/>
        </pc:sldMkLst>
      </pc:sldChg>
      <pc:sldChg chg="add ord">
        <pc:chgData name="Clemens Kerschbaum" userId="32d24aac-0edb-426b-91e4-bf3d73c0e850" providerId="ADAL" clId="{519A646F-B9FF-4DB4-AABE-DE7507A03521}" dt="2025-05-05T06:48:56.618" v="4345"/>
        <pc:sldMkLst>
          <pc:docMk/>
          <pc:sldMk cId="3065251221" sldId="284"/>
        </pc:sldMkLst>
      </pc:sldChg>
      <pc:sldChg chg="addSp delSp modSp add mod">
        <pc:chgData name="Clemens Kerschbaum" userId="32d24aac-0edb-426b-91e4-bf3d73c0e850" providerId="ADAL" clId="{519A646F-B9FF-4DB4-AABE-DE7507A03521}" dt="2025-05-05T06:49:14.871" v="4346" actId="478"/>
        <pc:sldMkLst>
          <pc:docMk/>
          <pc:sldMk cId="459762043" sldId="285"/>
        </pc:sldMkLst>
        <pc:spChg chg="mod">
          <ac:chgData name="Clemens Kerschbaum" userId="32d24aac-0edb-426b-91e4-bf3d73c0e850" providerId="ADAL" clId="{519A646F-B9FF-4DB4-AABE-DE7507A03521}" dt="2025-05-04T08:43:09.731" v="3516" actId="20577"/>
          <ac:spMkLst>
            <pc:docMk/>
            <pc:sldMk cId="459762043" sldId="285"/>
            <ac:spMk id="2" creationId="{27F49763-B116-0733-2400-D65BB2A79655}"/>
          </ac:spMkLst>
        </pc:spChg>
        <pc:spChg chg="add mod">
          <ac:chgData name="Clemens Kerschbaum" userId="32d24aac-0edb-426b-91e4-bf3d73c0e850" providerId="ADAL" clId="{519A646F-B9FF-4DB4-AABE-DE7507A03521}" dt="2025-05-04T09:03:06.206" v="3994" actId="20577"/>
          <ac:spMkLst>
            <pc:docMk/>
            <pc:sldMk cId="459762043" sldId="285"/>
            <ac:spMk id="4" creationId="{C058D976-BF00-50A4-5908-F84F5C5CAD8D}"/>
          </ac:spMkLst>
        </pc:spChg>
        <pc:spChg chg="add mod">
          <ac:chgData name="Clemens Kerschbaum" userId="32d24aac-0edb-426b-91e4-bf3d73c0e850" providerId="ADAL" clId="{519A646F-B9FF-4DB4-AABE-DE7507A03521}" dt="2025-05-04T09:03:19.788" v="4012" actId="1035"/>
          <ac:spMkLst>
            <pc:docMk/>
            <pc:sldMk cId="459762043" sldId="285"/>
            <ac:spMk id="8" creationId="{03FC235C-F681-2EAF-CA34-68DEB771F2A6}"/>
          </ac:spMkLst>
        </pc:spChg>
      </pc:sldChg>
      <pc:sldChg chg="delSp modSp add mod">
        <pc:chgData name="Clemens Kerschbaum" userId="32d24aac-0edb-426b-91e4-bf3d73c0e850" providerId="ADAL" clId="{519A646F-B9FF-4DB4-AABE-DE7507A03521}" dt="2025-05-04T08:38:56.294" v="3380" actId="20577"/>
        <pc:sldMkLst>
          <pc:docMk/>
          <pc:sldMk cId="3086344619" sldId="286"/>
        </pc:sldMkLst>
      </pc:sldChg>
      <pc:sldChg chg="modSp add mod">
        <pc:chgData name="Clemens Kerschbaum" userId="32d24aac-0edb-426b-91e4-bf3d73c0e850" providerId="ADAL" clId="{519A646F-B9FF-4DB4-AABE-DE7507A03521}" dt="2025-05-04T08:38:50.184" v="3377" actId="20577"/>
        <pc:sldMkLst>
          <pc:docMk/>
          <pc:sldMk cId="2055859239" sldId="287"/>
        </pc:sldMkLst>
      </pc:sldChg>
      <pc:sldChg chg="modSp add mod ord">
        <pc:chgData name="Clemens Kerschbaum" userId="32d24aac-0edb-426b-91e4-bf3d73c0e850" providerId="ADAL" clId="{519A646F-B9FF-4DB4-AABE-DE7507A03521}" dt="2025-05-05T06:42:27.905" v="4251" actId="207"/>
        <pc:sldMkLst>
          <pc:docMk/>
          <pc:sldMk cId="1182165205" sldId="288"/>
        </pc:sldMkLst>
        <pc:spChg chg="mod">
          <ac:chgData name="Clemens Kerschbaum" userId="32d24aac-0edb-426b-91e4-bf3d73c0e850" providerId="ADAL" clId="{519A646F-B9FF-4DB4-AABE-DE7507A03521}" dt="2025-05-05T06:42:09.507" v="4250" actId="12"/>
          <ac:spMkLst>
            <pc:docMk/>
            <pc:sldMk cId="1182165205" sldId="288"/>
            <ac:spMk id="3" creationId="{E9AF0B6E-6A97-D374-3B31-B8CB8E8F4C11}"/>
          </ac:spMkLst>
        </pc:spChg>
        <pc:spChg chg="mod">
          <ac:chgData name="Clemens Kerschbaum" userId="32d24aac-0edb-426b-91e4-bf3d73c0e850" providerId="ADAL" clId="{519A646F-B9FF-4DB4-AABE-DE7507A03521}" dt="2025-05-05T06:42:27.905" v="4251" actId="207"/>
          <ac:spMkLst>
            <pc:docMk/>
            <pc:sldMk cId="1182165205" sldId="288"/>
            <ac:spMk id="24" creationId="{35376279-B55D-F99F-B895-65FF5A5F7A5E}"/>
          </ac:spMkLst>
        </pc:spChg>
      </pc:sldChg>
      <pc:sldChg chg="add ord">
        <pc:chgData name="Clemens Kerschbaum" userId="32d24aac-0edb-426b-91e4-bf3d73c0e850" providerId="ADAL" clId="{519A646F-B9FF-4DB4-AABE-DE7507A03521}" dt="2025-05-05T20:27:50.501" v="4848"/>
        <pc:sldMkLst>
          <pc:docMk/>
          <pc:sldMk cId="2641475528" sldId="289"/>
        </pc:sldMkLst>
      </pc:sldChg>
      <pc:sldChg chg="addSp modSp add mod modAnim">
        <pc:chgData name="Clemens Kerschbaum" userId="32d24aac-0edb-426b-91e4-bf3d73c0e850" providerId="ADAL" clId="{519A646F-B9FF-4DB4-AABE-DE7507A03521}" dt="2025-05-04T08:30:49.806" v="3220" actId="1076"/>
        <pc:sldMkLst>
          <pc:docMk/>
          <pc:sldMk cId="3773427032" sldId="290"/>
        </pc:sldMkLst>
        <pc:spChg chg="mod">
          <ac:chgData name="Clemens Kerschbaum" userId="32d24aac-0edb-426b-91e4-bf3d73c0e850" providerId="ADAL" clId="{519A646F-B9FF-4DB4-AABE-DE7507A03521}" dt="2025-05-04T08:11:58.846" v="2952" actId="20577"/>
          <ac:spMkLst>
            <pc:docMk/>
            <pc:sldMk cId="3773427032" sldId="290"/>
            <ac:spMk id="2" creationId="{699EE8B0-003A-C639-7409-A6363B794715}"/>
          </ac:spMkLst>
        </pc:spChg>
        <pc:spChg chg="mod">
          <ac:chgData name="Clemens Kerschbaum" userId="32d24aac-0edb-426b-91e4-bf3d73c0e850" providerId="ADAL" clId="{519A646F-B9FF-4DB4-AABE-DE7507A03521}" dt="2025-05-04T08:18:42.112" v="3029" actId="20577"/>
          <ac:spMkLst>
            <pc:docMk/>
            <pc:sldMk cId="3773427032" sldId="290"/>
            <ac:spMk id="3" creationId="{87944A93-E731-2DE6-5EF2-6D5E96A1E0C6}"/>
          </ac:spMkLst>
        </pc:spChg>
        <pc:spChg chg="add mod">
          <ac:chgData name="Clemens Kerschbaum" userId="32d24aac-0edb-426b-91e4-bf3d73c0e850" providerId="ADAL" clId="{519A646F-B9FF-4DB4-AABE-DE7507A03521}" dt="2025-05-04T08:30:49.806" v="3220" actId="1076"/>
          <ac:spMkLst>
            <pc:docMk/>
            <pc:sldMk cId="3773427032" sldId="290"/>
            <ac:spMk id="8" creationId="{4FFEBC3E-53FA-37C3-956A-43F1E31B50D1}"/>
          </ac:spMkLst>
        </pc:spChg>
        <pc:graphicFrameChg chg="mod modGraphic">
          <ac:chgData name="Clemens Kerschbaum" userId="32d24aac-0edb-426b-91e4-bf3d73c0e850" providerId="ADAL" clId="{519A646F-B9FF-4DB4-AABE-DE7507A03521}" dt="2025-05-04T08:30:49.806" v="3220" actId="1076"/>
          <ac:graphicFrameMkLst>
            <pc:docMk/>
            <pc:sldMk cId="3773427032" sldId="290"/>
            <ac:graphicFrameMk id="6" creationId="{06DC44F5-85E8-50A3-ED66-49D0A8173E2B}"/>
          </ac:graphicFrameMkLst>
        </pc:graphicFrameChg>
        <pc:picChg chg="add mod">
          <ac:chgData name="Clemens Kerschbaum" userId="32d24aac-0edb-426b-91e4-bf3d73c0e850" providerId="ADAL" clId="{519A646F-B9FF-4DB4-AABE-DE7507A03521}" dt="2025-05-04T08:30:49.806" v="3220" actId="1076"/>
          <ac:picMkLst>
            <pc:docMk/>
            <pc:sldMk cId="3773427032" sldId="290"/>
            <ac:picMk id="4" creationId="{7D8BDB7B-DCE0-7B52-3587-FF77C19E10A9}"/>
          </ac:picMkLst>
        </pc:picChg>
        <pc:picChg chg="add mod modCrop">
          <ac:chgData name="Clemens Kerschbaum" userId="32d24aac-0edb-426b-91e4-bf3d73c0e850" providerId="ADAL" clId="{519A646F-B9FF-4DB4-AABE-DE7507A03521}" dt="2025-05-04T08:30:49.806" v="3220" actId="1076"/>
          <ac:picMkLst>
            <pc:docMk/>
            <pc:sldMk cId="3773427032" sldId="290"/>
            <ac:picMk id="5" creationId="{F1B7A76C-827A-4A4C-E6CF-84E33BC5B786}"/>
          </ac:picMkLst>
        </pc:picChg>
        <pc:picChg chg="add mod">
          <ac:chgData name="Clemens Kerschbaum" userId="32d24aac-0edb-426b-91e4-bf3d73c0e850" providerId="ADAL" clId="{519A646F-B9FF-4DB4-AABE-DE7507A03521}" dt="2025-05-04T08:30:49.806" v="3220" actId="1076"/>
          <ac:picMkLst>
            <pc:docMk/>
            <pc:sldMk cId="3773427032" sldId="290"/>
            <ac:picMk id="7" creationId="{7EBADD51-E4CA-004F-D47F-49B5D029EFEB}"/>
          </ac:picMkLst>
        </pc:picChg>
      </pc:sldChg>
      <pc:sldChg chg="addSp delSp modSp new mod modClrScheme chgLayout">
        <pc:chgData name="Clemens Kerschbaum" userId="32d24aac-0edb-426b-91e4-bf3d73c0e850" providerId="ADAL" clId="{519A646F-B9FF-4DB4-AABE-DE7507A03521}" dt="2025-05-04T08:31:24.951" v="3226" actId="20577"/>
        <pc:sldMkLst>
          <pc:docMk/>
          <pc:sldMk cId="4180709159" sldId="291"/>
        </pc:sldMkLst>
        <pc:spChg chg="add mod ord">
          <ac:chgData name="Clemens Kerschbaum" userId="32d24aac-0edb-426b-91e4-bf3d73c0e850" providerId="ADAL" clId="{519A646F-B9FF-4DB4-AABE-DE7507A03521}" dt="2025-05-04T08:31:13.484" v="3223"/>
          <ac:spMkLst>
            <pc:docMk/>
            <pc:sldMk cId="4180709159" sldId="291"/>
            <ac:spMk id="4" creationId="{BD38F6CD-812B-2DFB-1981-33E9D31AC207}"/>
          </ac:spMkLst>
        </pc:spChg>
        <pc:spChg chg="add mod ord">
          <ac:chgData name="Clemens Kerschbaum" userId="32d24aac-0edb-426b-91e4-bf3d73c0e850" providerId="ADAL" clId="{519A646F-B9FF-4DB4-AABE-DE7507A03521}" dt="2025-05-04T08:31:24.951" v="3226" actId="20577"/>
          <ac:spMkLst>
            <pc:docMk/>
            <pc:sldMk cId="4180709159" sldId="291"/>
            <ac:spMk id="5" creationId="{85F2781F-5353-2ACF-FDA1-53437E1AA709}"/>
          </ac:spMkLst>
        </pc:spChg>
      </pc:sldChg>
      <pc:sldChg chg="add del">
        <pc:chgData name="Clemens Kerschbaum" userId="32d24aac-0edb-426b-91e4-bf3d73c0e850" providerId="ADAL" clId="{519A646F-B9FF-4DB4-AABE-DE7507A03521}" dt="2025-05-05T06:59:28.124" v="4734" actId="47"/>
        <pc:sldMkLst>
          <pc:docMk/>
          <pc:sldMk cId="2033976035" sldId="292"/>
        </pc:sldMkLst>
      </pc:sldChg>
      <pc:sldChg chg="add ord">
        <pc:chgData name="Clemens Kerschbaum" userId="32d24aac-0edb-426b-91e4-bf3d73c0e850" providerId="ADAL" clId="{519A646F-B9FF-4DB4-AABE-DE7507A03521}" dt="2025-05-04T08:32:55.634" v="3230"/>
        <pc:sldMkLst>
          <pc:docMk/>
          <pc:sldMk cId="760230800" sldId="293"/>
        </pc:sldMkLst>
      </pc:sldChg>
      <pc:sldChg chg="modSp add mod">
        <pc:chgData name="Clemens Kerschbaum" userId="32d24aac-0edb-426b-91e4-bf3d73c0e850" providerId="ADAL" clId="{519A646F-B9FF-4DB4-AABE-DE7507A03521}" dt="2025-05-04T08:40:54.077" v="3434" actId="20577"/>
        <pc:sldMkLst>
          <pc:docMk/>
          <pc:sldMk cId="365559511" sldId="294"/>
        </pc:sldMkLst>
      </pc:sldChg>
      <pc:sldChg chg="add ord">
        <pc:chgData name="Clemens Kerschbaum" userId="32d24aac-0edb-426b-91e4-bf3d73c0e850" providerId="ADAL" clId="{519A646F-B9FF-4DB4-AABE-DE7507A03521}" dt="2025-05-05T06:48:56.618" v="4345"/>
        <pc:sldMkLst>
          <pc:docMk/>
          <pc:sldMk cId="2164275476" sldId="295"/>
        </pc:sldMkLst>
      </pc:sldChg>
      <pc:sldChg chg="delSp modSp add mod">
        <pc:chgData name="Clemens Kerschbaum" userId="32d24aac-0edb-426b-91e4-bf3d73c0e850" providerId="ADAL" clId="{519A646F-B9FF-4DB4-AABE-DE7507A03521}" dt="2025-05-04T08:39:02.921" v="3383" actId="20577"/>
        <pc:sldMkLst>
          <pc:docMk/>
          <pc:sldMk cId="2478331246" sldId="296"/>
        </pc:sldMkLst>
      </pc:sldChg>
      <pc:sldChg chg="addSp delSp modSp new mod modClrScheme chgLayout">
        <pc:chgData name="Clemens Kerschbaum" userId="32d24aac-0edb-426b-91e4-bf3d73c0e850" providerId="ADAL" clId="{519A646F-B9FF-4DB4-AABE-DE7507A03521}" dt="2025-05-05T20:38:01.308" v="4856" actId="478"/>
        <pc:sldMkLst>
          <pc:docMk/>
          <pc:sldMk cId="3223174989" sldId="297"/>
        </pc:sldMkLst>
        <pc:spChg chg="add mod ord">
          <ac:chgData name="Clemens Kerschbaum" userId="32d24aac-0edb-426b-91e4-bf3d73c0e850" providerId="ADAL" clId="{519A646F-B9FF-4DB4-AABE-DE7507A03521}" dt="2025-05-05T06:54:29.001" v="4611" actId="20577"/>
          <ac:spMkLst>
            <pc:docMk/>
            <pc:sldMk cId="3223174989" sldId="297"/>
            <ac:spMk id="9" creationId="{C8A3A552-EA63-66BF-095D-B5F1876CA019}"/>
          </ac:spMkLst>
        </pc:spChg>
      </pc:sldChg>
      <pc:sldChg chg="addSp delSp modSp new mod">
        <pc:chgData name="Clemens Kerschbaum" userId="32d24aac-0edb-426b-91e4-bf3d73c0e850" providerId="ADAL" clId="{519A646F-B9FF-4DB4-AABE-DE7507A03521}" dt="2025-05-04T09:21:44.960" v="4189" actId="1076"/>
        <pc:sldMkLst>
          <pc:docMk/>
          <pc:sldMk cId="3154552850" sldId="298"/>
        </pc:sldMkLst>
        <pc:spChg chg="mod">
          <ac:chgData name="Clemens Kerschbaum" userId="32d24aac-0edb-426b-91e4-bf3d73c0e850" providerId="ADAL" clId="{519A646F-B9FF-4DB4-AABE-DE7507A03521}" dt="2025-05-04T09:10:18.682" v="4041" actId="20577"/>
          <ac:spMkLst>
            <pc:docMk/>
            <pc:sldMk cId="3154552850" sldId="298"/>
            <ac:spMk id="2" creationId="{E47FBF24-5818-8346-5303-DEB692BC392A}"/>
          </ac:spMkLst>
        </pc:spChg>
        <pc:spChg chg="add mod">
          <ac:chgData name="Clemens Kerschbaum" userId="32d24aac-0edb-426b-91e4-bf3d73c0e850" providerId="ADAL" clId="{519A646F-B9FF-4DB4-AABE-DE7507A03521}" dt="2025-05-04T09:21:41.627" v="4188" actId="1076"/>
          <ac:spMkLst>
            <pc:docMk/>
            <pc:sldMk cId="3154552850" sldId="298"/>
            <ac:spMk id="6" creationId="{3ADA4FEE-F36F-61EA-98BD-0FE483570284}"/>
          </ac:spMkLst>
        </pc:spChg>
        <pc:spChg chg="add mod">
          <ac:chgData name="Clemens Kerschbaum" userId="32d24aac-0edb-426b-91e4-bf3d73c0e850" providerId="ADAL" clId="{519A646F-B9FF-4DB4-AABE-DE7507A03521}" dt="2025-05-04T09:21:44.960" v="4189" actId="1076"/>
          <ac:spMkLst>
            <pc:docMk/>
            <pc:sldMk cId="3154552850" sldId="298"/>
            <ac:spMk id="8" creationId="{1497DAAF-3A0B-38F1-1BF7-7EB16AEB475A}"/>
          </ac:spMkLst>
        </pc:spChg>
        <pc:picChg chg="add mod ord modCrop">
          <ac:chgData name="Clemens Kerschbaum" userId="32d24aac-0edb-426b-91e4-bf3d73c0e850" providerId="ADAL" clId="{519A646F-B9FF-4DB4-AABE-DE7507A03521}" dt="2025-05-04T09:19:57.434" v="4166" actId="732"/>
          <ac:picMkLst>
            <pc:docMk/>
            <pc:sldMk cId="3154552850" sldId="298"/>
            <ac:picMk id="5" creationId="{09FB44D9-CB6C-0EC0-D3FB-7BF6C6ABC8DF}"/>
          </ac:picMkLst>
        </pc:picChg>
      </pc:sldChg>
      <pc:sldChg chg="addSp delSp modSp new mod">
        <pc:chgData name="Clemens Kerschbaum" userId="32d24aac-0edb-426b-91e4-bf3d73c0e850" providerId="ADAL" clId="{519A646F-B9FF-4DB4-AABE-DE7507A03521}" dt="2025-05-05T06:31:52.751" v="4206" actId="1076"/>
        <pc:sldMkLst>
          <pc:docMk/>
          <pc:sldMk cId="1290271126" sldId="299"/>
        </pc:sldMkLst>
        <pc:spChg chg="mod">
          <ac:chgData name="Clemens Kerschbaum" userId="32d24aac-0edb-426b-91e4-bf3d73c0e850" providerId="ADAL" clId="{519A646F-B9FF-4DB4-AABE-DE7507A03521}" dt="2025-05-04T09:10:40.282" v="4082" actId="20577"/>
          <ac:spMkLst>
            <pc:docMk/>
            <pc:sldMk cId="1290271126" sldId="299"/>
            <ac:spMk id="2" creationId="{E5117668-9837-6CA3-CB6C-AD5CEA1C735F}"/>
          </ac:spMkLst>
        </pc:spChg>
        <pc:spChg chg="add mod">
          <ac:chgData name="Clemens Kerschbaum" userId="32d24aac-0edb-426b-91e4-bf3d73c0e850" providerId="ADAL" clId="{519A646F-B9FF-4DB4-AABE-DE7507A03521}" dt="2025-05-05T06:31:52.751" v="4206" actId="1076"/>
          <ac:spMkLst>
            <pc:docMk/>
            <pc:sldMk cId="1290271126" sldId="299"/>
            <ac:spMk id="4" creationId="{352E63CB-7FA4-308D-EB9B-36131264DE18}"/>
          </ac:spMkLst>
        </pc:spChg>
        <pc:picChg chg="add mod modCrop">
          <ac:chgData name="Clemens Kerschbaum" userId="32d24aac-0edb-426b-91e4-bf3d73c0e850" providerId="ADAL" clId="{519A646F-B9FF-4DB4-AABE-DE7507A03521}" dt="2025-05-05T06:31:52.751" v="4206" actId="1076"/>
          <ac:picMkLst>
            <pc:docMk/>
            <pc:sldMk cId="1290271126" sldId="299"/>
            <ac:picMk id="5" creationId="{A1D2EC80-383D-53C0-ABB4-4D78BEF6DDF2}"/>
          </ac:picMkLst>
        </pc:picChg>
        <pc:picChg chg="add mod">
          <ac:chgData name="Clemens Kerschbaum" userId="32d24aac-0edb-426b-91e4-bf3d73c0e850" providerId="ADAL" clId="{519A646F-B9FF-4DB4-AABE-DE7507A03521}" dt="2025-05-05T06:31:46.065" v="4205" actId="1076"/>
          <ac:picMkLst>
            <pc:docMk/>
            <pc:sldMk cId="1290271126" sldId="299"/>
            <ac:picMk id="7" creationId="{CE8FD82E-8C8F-DAE4-83C0-00C72B2E6310}"/>
          </ac:picMkLst>
        </pc:picChg>
      </pc:sldChg>
      <pc:sldChg chg="addSp delSp modSp add mod">
        <pc:chgData name="Clemens Kerschbaum" userId="32d24aac-0edb-426b-91e4-bf3d73c0e850" providerId="ADAL" clId="{519A646F-B9FF-4DB4-AABE-DE7507A03521}" dt="2025-05-05T06:38:48.552" v="4236" actId="1036"/>
        <pc:sldMkLst>
          <pc:docMk/>
          <pc:sldMk cId="4222412026" sldId="300"/>
        </pc:sldMkLst>
        <pc:spChg chg="add mod">
          <ac:chgData name="Clemens Kerschbaum" userId="32d24aac-0edb-426b-91e4-bf3d73c0e850" providerId="ADAL" clId="{519A646F-B9FF-4DB4-AABE-DE7507A03521}" dt="2025-05-04T09:12:20.293" v="4090" actId="20577"/>
          <ac:spMkLst>
            <pc:docMk/>
            <pc:sldMk cId="4222412026" sldId="300"/>
            <ac:spMk id="7" creationId="{F56C11A1-13C7-7237-6CF5-C7C4F44401DD}"/>
          </ac:spMkLst>
        </pc:spChg>
        <pc:spChg chg="add mod">
          <ac:chgData name="Clemens Kerschbaum" userId="32d24aac-0edb-426b-91e4-bf3d73c0e850" providerId="ADAL" clId="{519A646F-B9FF-4DB4-AABE-DE7507A03521}" dt="2025-05-05T06:38:48.552" v="4236" actId="1036"/>
          <ac:spMkLst>
            <pc:docMk/>
            <pc:sldMk cId="4222412026" sldId="300"/>
            <ac:spMk id="8" creationId="{A1A7FB46-EEFF-E1DD-035B-68851C66D8F0}"/>
          </ac:spMkLst>
        </pc:spChg>
        <pc:spChg chg="add mod">
          <ac:chgData name="Clemens Kerschbaum" userId="32d24aac-0edb-426b-91e4-bf3d73c0e850" providerId="ADAL" clId="{519A646F-B9FF-4DB4-AABE-DE7507A03521}" dt="2025-05-05T06:38:33.132" v="4219" actId="1036"/>
          <ac:spMkLst>
            <pc:docMk/>
            <pc:sldMk cId="4222412026" sldId="300"/>
            <ac:spMk id="9" creationId="{776B0660-A3D9-CFAC-514C-D1A1BD3B2C4D}"/>
          </ac:spMkLst>
        </pc:spChg>
        <pc:picChg chg="add mod ord">
          <ac:chgData name="Clemens Kerschbaum" userId="32d24aac-0edb-426b-91e4-bf3d73c0e850" providerId="ADAL" clId="{519A646F-B9FF-4DB4-AABE-DE7507A03521}" dt="2025-05-04T09:12:08.722" v="4088" actId="167"/>
          <ac:picMkLst>
            <pc:docMk/>
            <pc:sldMk cId="4222412026" sldId="300"/>
            <ac:picMk id="5" creationId="{D9338CA9-0211-50B3-F435-BCC1D574F52C}"/>
          </ac:picMkLst>
        </pc:picChg>
      </pc:sldChg>
      <pc:sldChg chg="add del">
        <pc:chgData name="Clemens Kerschbaum" userId="32d24aac-0edb-426b-91e4-bf3d73c0e850" providerId="ADAL" clId="{519A646F-B9FF-4DB4-AABE-DE7507A03521}" dt="2025-05-05T06:29:00.920" v="4190" actId="47"/>
        <pc:sldMkLst>
          <pc:docMk/>
          <pc:sldMk cId="1023403949" sldId="301"/>
        </pc:sldMkLst>
      </pc:sldChg>
      <pc:sldChg chg="addSp modSp add mod">
        <pc:chgData name="Clemens Kerschbaum" userId="32d24aac-0edb-426b-91e4-bf3d73c0e850" providerId="ADAL" clId="{519A646F-B9FF-4DB4-AABE-DE7507A03521}" dt="2025-05-05T06:46:53.630" v="4296" actId="1076"/>
        <pc:sldMkLst>
          <pc:docMk/>
          <pc:sldMk cId="2160589770" sldId="301"/>
        </pc:sldMkLst>
        <pc:spChg chg="mod">
          <ac:chgData name="Clemens Kerschbaum" userId="32d24aac-0edb-426b-91e4-bf3d73c0e850" providerId="ADAL" clId="{519A646F-B9FF-4DB4-AABE-DE7507A03521}" dt="2025-05-05T06:43:02.728" v="4268" actId="5793"/>
          <ac:spMkLst>
            <pc:docMk/>
            <pc:sldMk cId="2160589770" sldId="301"/>
            <ac:spMk id="3" creationId="{6128B200-17F4-37A3-4E54-0063C1E0C781}"/>
          </ac:spMkLst>
        </pc:spChg>
        <pc:spChg chg="add mod">
          <ac:chgData name="Clemens Kerschbaum" userId="32d24aac-0edb-426b-91e4-bf3d73c0e850" providerId="ADAL" clId="{519A646F-B9FF-4DB4-AABE-DE7507A03521}" dt="2025-05-05T06:46:53.630" v="4296" actId="1076"/>
          <ac:spMkLst>
            <pc:docMk/>
            <pc:sldMk cId="2160589770" sldId="301"/>
            <ac:spMk id="4" creationId="{2E32C8D6-2875-D8C1-1605-5890B2823DF6}"/>
          </ac:spMkLst>
        </pc:spChg>
      </pc:sldChg>
      <pc:sldChg chg="modSp add del mod ord">
        <pc:chgData name="Clemens Kerschbaum" userId="32d24aac-0edb-426b-91e4-bf3d73c0e850" providerId="ADAL" clId="{519A646F-B9FF-4DB4-AABE-DE7507A03521}" dt="2025-05-05T20:29:54.840" v="4850" actId="47"/>
        <pc:sldMkLst>
          <pc:docMk/>
          <pc:sldMk cId="864525553" sldId="302"/>
        </pc:sldMkLst>
      </pc:sldChg>
      <pc:sldChg chg="modSp add mod">
        <pc:chgData name="Clemens Kerschbaum" userId="32d24aac-0edb-426b-91e4-bf3d73c0e850" providerId="ADAL" clId="{519A646F-B9FF-4DB4-AABE-DE7507A03521}" dt="2025-05-05T06:41:17.409" v="4245" actId="20577"/>
        <pc:sldMkLst>
          <pc:docMk/>
          <pc:sldMk cId="155432717" sldId="303"/>
        </pc:sldMkLst>
        <pc:spChg chg="mod">
          <ac:chgData name="Clemens Kerschbaum" userId="32d24aac-0edb-426b-91e4-bf3d73c0e850" providerId="ADAL" clId="{519A646F-B9FF-4DB4-AABE-DE7507A03521}" dt="2025-05-05T06:41:17.409" v="4245" actId="20577"/>
          <ac:spMkLst>
            <pc:docMk/>
            <pc:sldMk cId="155432717" sldId="303"/>
            <ac:spMk id="2" creationId="{74213EA7-AA70-D626-5EC1-1EAF59E1DAB5}"/>
          </ac:spMkLst>
        </pc:spChg>
        <pc:spChg chg="mod">
          <ac:chgData name="Clemens Kerschbaum" userId="32d24aac-0edb-426b-91e4-bf3d73c0e850" providerId="ADAL" clId="{519A646F-B9FF-4DB4-AABE-DE7507A03521}" dt="2025-05-05T06:40:47.514" v="4239"/>
          <ac:spMkLst>
            <pc:docMk/>
            <pc:sldMk cId="155432717" sldId="303"/>
            <ac:spMk id="4" creationId="{E6D199E9-56B0-2C69-8817-49DC07B8D534}"/>
          </ac:spMkLst>
        </pc:spChg>
      </pc:sldChg>
      <pc:sldChg chg="modSp new mod modShow">
        <pc:chgData name="Clemens Kerschbaum" userId="32d24aac-0edb-426b-91e4-bf3d73c0e850" providerId="ADAL" clId="{519A646F-B9FF-4DB4-AABE-DE7507A03521}" dt="2025-05-05T20:30:24.596" v="4853" actId="729"/>
        <pc:sldMkLst>
          <pc:docMk/>
          <pc:sldMk cId="3429338996" sldId="304"/>
        </pc:sldMkLst>
      </pc:sldChg>
      <pc:sldChg chg="addSp delSp modSp add mod">
        <pc:chgData name="Clemens Kerschbaum" userId="32d24aac-0edb-426b-91e4-bf3d73c0e850" providerId="ADAL" clId="{519A646F-B9FF-4DB4-AABE-DE7507A03521}" dt="2025-05-05T20:26:42.207" v="4846" actId="20577"/>
        <pc:sldMkLst>
          <pc:docMk/>
          <pc:sldMk cId="2721960726" sldId="305"/>
        </pc:sldMkLst>
        <pc:spChg chg="add mod">
          <ac:chgData name="Clemens Kerschbaum" userId="32d24aac-0edb-426b-91e4-bf3d73c0e850" providerId="ADAL" clId="{519A646F-B9FF-4DB4-AABE-DE7507A03521}" dt="2025-05-05T20:26:09.873" v="4744" actId="20577"/>
          <ac:spMkLst>
            <pc:docMk/>
            <pc:sldMk cId="2721960726" sldId="305"/>
            <ac:spMk id="4" creationId="{1741274D-2351-8FCD-F3DC-1B6E149BF854}"/>
          </ac:spMkLst>
        </pc:spChg>
        <pc:spChg chg="mod">
          <ac:chgData name="Clemens Kerschbaum" userId="32d24aac-0edb-426b-91e4-bf3d73c0e850" providerId="ADAL" clId="{519A646F-B9FF-4DB4-AABE-DE7507A03521}" dt="2025-05-05T06:58:29.517" v="4646" actId="1076"/>
          <ac:spMkLst>
            <pc:docMk/>
            <pc:sldMk cId="2721960726" sldId="305"/>
            <ac:spMk id="6" creationId="{86A13019-2180-50B5-57D9-2C72CD674CDD}"/>
          </ac:spMkLst>
        </pc:spChg>
        <pc:spChg chg="add mod">
          <ac:chgData name="Clemens Kerschbaum" userId="32d24aac-0edb-426b-91e4-bf3d73c0e850" providerId="ADAL" clId="{519A646F-B9FF-4DB4-AABE-DE7507A03521}" dt="2025-05-05T20:26:06.411" v="4742" actId="20577"/>
          <ac:spMkLst>
            <pc:docMk/>
            <pc:sldMk cId="2721960726" sldId="305"/>
            <ac:spMk id="7" creationId="{6C7C142F-4F25-DAF7-57DE-ED6CF3563CB0}"/>
          </ac:spMkLst>
        </pc:spChg>
        <pc:spChg chg="mod">
          <ac:chgData name="Clemens Kerschbaum" userId="32d24aac-0edb-426b-91e4-bf3d73c0e850" providerId="ADAL" clId="{519A646F-B9FF-4DB4-AABE-DE7507A03521}" dt="2025-05-05T06:57:52.297" v="4613" actId="207"/>
          <ac:spMkLst>
            <pc:docMk/>
            <pc:sldMk cId="2721960726" sldId="305"/>
            <ac:spMk id="8" creationId="{7B351AAC-20D0-9CCA-20B9-95CCA05AA76A}"/>
          </ac:spMkLst>
        </pc:spChg>
        <pc:spChg chg="mod">
          <ac:chgData name="Clemens Kerschbaum" userId="32d24aac-0edb-426b-91e4-bf3d73c0e850" providerId="ADAL" clId="{519A646F-B9FF-4DB4-AABE-DE7507A03521}" dt="2025-05-05T06:58:32.681" v="4647" actId="1076"/>
          <ac:spMkLst>
            <pc:docMk/>
            <pc:sldMk cId="2721960726" sldId="305"/>
            <ac:spMk id="9" creationId="{A46B494A-C71D-C9D6-947B-77340827F3F8}"/>
          </ac:spMkLst>
        </pc:spChg>
        <pc:spChg chg="mod">
          <ac:chgData name="Clemens Kerschbaum" userId="32d24aac-0edb-426b-91e4-bf3d73c0e850" providerId="ADAL" clId="{519A646F-B9FF-4DB4-AABE-DE7507A03521}" dt="2025-05-05T06:58:27.718" v="4645" actId="1076"/>
          <ac:spMkLst>
            <pc:docMk/>
            <pc:sldMk cId="2721960726" sldId="305"/>
            <ac:spMk id="10" creationId="{9CEA09FA-EE4A-04C3-2E89-7434C18BF28E}"/>
          </ac:spMkLst>
        </pc:spChg>
        <pc:spChg chg="add mod">
          <ac:chgData name="Clemens Kerschbaum" userId="32d24aac-0edb-426b-91e4-bf3d73c0e850" providerId="ADAL" clId="{519A646F-B9FF-4DB4-AABE-DE7507A03521}" dt="2025-05-05T20:26:02.627" v="4740" actId="20577"/>
          <ac:spMkLst>
            <pc:docMk/>
            <pc:sldMk cId="2721960726" sldId="305"/>
            <ac:spMk id="11" creationId="{CD2D5CBE-1B11-2DA3-2193-03EBB3F6FD87}"/>
          </ac:spMkLst>
        </pc:spChg>
        <pc:spChg chg="add mod">
          <ac:chgData name="Clemens Kerschbaum" userId="32d24aac-0edb-426b-91e4-bf3d73c0e850" providerId="ADAL" clId="{519A646F-B9FF-4DB4-AABE-DE7507A03521}" dt="2025-05-05T20:26:42.207" v="4846" actId="20577"/>
          <ac:spMkLst>
            <pc:docMk/>
            <pc:sldMk cId="2721960726" sldId="305"/>
            <ac:spMk id="12" creationId="{551D36F3-B533-40E4-388B-E7F8F5AF076F}"/>
          </ac:spMkLst>
        </pc:spChg>
      </pc:sldChg>
      <pc:sldChg chg="modSp add mod">
        <pc:chgData name="Clemens Kerschbaum" userId="32d24aac-0edb-426b-91e4-bf3d73c0e850" providerId="ADAL" clId="{519A646F-B9FF-4DB4-AABE-DE7507A03521}" dt="2025-05-05T07:00:16.660" v="4738" actId="1076"/>
        <pc:sldMkLst>
          <pc:docMk/>
          <pc:sldMk cId="716026816" sldId="306"/>
        </pc:sldMkLst>
        <pc:spChg chg="mod">
          <ac:chgData name="Clemens Kerschbaum" userId="32d24aac-0edb-426b-91e4-bf3d73c0e850" providerId="ADAL" clId="{519A646F-B9FF-4DB4-AABE-DE7507A03521}" dt="2025-05-05T07:00:16.660" v="4738" actId="1076"/>
          <ac:spMkLst>
            <pc:docMk/>
            <pc:sldMk cId="716026816" sldId="306"/>
            <ac:spMk id="6" creationId="{ED0FDD47-BCC7-42AA-B047-A2EE56C21E5A}"/>
          </ac:spMkLst>
        </pc:spChg>
      </pc:sldChg>
      <pc:sldChg chg="add">
        <pc:chgData name="Clemens Kerschbaum" userId="32d24aac-0edb-426b-91e4-bf3d73c0e850" providerId="ADAL" clId="{519A646F-B9FF-4DB4-AABE-DE7507A03521}" dt="2025-05-05T20:27:53.960" v="4849"/>
        <pc:sldMkLst>
          <pc:docMk/>
          <pc:sldMk cId="2016964878" sldId="307"/>
        </pc:sldMkLst>
      </pc:sldChg>
      <pc:sldChg chg="add">
        <pc:chgData name="Clemens Kerschbaum" userId="32d24aac-0edb-426b-91e4-bf3d73c0e850" providerId="ADAL" clId="{519A646F-B9FF-4DB4-AABE-DE7507A03521}" dt="2025-05-05T20:27:53.960" v="4849"/>
        <pc:sldMkLst>
          <pc:docMk/>
          <pc:sldMk cId="1056163793" sldId="308"/>
        </pc:sldMkLst>
      </pc:sldChg>
      <pc:sldChg chg="add">
        <pc:chgData name="Clemens Kerschbaum" userId="32d24aac-0edb-426b-91e4-bf3d73c0e850" providerId="ADAL" clId="{519A646F-B9FF-4DB4-AABE-DE7507A03521}" dt="2025-05-05T20:27:53.960" v="4849"/>
        <pc:sldMkLst>
          <pc:docMk/>
          <pc:sldMk cId="4280560634" sldId="309"/>
        </pc:sldMkLst>
      </pc:sldChg>
      <pc:sldChg chg="add del">
        <pc:chgData name="Clemens Kerschbaum" userId="32d24aac-0edb-426b-91e4-bf3d73c0e850" providerId="ADAL" clId="{519A646F-B9FF-4DB4-AABE-DE7507A03521}" dt="2025-05-05T20:30:10.258" v="4852" actId="47"/>
        <pc:sldMkLst>
          <pc:docMk/>
          <pc:sldMk cId="1580138336" sldId="310"/>
        </pc:sldMkLst>
      </pc:sldChg>
      <pc:sldChg chg="add del">
        <pc:chgData name="Clemens Kerschbaum" userId="32d24aac-0edb-426b-91e4-bf3d73c0e850" providerId="ADAL" clId="{519A646F-B9FF-4DB4-AABE-DE7507A03521}" dt="2025-05-05T20:30:04.413" v="4851" actId="47"/>
        <pc:sldMkLst>
          <pc:docMk/>
          <pc:sldMk cId="495077906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AEFD9-1EE1-4392-8F88-5883CABE4351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6F720-D71B-4D98-8DC9-67247AC6C2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369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ule-based_syste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mmand_and_contro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Custom AI-Solutions</a:t>
            </a:r>
          </a:p>
          <a:p>
            <a:r>
              <a:rPr lang="de-AT"/>
              <a:t>Prozessbegleitung bei KI-Projekten</a:t>
            </a:r>
          </a:p>
          <a:p>
            <a:r>
              <a:rPr lang="de-AT"/>
              <a:t>„Die unabhängige Stimme“ zur Erklärung </a:t>
            </a:r>
          </a:p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824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Wir haben </a:t>
            </a:r>
            <a:r>
              <a:rPr lang="de-AT" err="1"/>
              <a:t>evtl</a:t>
            </a:r>
            <a:r>
              <a:rPr lang="de-AT"/>
              <a:t> </a:t>
            </a:r>
            <a:r>
              <a:rPr lang="de-AT" err="1"/>
              <a:t>geld</a:t>
            </a:r>
            <a:r>
              <a:rPr lang="de-AT"/>
              <a:t> dafür </a:t>
            </a:r>
          </a:p>
          <a:p>
            <a:r>
              <a:rPr lang="de-AT"/>
              <a:t>Wir brauchen </a:t>
            </a:r>
            <a:r>
              <a:rPr lang="de-AT" err="1"/>
              <a:t>partner</a:t>
            </a:r>
            <a:r>
              <a:rPr lang="de-AT"/>
              <a:t> für </a:t>
            </a:r>
          </a:p>
          <a:p>
            <a:pPr lvl="1"/>
            <a:r>
              <a:rPr lang="de-AT"/>
              <a:t>A. Proof </a:t>
            </a:r>
            <a:r>
              <a:rPr lang="de-AT" err="1"/>
              <a:t>Of</a:t>
            </a:r>
            <a:r>
              <a:rPr lang="de-AT"/>
              <a:t> Concept Partner</a:t>
            </a:r>
          </a:p>
          <a:p>
            <a:pPr lvl="1"/>
            <a:r>
              <a:rPr lang="de-AT"/>
              <a:t>B. Research </a:t>
            </a:r>
          </a:p>
          <a:p>
            <a:pPr lvl="1"/>
            <a:r>
              <a:rPr lang="de-AT"/>
              <a:t>C. Zugang zu Organisationen für Need </a:t>
            </a:r>
            <a:r>
              <a:rPr lang="de-AT" err="1"/>
              <a:t>Finding</a:t>
            </a:r>
            <a:r>
              <a:rPr lang="de-AT"/>
              <a:t> </a:t>
            </a:r>
          </a:p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42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181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none"/>
              <a:t>symbolic AI</a:t>
            </a:r>
            <a:r>
              <a:rPr lang="en-US" u="none"/>
              <a:t>, </a:t>
            </a:r>
            <a:r>
              <a:rPr lang="en-US" u="none">
                <a:hlinkClick r:id="rId3"/>
              </a:rPr>
              <a:t>rule-based</a:t>
            </a:r>
            <a:r>
              <a:rPr lang="en-US" u="none"/>
              <a:t> AI, or knowledge engineering, and the second approach can be called </a:t>
            </a:r>
            <a:r>
              <a:rPr lang="en-US" b="1" u="none"/>
              <a:t>non-symbolic AI</a:t>
            </a:r>
            <a:r>
              <a:rPr lang="en-US" u="none"/>
              <a:t>, or simply machine learning.</a:t>
            </a:r>
            <a:endParaRPr lang="de-AT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7885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163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Ontology: Inquiry into the nature and being. What kind of entity AI is.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Typical Examples</a:t>
            </a:r>
            <a:br>
              <a:rPr lang="en-GB"/>
            </a:br>
            <a:br>
              <a:rPr lang="en-GB"/>
            </a:br>
            <a:r>
              <a:rPr lang="en-GB" sz="1200"/>
              <a:t>Traditional Systems</a:t>
            </a:r>
            <a:br>
              <a:rPr lang="en-GB" sz="1200"/>
            </a:br>
            <a:r>
              <a:rPr lang="en-GB" sz="1200"/>
              <a:t>Patriot missile system automatic targeting.</a:t>
            </a:r>
            <a:br>
              <a:rPr lang="en-GB" sz="1200"/>
            </a:br>
            <a:r>
              <a:rPr lang="en-GB" sz="1200"/>
              <a:t>Anti-aircraft autonomous turrets that detect and engage incoming threats based on radar cross-sections.</a:t>
            </a:r>
            <a:br>
              <a:rPr lang="en-GB" sz="1200"/>
            </a:br>
            <a:br>
              <a:rPr lang="en-GB" sz="1200"/>
            </a:br>
            <a:r>
              <a:rPr lang="en-GB" sz="1200"/>
              <a:t>AI Systems </a:t>
            </a:r>
            <a:br>
              <a:rPr lang="en-GB" sz="1200"/>
            </a:br>
            <a:r>
              <a:rPr lang="en-GB" sz="1200"/>
              <a:t>Drone (swarms) coordinating autonomously using AI to optimize coverage and survivability.</a:t>
            </a:r>
            <a:br>
              <a:rPr lang="en-GB" sz="1200"/>
            </a:br>
            <a:r>
              <a:rPr lang="en-GB" sz="1200"/>
              <a:t>AI-enabled surveillance systems performing real-time identification of threats from multiple inputs.</a:t>
            </a:r>
            <a:endParaRPr lang="en-AT"/>
          </a:p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68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One military kill chain model is the "F2T2EA", which includes the following phases: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Find: Identify a target. Find a target within surveillance or reconnaissance data or via intelligence means.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Fix: Fix the target's location. Obtain specific coordinates for the target either from existing data or by collecting additional data.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Track: Monitor the target's movement. Keep track of the target until either a decision is made not to engage the target or the target is successfully engaged.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Target: Select an appropriate weapon or asset to use on the target to create desired effects. Apply </a:t>
            </a: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 tooltip="Command and control"/>
              </a:rPr>
              <a:t>command and control</a:t>
            </a: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capabilities to assess the value of the target and the availability of appropriate weapons to engage it.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Engage: Apply the weapon to the target.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Assess: Evaluate effects of the attack, including any intelligence gathered at the location.</a:t>
            </a:r>
          </a:p>
          <a:p>
            <a:endParaRPr lang="en-GB"/>
          </a:p>
          <a:p>
            <a:pPr>
              <a:buNone/>
            </a:pP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This step usually needs to determine the</a:t>
            </a:r>
          </a:p>
          <a:p>
            <a:pPr>
              <a:buNone/>
            </a:pP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target strike priority, evaluate the window of vulnerability,</a:t>
            </a:r>
          </a:p>
          <a:p>
            <a:pPr>
              <a:buNone/>
            </a:pPr>
            <a:r>
              <a:rPr lang="en-GB" err="1">
                <a:solidFill>
                  <a:srgbClr val="000000"/>
                </a:solidFill>
                <a:effectLst/>
                <a:latin typeface="Helvetica" pitchFamily="2" charset="0"/>
              </a:rPr>
              <a:t>analyze</a:t>
            </a: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 the combat mission constraints such as weather and</a:t>
            </a:r>
          </a:p>
          <a:p>
            <a:pPr>
              <a:buNone/>
            </a:pP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environment, determine the desired effectiveness of each</a:t>
            </a:r>
          </a:p>
          <a:p>
            <a:pPr>
              <a:buNone/>
            </a:pP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target, evaluate the combat capability, estimate the </a:t>
            </a:r>
            <a:r>
              <a:rPr lang="en-GB" err="1">
                <a:solidFill>
                  <a:srgbClr val="000000"/>
                </a:solidFill>
                <a:effectLst/>
                <a:latin typeface="Helvetica" pitchFamily="2" charset="0"/>
              </a:rPr>
              <a:t>collat</a:t>
            </a: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</a:p>
          <a:p>
            <a:pPr>
              <a:buNone/>
            </a:pPr>
            <a:r>
              <a:rPr lang="en-GB" err="1">
                <a:solidFill>
                  <a:srgbClr val="000000"/>
                </a:solidFill>
                <a:effectLst/>
                <a:latin typeface="Helvetica" pitchFamily="2" charset="0"/>
              </a:rPr>
              <a:t>eral</a:t>
            </a:r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 damage, confirm the rules of engagement, and maintain</a:t>
            </a:r>
          </a:p>
          <a:p>
            <a:r>
              <a:rPr lang="en-GB">
                <a:solidFill>
                  <a:srgbClr val="000000"/>
                </a:solidFill>
                <a:effectLst/>
                <a:latin typeface="Helvetica" pitchFamily="2" charset="0"/>
              </a:rPr>
              <a:t>the continuous tracking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“The AI algorithms will greatly shorten the closed-loop time of the kill chain. AE in AI algorithm will be attacked and kill chain will not be able to form a closed loop</a:t>
            </a:r>
            <a:endParaRPr lang="en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14EA5-9D6A-4AE2-8B9F-2CA55FA1A195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496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698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Need for a multi-dimensional perspective on security of something that seems like just another „software“ (or not)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Technical Possibilities: (but need someone to check for those things) </a:t>
            </a:r>
            <a:r>
              <a:rPr lang="en-US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Image Inpainting and Data Augmentation</a:t>
            </a:r>
          </a:p>
          <a:p>
            <a:pPr marL="0" indent="0">
              <a:buNone/>
            </a:pPr>
            <a:r>
              <a:rPr lang="en-US"/>
              <a:t>-&gt; But first needs to be located!!!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5322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230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So </a:t>
            </a:r>
            <a:r>
              <a:rPr lang="de-AT" err="1"/>
              <a:t>what</a:t>
            </a:r>
            <a:r>
              <a:rPr lang="de-AT"/>
              <a:t> </a:t>
            </a:r>
            <a:r>
              <a:rPr lang="de-AT" err="1"/>
              <a:t>we</a:t>
            </a:r>
            <a:r>
              <a:rPr lang="de-AT"/>
              <a:t> </a:t>
            </a:r>
            <a:r>
              <a:rPr lang="de-AT" err="1"/>
              <a:t>did</a:t>
            </a:r>
            <a:r>
              <a:rPr lang="de-AT"/>
              <a:t> </a:t>
            </a:r>
            <a:r>
              <a:rPr lang="de-AT" err="1"/>
              <a:t>as</a:t>
            </a:r>
            <a:r>
              <a:rPr lang="de-AT"/>
              <a:t> a </a:t>
            </a:r>
            <a:r>
              <a:rPr lang="de-AT" err="1"/>
              <a:t>starting</a:t>
            </a:r>
            <a:r>
              <a:rPr lang="de-AT"/>
              <a:t> </a:t>
            </a:r>
            <a:r>
              <a:rPr lang="de-AT" err="1"/>
              <a:t>point</a:t>
            </a:r>
            <a:r>
              <a:rPr lang="de-AT"/>
              <a:t> was </a:t>
            </a:r>
            <a:r>
              <a:rPr lang="de-AT" err="1"/>
              <a:t>to</a:t>
            </a:r>
            <a:r>
              <a:rPr lang="de-AT"/>
              <a:t> </a:t>
            </a:r>
            <a:r>
              <a:rPr lang="de-AT" err="1"/>
              <a:t>look</a:t>
            </a:r>
            <a:r>
              <a:rPr lang="de-AT"/>
              <a:t> </a:t>
            </a:r>
            <a:r>
              <a:rPr lang="de-AT" err="1"/>
              <a:t>into</a:t>
            </a:r>
            <a:r>
              <a:rPr lang="de-AT"/>
              <a:t> </a:t>
            </a:r>
            <a:r>
              <a:rPr lang="de-AT" err="1"/>
              <a:t>the</a:t>
            </a:r>
            <a:r>
              <a:rPr lang="de-AT"/>
              <a:t> </a:t>
            </a:r>
            <a:r>
              <a:rPr lang="de-AT" err="1"/>
              <a:t>literature</a:t>
            </a:r>
            <a:r>
              <a:rPr lang="de-AT"/>
              <a:t> on AI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F720-D71B-4D98-8DC9-67247AC6C247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083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argus-ai.at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argus-ai.at/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D1E9EA5-AD2F-EDCD-2E0D-9B9974A0B647}"/>
              </a:ext>
            </a:extLst>
          </p:cNvPr>
          <p:cNvSpPr/>
          <p:nvPr userDrawn="1"/>
        </p:nvSpPr>
        <p:spPr>
          <a:xfrm>
            <a:off x="538828" y="5329382"/>
            <a:ext cx="12198116" cy="2415297"/>
          </a:xfrm>
          <a:custGeom>
            <a:avLst/>
            <a:gdLst/>
            <a:ahLst/>
            <a:cxnLst/>
            <a:rect l="l" t="t" r="r" b="b"/>
            <a:pathLst>
              <a:path w="10819000" h="2343655">
                <a:moveTo>
                  <a:pt x="0" y="0"/>
                </a:moveTo>
                <a:lnTo>
                  <a:pt x="10819000" y="0"/>
                </a:lnTo>
                <a:lnTo>
                  <a:pt x="10819000" y="2343655"/>
                </a:lnTo>
                <a:lnTo>
                  <a:pt x="0" y="2343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-100000" contrast="100000"/>
              <a:alphaModFix amt="2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16B29-5EAA-4EAB-92ED-2CB3DA7D3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509" y="3578824"/>
            <a:ext cx="9144000" cy="1568835"/>
          </a:xfrm>
        </p:spPr>
        <p:txBody>
          <a:bodyPr anchor="b">
            <a:normAutofit/>
          </a:bodyPr>
          <a:lstStyle>
            <a:lvl1pPr algn="l">
              <a:defRPr sz="8000" b="0">
                <a:latin typeface="Big Shoulders Display ExtraBold" pitchFamily="2" charset="0"/>
              </a:defRPr>
            </a:lvl1pPr>
          </a:lstStyle>
          <a:p>
            <a:r>
              <a:rPr lang="en-US"/>
              <a:t>“Title”</a:t>
            </a:r>
            <a:endParaRPr lang="de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95829-CDD8-4783-811C-05D48A7BA8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509" y="5147659"/>
            <a:ext cx="9144000" cy="10879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The Argus Way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5CF7D-F48E-48B9-A31D-61E0DA48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5642" y="6321372"/>
            <a:ext cx="2514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E63024B-AC14-4BCE-9EB6-4101A6284F8D}" type="datetimeFigureOut">
              <a:rPr lang="de-AT" smtClean="0"/>
              <a:pPr/>
              <a:t>07.05.25</a:t>
            </a:fld>
            <a:endParaRPr lang="de-A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6B9BC1-88C0-08C2-CA28-4F55DD677E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15000"/>
                </a:schemeClr>
              </a:gs>
              <a:gs pos="64000">
                <a:schemeClr val="bg1">
                  <a:alpha val="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FC5309B-33ED-F8F4-55D2-68B990DE97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2000"/>
                    </a14:imgEffect>
                    <a14:imgEffect>
                      <a14:brightnessContrast bright="5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20"/>
          <a:stretch/>
        </p:blipFill>
        <p:spPr>
          <a:xfrm rot="563128">
            <a:off x="6858235" y="-202892"/>
            <a:ext cx="7219544" cy="49214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595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2C92A-D690-4FC2-B08F-E1C74B74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0300FB-FEB1-46EF-A578-2E8713EDF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1CF20-C743-4384-9556-FFF7B9872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491E-ECBC-404A-B892-0F7BFE2F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7DA85-E327-4FD6-B7AF-613393D6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F8136-377E-4B0E-96E4-51A8DB24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846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dits Rapha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8B98847-DAA9-7902-D8FB-9C40E5862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8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20"/>
          <a:stretch/>
        </p:blipFill>
        <p:spPr>
          <a:xfrm rot="610519">
            <a:off x="3592931" y="980944"/>
            <a:ext cx="10177439" cy="6937739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0"/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491E-ECBC-404A-B892-0F7BFE2F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7DA85-E327-4FD6-B7AF-613393D6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F8136-377E-4B0E-96E4-51A8DB24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383B8-B5D8-36E2-C5D7-2338E1FCF403}"/>
              </a:ext>
            </a:extLst>
          </p:cNvPr>
          <p:cNvSpPr txBox="1"/>
          <p:nvPr userDrawn="1"/>
        </p:nvSpPr>
        <p:spPr>
          <a:xfrm>
            <a:off x="838200" y="1992487"/>
            <a:ext cx="525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="1">
                <a:solidFill>
                  <a:schemeClr val="bg1"/>
                </a:solidFill>
                <a:latin typeface="Glacial Indifference" pitchFamily="50" charset="0"/>
              </a:rPr>
              <a:t>CO-Founder and COO</a:t>
            </a:r>
            <a:endParaRPr lang="en-US" b="1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raphael.dachs@argus-ai.at  </a:t>
            </a:r>
            <a:br>
              <a:rPr lang="en-US">
                <a:solidFill>
                  <a:schemeClr val="bg1"/>
                </a:solidFill>
                <a:latin typeface="Glacial Indifference" pitchFamily="50" charset="0"/>
              </a:rPr>
            </a:b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+43 664 8088 48 90 </a:t>
            </a: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ARGUS-AI GmbH</a:t>
            </a:r>
          </a:p>
          <a:p>
            <a:pPr lvl="0" algn="l"/>
            <a:r>
              <a:rPr lang="en-US" err="1">
                <a:solidFill>
                  <a:schemeClr val="bg1"/>
                </a:solidFill>
                <a:latin typeface="Glacial Indifference" pitchFamily="50" charset="0"/>
              </a:rPr>
              <a:t>Gewerbezone</a:t>
            </a: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 4</a:t>
            </a:r>
            <a:br>
              <a:rPr lang="en-US">
                <a:solidFill>
                  <a:schemeClr val="bg1"/>
                </a:solidFill>
                <a:latin typeface="Glacial Indifference" pitchFamily="50" charset="0"/>
              </a:rPr>
            </a:b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7054 Hornstein</a:t>
            </a:r>
            <a:br>
              <a:rPr lang="en-US">
                <a:solidFill>
                  <a:schemeClr val="bg1"/>
                </a:solidFill>
                <a:latin typeface="Glacial Indifference" pitchFamily="50" charset="0"/>
              </a:rPr>
            </a:b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Austria</a:t>
            </a:r>
          </a:p>
          <a:p>
            <a:pPr lvl="0" algn="l"/>
            <a:r>
              <a:rPr lang="en-US">
                <a:solidFill>
                  <a:srgbClr val="F600A4"/>
                </a:solidFill>
                <a:latin typeface="Glacial Indifference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www.argus-ai.at</a:t>
            </a:r>
            <a:r>
              <a:rPr lang="en-US">
                <a:solidFill>
                  <a:srgbClr val="F600A4"/>
                </a:solidFill>
                <a:latin typeface="Glacial Indifference" pitchFamily="50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E2A1A-42B0-02F5-9C0C-319E438DF53D}"/>
              </a:ext>
            </a:extLst>
          </p:cNvPr>
          <p:cNvSpPr txBox="1"/>
          <p:nvPr userDrawn="1"/>
        </p:nvSpPr>
        <p:spPr>
          <a:xfrm>
            <a:off x="838200" y="1631077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>
                <a:solidFill>
                  <a:srgbClr val="F600A4"/>
                </a:solidFill>
                <a:latin typeface="Glacial Indifference" pitchFamily="50" charset="0"/>
              </a:rPr>
              <a:t>Raphael Dachs, </a:t>
            </a:r>
            <a:r>
              <a:rPr lang="de-AT" sz="2400" b="1" err="1">
                <a:solidFill>
                  <a:srgbClr val="F600A4"/>
                </a:solidFill>
                <a:latin typeface="Glacial Indifference" pitchFamily="50" charset="0"/>
              </a:rPr>
              <a:t>BSc</a:t>
            </a:r>
            <a:endParaRPr lang="de-AT" sz="2400" b="1">
              <a:solidFill>
                <a:srgbClr val="F600A4"/>
              </a:solidFill>
              <a:latin typeface="Glacial Indifferenc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dits Clem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8B98847-DAA9-7902-D8FB-9C40E5862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8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20"/>
          <a:stretch/>
        </p:blipFill>
        <p:spPr>
          <a:xfrm rot="610519">
            <a:off x="3592931" y="980944"/>
            <a:ext cx="10177439" cy="6937739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0"/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491E-ECBC-404A-B892-0F7BFE2F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7DA85-E327-4FD6-B7AF-613393D6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F8136-377E-4B0E-96E4-51A8DB24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383B8-B5D8-36E2-C5D7-2338E1FCF403}"/>
              </a:ext>
            </a:extLst>
          </p:cNvPr>
          <p:cNvSpPr txBox="1"/>
          <p:nvPr userDrawn="1"/>
        </p:nvSpPr>
        <p:spPr>
          <a:xfrm>
            <a:off x="838200" y="1992487"/>
            <a:ext cx="525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="1">
                <a:solidFill>
                  <a:schemeClr val="bg1"/>
                </a:solidFill>
                <a:latin typeface="Glacial Indifference" pitchFamily="50" charset="0"/>
              </a:rPr>
              <a:t>Head </a:t>
            </a:r>
            <a:r>
              <a:rPr lang="de-AT" b="1" err="1">
                <a:solidFill>
                  <a:schemeClr val="bg1"/>
                </a:solidFill>
                <a:latin typeface="Glacial Indifference" pitchFamily="50" charset="0"/>
              </a:rPr>
              <a:t>of</a:t>
            </a:r>
            <a:r>
              <a:rPr lang="de-AT" b="1">
                <a:solidFill>
                  <a:schemeClr val="bg1"/>
                </a:solidFill>
                <a:latin typeface="Glacial Indifference" pitchFamily="50" charset="0"/>
              </a:rPr>
              <a:t> Research</a:t>
            </a:r>
            <a:endParaRPr lang="en-US" b="1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clemens.kerschbaum@argus-ai.at  </a:t>
            </a:r>
            <a:br>
              <a:rPr lang="en-US">
                <a:solidFill>
                  <a:schemeClr val="bg1"/>
                </a:solidFill>
                <a:latin typeface="Glacial Indifference" pitchFamily="50" charset="0"/>
              </a:rPr>
            </a:b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+43 664 8088 48 91 </a:t>
            </a: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endParaRPr lang="en-US">
              <a:solidFill>
                <a:schemeClr val="bg1"/>
              </a:solidFill>
              <a:latin typeface="Glacial Indifference" pitchFamily="50" charset="0"/>
            </a:endParaRPr>
          </a:p>
          <a:p>
            <a:pPr lvl="0" algn="l"/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ARGUS-AI GmbH</a:t>
            </a:r>
          </a:p>
          <a:p>
            <a:pPr lvl="0" algn="l"/>
            <a:r>
              <a:rPr lang="en-US" err="1">
                <a:solidFill>
                  <a:schemeClr val="bg1"/>
                </a:solidFill>
                <a:latin typeface="Glacial Indifference" pitchFamily="50" charset="0"/>
              </a:rPr>
              <a:t>Gewerbezone</a:t>
            </a: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 4</a:t>
            </a:r>
            <a:br>
              <a:rPr lang="en-US">
                <a:solidFill>
                  <a:schemeClr val="bg1"/>
                </a:solidFill>
                <a:latin typeface="Glacial Indifference" pitchFamily="50" charset="0"/>
              </a:rPr>
            </a:b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7054 Hornstein</a:t>
            </a:r>
            <a:br>
              <a:rPr lang="en-US">
                <a:solidFill>
                  <a:schemeClr val="bg1"/>
                </a:solidFill>
                <a:latin typeface="Glacial Indifference" pitchFamily="50" charset="0"/>
              </a:rPr>
            </a:b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Austria</a:t>
            </a:r>
          </a:p>
          <a:p>
            <a:pPr lvl="0" algn="l"/>
            <a:r>
              <a:rPr lang="en-US">
                <a:solidFill>
                  <a:srgbClr val="F600A4"/>
                </a:solidFill>
                <a:latin typeface="Glacial Indifference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www.argus-ai.at</a:t>
            </a:r>
            <a:r>
              <a:rPr lang="en-US">
                <a:solidFill>
                  <a:srgbClr val="F600A4"/>
                </a:solidFill>
                <a:latin typeface="Glacial Indifference" pitchFamily="50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E2A1A-42B0-02F5-9C0C-319E438DF53D}"/>
              </a:ext>
            </a:extLst>
          </p:cNvPr>
          <p:cNvSpPr txBox="1"/>
          <p:nvPr userDrawn="1"/>
        </p:nvSpPr>
        <p:spPr>
          <a:xfrm>
            <a:off x="838200" y="1631077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>
                <a:solidFill>
                  <a:srgbClr val="F600A4"/>
                </a:solidFill>
                <a:latin typeface="Glacial Indifference" pitchFamily="50" charset="0"/>
              </a:rPr>
              <a:t>Dr. Clemens Kerschbaum, LL.M. </a:t>
            </a:r>
          </a:p>
        </p:txBody>
      </p:sp>
    </p:spTree>
    <p:extLst>
      <p:ext uri="{BB962C8B-B14F-4D97-AF65-F5344CB8AC3E}">
        <p14:creationId xmlns:p14="http://schemas.microsoft.com/office/powerpoint/2010/main" val="409826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21" y="328114"/>
            <a:ext cx="2391757" cy="1108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852" y="-1704268"/>
            <a:ext cx="13410938" cy="89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8AC6-FA92-4C87-9DA2-AA4FB160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D37A1-5F14-4FD2-8B00-C527B7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01760-4FA8-44CC-8232-7013F15E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7C0271-D129-41BF-A63E-481FB09F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24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6600-2CEA-4BC7-813C-1E2516C7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35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39CAC-6E9C-4F8C-AFDF-FDE8CD790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ED2F5-A9BD-4A87-B719-F2D4269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B84CB-CF4D-4CBB-B4AD-B7BCEFB6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8DF88-158C-4A12-8273-A6FDE67E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86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[gr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6600-2CEA-4BC7-813C-1E2516C7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80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39CAC-6E9C-4F8C-AFDF-FDE8CD790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ED2F5-A9BD-4A87-B719-F2D4269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B84CB-CF4D-4CBB-B4AD-B7BCEFB6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8DF88-158C-4A12-8273-A6FDE67E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359051B-E249-B32B-BC8B-534021448475}"/>
              </a:ext>
            </a:extLst>
          </p:cNvPr>
          <p:cNvSpPr/>
          <p:nvPr userDrawn="1"/>
        </p:nvSpPr>
        <p:spPr>
          <a:xfrm rot="21289078">
            <a:off x="-2499507" y="5439117"/>
            <a:ext cx="14723808" cy="2415297"/>
          </a:xfrm>
          <a:custGeom>
            <a:avLst/>
            <a:gdLst/>
            <a:ahLst/>
            <a:cxnLst/>
            <a:rect l="l" t="t" r="r" b="b"/>
            <a:pathLst>
              <a:path w="10819000" h="2343655">
                <a:moveTo>
                  <a:pt x="0" y="0"/>
                </a:moveTo>
                <a:lnTo>
                  <a:pt x="10819000" y="0"/>
                </a:lnTo>
                <a:lnTo>
                  <a:pt x="10819000" y="2343655"/>
                </a:lnTo>
                <a:lnTo>
                  <a:pt x="0" y="2343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-100000" contrast="100000"/>
              <a:alphaModFix amt="2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554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EAA6-6646-40EE-8777-3E2DDC23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E778A-44A1-4E29-89B1-2CD7AE69E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AEB9A-F1AB-4255-AD5F-590DA510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C7E1-D495-41DC-BE6F-1CF50601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6B95-C8EE-4756-B603-067CAE27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9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6DA9-4B46-492D-9D71-90CA83D7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7BE0C-8A91-43D7-9AEB-10E894C46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D15E-5A8A-416C-9EE5-519D9F19A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EAFD1-691B-44C5-8A74-B109DE33F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03964-BD3E-432F-B73E-D0B869B0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F5A3A-D400-4CD7-80F9-DDC59AE1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282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7071-8AA7-43A8-95D8-4E7AB34A7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F5D0C-A8F2-42F5-A089-4DD273CF1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E6E67-BA1F-40BE-B0FC-996D540FC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A8353-CCAE-4B3F-A7E8-691A86AB3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7F306-EE1A-4730-B2E3-E00A994716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B300A-259A-4D7A-B646-E19AC00D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03F14-66A0-4773-8C2B-BCA1BD8B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2A241-877E-4300-A262-49151E95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929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987B-0564-41C1-A483-CEDB1ED9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9DD16-F81C-428C-9E24-CC96B548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6BE4B-BEAA-439D-BEBE-07687BC8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F87E5-51BD-4721-9FE9-F583DECF7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544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033C5-30AC-48EB-91EA-442D1137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449DE-D2AA-4AF1-B50B-7CA6089D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706EB-4685-449D-B7BD-7221074F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854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2997-0943-4D45-968E-76EED4EA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2176-728F-4262-BA1F-6079B1C90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563FE-14B4-49DE-9932-833988F24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AEAAC-A1B3-4DA1-8DC7-AC2983B14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024B-AC14-4BCE-9EB6-4101A6284F8D}" type="datetimeFigureOut">
              <a:rPr lang="de-AT" smtClean="0"/>
              <a:t>07.05.25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06109-2B98-4571-9BD3-ED77502B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82C9B-5C00-4C72-B302-2E6D1E93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CFF7-6C16-4C14-BC13-6C07353CEA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3927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BB84511-C134-01DF-BF4D-D34AF770AD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12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20"/>
          <a:stretch/>
        </p:blipFill>
        <p:spPr>
          <a:xfrm rot="610519">
            <a:off x="6917281" y="-102519"/>
            <a:ext cx="7219544" cy="4921407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2B91C-EDE8-46E8-8118-CD6CAE0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D90D4-80A0-4E30-8947-DA4B6389A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6556A-D6F7-4908-9C8C-C2C8C0FC7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Glacial Indifference" pitchFamily="50" charset="0"/>
              </a:defRPr>
            </a:lvl1pPr>
          </a:lstStyle>
          <a:p>
            <a:fld id="{DE63024B-AC14-4BCE-9EB6-4101A6284F8D}" type="datetimeFigureOut">
              <a:rPr lang="de-AT" smtClean="0"/>
              <a:pPr/>
              <a:t>07.05.25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9D238-D1CE-4D27-841F-BD7FDC11C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Glacial Indifference" pitchFamily="50" charset="0"/>
              </a:defRPr>
            </a:lvl1pPr>
          </a:lstStyle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31FD0-6E75-451F-82A0-6F7191E60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50000"/>
                  </a:schemeClr>
                </a:solidFill>
                <a:latin typeface="Big Shoulders Display" pitchFamily="2" charset="0"/>
              </a:defRPr>
            </a:lvl1pPr>
          </a:lstStyle>
          <a:p>
            <a:fld id="{DAB8CFF7-6C16-4C14-BC13-6C07353CEAF2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8" name="Picture 7" descr="A black background with pink dots&#10;&#10;AI-generated content may be incorrect.">
            <a:extLst>
              <a:ext uri="{FF2B5EF4-FFF2-40B4-BE49-F238E27FC236}">
                <a16:creationId xmlns:a16="http://schemas.microsoft.com/office/drawing/2014/main" id="{71819321-8A8B-8BD1-16E2-89001774715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58290" r="28667" b="33176"/>
          <a:stretch/>
        </p:blipFill>
        <p:spPr>
          <a:xfrm>
            <a:off x="11353800" y="6471443"/>
            <a:ext cx="650151" cy="1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6" r:id="rId11"/>
    <p:sldLayoutId id="2147483667" r:id="rId12"/>
    <p:sldLayoutId id="2147483668" r:id="rId13"/>
    <p:sldLayoutId id="21474836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F600A4"/>
          </a:solidFill>
          <a:latin typeface="Big Shoulders Display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lacial Indifference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lacial Indifference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lacial Indifference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lacial Indifference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lacial Indifference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harevault.cloud/YBVGBK" TargetMode="External"/><Relationship Id="rId4" Type="http://schemas.openxmlformats.org/officeDocument/2006/relationships/hyperlink" Target="https://signal.org/download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raphael.dachs@argus-ai.at" TargetMode="External"/><Relationship Id="rId2" Type="http://schemas.openxmlformats.org/officeDocument/2006/relationships/hyperlink" Target="mailto:clemens.kerschbaum@argus-ai.a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inkedin.com/company/argus-ai-gmbh/" TargetMode="External"/><Relationship Id="rId4" Type="http://schemas.openxmlformats.org/officeDocument/2006/relationships/hyperlink" Target="http://www.argus-ai.at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332B6-9943-429F-B6B7-EC2E07B905D2}"/>
              </a:ext>
            </a:extLst>
          </p:cNvPr>
          <p:cNvSpPr txBox="1"/>
          <p:nvPr/>
        </p:nvSpPr>
        <p:spPr>
          <a:xfrm>
            <a:off x="0" y="2228671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Glacial Indifference" pitchFamily="50" charset="0"/>
                <a:cs typeface="Gisha" panose="020F0502020204030204" pitchFamily="34" charset="-79"/>
              </a:rPr>
              <a:t>Perspectives on AI Security</a:t>
            </a:r>
            <a:br>
              <a:rPr lang="en-US" sz="7200" dirty="0">
                <a:solidFill>
                  <a:schemeClr val="bg1"/>
                </a:solidFill>
                <a:latin typeface="Glacial Indifference" pitchFamily="50" charset="0"/>
                <a:cs typeface="Gisha" panose="020F0502020204030204" pitchFamily="34" charset="-79"/>
              </a:rPr>
            </a:br>
            <a:r>
              <a:rPr lang="en-US" sz="6600" dirty="0">
                <a:solidFill>
                  <a:schemeClr val="bg1"/>
                </a:solidFill>
                <a:latin typeface="Glacial Indifference" pitchFamily="50" charset="0"/>
                <a:cs typeface="Gisha" panose="020F0502020204030204" pitchFamily="34" charset="-79"/>
              </a:rPr>
              <a:t>in Defense Critical Contexts</a:t>
            </a:r>
            <a:endParaRPr lang="en-US" sz="7200" dirty="0">
              <a:solidFill>
                <a:schemeClr val="bg1"/>
              </a:solidFill>
              <a:latin typeface="Glacial Indifference" pitchFamily="50" charset="0"/>
              <a:cs typeface="Gisha" panose="020F0502020204030204" pitchFamily="34" charset="-79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CAE819-A14F-4986-9679-1F5DF9A5A691}"/>
              </a:ext>
            </a:extLst>
          </p:cNvPr>
          <p:cNvSpPr txBox="1"/>
          <p:nvPr/>
        </p:nvSpPr>
        <p:spPr>
          <a:xfrm>
            <a:off x="0" y="486214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Raphael Dachs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Clemens Kerschbaum</a:t>
            </a:r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eople flying drones&#10;&#10;AI-generated content may be incorrect.">
            <a:extLst>
              <a:ext uri="{FF2B5EF4-FFF2-40B4-BE49-F238E27FC236}">
                <a16:creationId xmlns:a16="http://schemas.microsoft.com/office/drawing/2014/main" id="{8C6239D4-3F5C-A870-8877-DF587ED64B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63"/>
                    </a14:imgEffect>
                    <a14:imgEffect>
                      <a14:saturation sat="0"/>
                    </a14:imgEffect>
                    <a14:imgEffect>
                      <a14:brightnessContrast bright="30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028" r="5415" b="20416"/>
          <a:stretch/>
        </p:blipFill>
        <p:spPr>
          <a:xfrm rot="12665251">
            <a:off x="-621653" y="3952437"/>
            <a:ext cx="4755232" cy="38667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C123A5-A59B-140F-D8A5-BD57F0E6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Ontology – Autonomous Systems &amp; AI Agents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C9DF6C-7FF5-42A4-603A-00E765A5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22" name="Rechteck 7">
            <a:extLst>
              <a:ext uri="{FF2B5EF4-FFF2-40B4-BE49-F238E27FC236}">
                <a16:creationId xmlns:a16="http://schemas.microsoft.com/office/drawing/2014/main" id="{B092E35C-732D-E6E3-04F8-2CF8526F420C}"/>
              </a:ext>
            </a:extLst>
          </p:cNvPr>
          <p:cNvSpPr/>
          <p:nvPr/>
        </p:nvSpPr>
        <p:spPr>
          <a:xfrm>
            <a:off x="927652" y="2061301"/>
            <a:ext cx="4382706" cy="34151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r>
              <a:rPr lang="en-US" b="1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Adaptability and Flexibility</a:t>
            </a:r>
          </a:p>
          <a:p>
            <a:br>
              <a:rPr lang="en-US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 b="1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Traditional Systems </a:t>
            </a:r>
            <a:r>
              <a:rPr lang="en-US" sz="1400">
                <a:solidFill>
                  <a:srgbClr val="595959"/>
                </a:solidFill>
                <a:latin typeface="Glacial Indifference" pitchFamily="50" charset="0"/>
              </a:rPr>
              <a:t>– rigid</a:t>
            </a: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perform extremely well under known conditions but fail outside their design parameters. </a:t>
            </a:r>
          </a:p>
          <a:p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Cannot modify their own rules or strategies autonomously.</a:t>
            </a: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 b="1">
                <a:solidFill>
                  <a:srgbClr val="F600A4"/>
                </a:solidFill>
                <a:latin typeface="Glacial Indifference" pitchFamily="50" charset="0"/>
              </a:rPr>
              <a:t>AI Systems </a:t>
            </a:r>
            <a:r>
              <a:rPr lang="en-US" sz="1400">
                <a:solidFill>
                  <a:srgbClr val="F600A4"/>
                </a:solidFill>
                <a:latin typeface="Glacial Indifference" pitchFamily="50" charset="0"/>
              </a:rPr>
              <a:t>- flexible and resilient</a:t>
            </a:r>
            <a:endParaRPr lang="en-US" sz="1400">
              <a:solidFill>
                <a:schemeClr val="bg1">
                  <a:lumMod val="65000"/>
                  <a:lumOff val="35000"/>
                </a:schemeClr>
              </a:solidFill>
              <a:latin typeface="Glacial Indifference" pitchFamily="50" charset="0"/>
            </a:endParaRPr>
          </a:p>
          <a:p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generalize from prior experiences to handle unforeseen conditions (within limits)</a:t>
            </a:r>
          </a:p>
          <a:p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Learning-based adaptation allows for some innovation in tactics or behavior (especially in reinforcement learning frameworks).</a:t>
            </a:r>
            <a:endParaRPr lang="en-US" sz="2000">
              <a:solidFill>
                <a:schemeClr val="bg1">
                  <a:lumMod val="65000"/>
                  <a:lumOff val="35000"/>
                </a:schemeClr>
              </a:solidFill>
              <a:latin typeface="Glacial Indifference" pitchFamily="50" charset="0"/>
            </a:endParaRPr>
          </a:p>
        </p:txBody>
      </p:sp>
      <p:sp>
        <p:nvSpPr>
          <p:cNvPr id="21" name="Rechteck 4">
            <a:extLst>
              <a:ext uri="{FF2B5EF4-FFF2-40B4-BE49-F238E27FC236}">
                <a16:creationId xmlns:a16="http://schemas.microsoft.com/office/drawing/2014/main" id="{CD9F3C3F-0EEC-5FA9-210E-4D8CFFF6D57A}"/>
              </a:ext>
            </a:extLst>
          </p:cNvPr>
          <p:cNvSpPr/>
          <p:nvPr/>
        </p:nvSpPr>
        <p:spPr>
          <a:xfrm>
            <a:off x="6095999" y="2061302"/>
            <a:ext cx="4382707" cy="34151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r>
              <a:rPr lang="en-US" b="1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Sensing &amp; Perception</a:t>
            </a:r>
          </a:p>
          <a:p>
            <a:br>
              <a:rPr lang="en-US" sz="20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 b="1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Traditional Systems</a:t>
            </a:r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 – limited</a:t>
            </a: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Use basic sensors (e.g., radar, infrared) linked to predefined reaction protocols. Cannot deeply interpret complex or ambiguous environments; mostly binary (e.g., detect vs. not detect).</a:t>
            </a: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 b="1">
                <a:solidFill>
                  <a:srgbClr val="F600A4"/>
                </a:solidFill>
                <a:latin typeface="Glacial Indifference" pitchFamily="50" charset="0"/>
              </a:rPr>
              <a:t>AI Systems </a:t>
            </a:r>
            <a:r>
              <a:rPr lang="en-US" sz="1400">
                <a:solidFill>
                  <a:srgbClr val="F600A4"/>
                </a:solidFill>
                <a:latin typeface="Glacial Indifference" pitchFamily="50" charset="0"/>
              </a:rPr>
              <a:t>– contextual</a:t>
            </a:r>
            <a:b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</a:br>
            <a:r>
              <a:rPr lang="en-US" sz="1400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50" charset="0"/>
              </a:rPr>
              <a:t>Integrate multi-modal sensing (vision, audio, thermal, etc.) with contextual understanding (e.g., object recognition, scene analysis). Computer vision and natural language processing allow them to "understand" richer environmental cues.</a:t>
            </a:r>
            <a:endParaRPr lang="en-US" sz="2000">
              <a:solidFill>
                <a:schemeClr val="bg1">
                  <a:lumMod val="65000"/>
                  <a:lumOff val="35000"/>
                </a:schemeClr>
              </a:solidFill>
              <a:latin typeface="Glacial Indifference" pitchFamily="50" charset="0"/>
            </a:endParaRPr>
          </a:p>
        </p:txBody>
      </p:sp>
      <p:pic>
        <p:nvPicPr>
          <p:cNvPr id="26" name="Picture 25" descr="A rocket launching on a vehicle&#10;&#10;AI-generated content may be incorrect.">
            <a:extLst>
              <a:ext uri="{FF2B5EF4-FFF2-40B4-BE49-F238E27FC236}">
                <a16:creationId xmlns:a16="http://schemas.microsoft.com/office/drawing/2014/main" id="{10A84079-B671-BA74-A804-B27C2E7440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  <a14:imgEffect>
                      <a14:colorTemperature colorTemp="4611"/>
                    </a14:imgEffect>
                    <a14:imgEffect>
                      <a14:saturation sat="0"/>
                    </a14:imgEffect>
                    <a14:imgEffect>
                      <a14:brightnessContrast bright="72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831" flipH="1">
            <a:off x="8413993" y="57150"/>
            <a:ext cx="3939777" cy="21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4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123E-1B56-3E40-4C72-EA841C37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Epistemology – Learning Machines?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6BEFA-3F2F-A201-19DD-E9EAAA36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 order to achieve “learning” machines we need </a:t>
            </a:r>
            <a:r>
              <a:rPr lang="en-US" b="1"/>
              <a:t>data!</a:t>
            </a:r>
          </a:p>
          <a:p>
            <a:pPr marL="0" indent="0">
              <a:buNone/>
            </a:pPr>
            <a:endParaRPr lang="en-US"/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"/>
            </a:pPr>
            <a:r>
              <a:rPr lang="en-US"/>
              <a:t> Data Link-Pipelines (secure)</a:t>
            </a:r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"/>
            </a:pPr>
            <a:r>
              <a:rPr lang="en-US"/>
              <a:t> Labeling (if necessary)</a:t>
            </a:r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"/>
            </a:pPr>
            <a:r>
              <a:rPr lang="en-US"/>
              <a:t> Re-Training + Re-Deployment</a:t>
            </a:r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"/>
            </a:pPr>
            <a:r>
              <a:rPr lang="en-US"/>
              <a:t> Infrastructure</a:t>
            </a:r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"/>
            </a:pPr>
            <a:r>
              <a:rPr lang="en-US"/>
              <a:t>“Vetting of Inputs”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0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E8B0-003A-C639-7409-A6363B79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Epistemology – Ways of „Learning“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4A93-E731-2DE6-5EF2-6D5E96A1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How do machines get a capacity-to-act?</a:t>
            </a: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06DC44F5-85E8-50A3-ED66-49D0A8173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94893"/>
              </p:ext>
            </p:extLst>
          </p:nvPr>
        </p:nvGraphicFramePr>
        <p:xfrm>
          <a:off x="838199" y="2640458"/>
          <a:ext cx="10515601" cy="3501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603">
                  <a:extLst>
                    <a:ext uri="{9D8B030D-6E8A-4147-A177-3AD203B41FA5}">
                      <a16:colId xmlns:a16="http://schemas.microsoft.com/office/drawing/2014/main" val="965362188"/>
                    </a:ext>
                  </a:extLst>
                </a:gridCol>
                <a:gridCol w="2492198">
                  <a:extLst>
                    <a:ext uri="{9D8B030D-6E8A-4147-A177-3AD203B41FA5}">
                      <a16:colId xmlns:a16="http://schemas.microsoft.com/office/drawing/2014/main" val="3024017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838334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25134291"/>
                    </a:ext>
                  </a:extLst>
                </a:gridCol>
              </a:tblGrid>
              <a:tr h="61792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600A4"/>
                          </a:solidFill>
                          <a:latin typeface="Big Shoulders Display" pitchFamily="2" charset="0"/>
                        </a:rPr>
                        <a:t>Supervised Learning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600A4"/>
                          </a:solidFill>
                          <a:latin typeface="Big Shoulders Display" pitchFamily="2" charset="0"/>
                        </a:rPr>
                        <a:t>Unsupervised Learning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600A4"/>
                          </a:solidFill>
                          <a:latin typeface="Big Shoulders Display" pitchFamily="2" charset="0"/>
                        </a:rPr>
                        <a:t>Reinforcement Learning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600A4"/>
                          </a:solidFill>
                          <a:latin typeface="Big Shoulders Display" pitchFamily="2" charset="0"/>
                        </a:rPr>
                        <a:t>Hybrid forms</a:t>
                      </a:r>
                      <a:r>
                        <a:rPr lang="en-US" sz="2000">
                          <a:solidFill>
                            <a:srgbClr val="F600A4"/>
                          </a:solidFill>
                          <a:latin typeface="Big Shoulders Display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380108"/>
                  </a:ext>
                </a:extLst>
              </a:tr>
              <a:tr h="97005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rgbClr val="595959"/>
                          </a:solidFill>
                          <a:effectLst/>
                          <a:latin typeface="Glacial Indifference" pitchFamily="50" charset="0"/>
                          <a:ea typeface="+mn-ea"/>
                          <a:cs typeface="+mn-cs"/>
                        </a:rPr>
                        <a:t>Learning with annotated  training data </a:t>
                      </a:r>
                      <a:endParaRPr lang="en-US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</a:rPr>
                        <a:t>Pattern recognition in unstructured data</a:t>
                      </a:r>
                    </a:p>
                  </a:txBody>
                  <a:tcPr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</a:rPr>
                        <a:t>Learning through reward</a:t>
                      </a:r>
                    </a:p>
                  </a:txBody>
                  <a:tcPr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</a:rPr>
                        <a:t>Combined approaches to complex problems</a:t>
                      </a:r>
                    </a:p>
                  </a:txBody>
                  <a:tcPr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720357"/>
                  </a:ext>
                </a:extLst>
              </a:tr>
              <a:tr h="1292165">
                <a:tc>
                  <a:txBody>
                    <a:bodyPr/>
                    <a:lstStyle/>
                    <a:p>
                      <a:pPr algn="ctr"/>
                      <a:endParaRPr lang="en-US" sz="6000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solidFill>
                            <a:srgbClr val="595959"/>
                          </a:solidFill>
                          <a:latin typeface="Glacial Indifference" pitchFamily="50" charset="0"/>
                        </a:rPr>
                        <a:t>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571666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  <a:sym typeface="Wingdings" panose="05000000000000000000" pitchFamily="2" charset="2"/>
                        </a:rPr>
                        <a:t> “Training for…”</a:t>
                      </a:r>
                      <a:endParaRPr lang="en-US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  <a:sym typeface="Wingdings" panose="05000000000000000000" pitchFamily="2" charset="2"/>
                        </a:rPr>
                        <a:t> “Puzzle without box”</a:t>
                      </a:r>
                      <a:endParaRPr lang="en-US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  <a:sym typeface="Wingdings" panose="05000000000000000000" pitchFamily="2" charset="2"/>
                        </a:rPr>
                        <a:t> “Pavlov &amp; Dog”</a:t>
                      </a:r>
                      <a:endParaRPr lang="en-US">
                        <a:solidFill>
                          <a:srgbClr val="595959"/>
                        </a:solidFill>
                        <a:latin typeface="Glacial Indifference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595959"/>
                          </a:solidFill>
                          <a:latin typeface="Glacial Indifference" pitchFamily="50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231588"/>
                  </a:ext>
                </a:extLst>
              </a:tr>
            </a:tbl>
          </a:graphicData>
        </a:graphic>
      </p:graphicFrame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D8BDB7B-DCE0-7B52-3587-FF77C19E1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167" r="50000" b="13537"/>
          <a:stretch/>
        </p:blipFill>
        <p:spPr>
          <a:xfrm>
            <a:off x="3848615" y="4077047"/>
            <a:ext cx="1958202" cy="1311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7A76C-827A-4A4C-E6CF-84E33BC5B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  <a14:imgEffect>
                      <a14:brightnessContrast bright="20000" contrast="62000"/>
                    </a14:imgEffect>
                  </a14:imgLayer>
                </a14:imgProps>
              </a:ext>
            </a:extLst>
          </a:blip>
          <a:srcRect t="15640" r="38930" b="6661"/>
          <a:stretch/>
        </p:blipFill>
        <p:spPr>
          <a:xfrm>
            <a:off x="6385185" y="4079453"/>
            <a:ext cx="1970717" cy="1308921"/>
          </a:xfrm>
          <a:prstGeom prst="rect">
            <a:avLst/>
          </a:prstGeom>
        </p:spPr>
      </p:pic>
      <p:pic>
        <p:nvPicPr>
          <p:cNvPr id="7" name="Picture 6" descr="Open mouthed orange cat">
            <a:extLst>
              <a:ext uri="{FF2B5EF4-FFF2-40B4-BE49-F238E27FC236}">
                <a16:creationId xmlns:a16="http://schemas.microsoft.com/office/drawing/2014/main" id="{7EBADD51-E4CA-004F-D47F-49B5D029E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972" y="4077047"/>
            <a:ext cx="1311327" cy="1311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EBC3E-53FA-37C3-956A-43F1E31B50D1}"/>
              </a:ext>
            </a:extLst>
          </p:cNvPr>
          <p:cNvSpPr txBox="1"/>
          <p:nvPr/>
        </p:nvSpPr>
        <p:spPr>
          <a:xfrm>
            <a:off x="2537288" y="5111375"/>
            <a:ext cx="393249" cy="276999"/>
          </a:xfrm>
          <a:prstGeom prst="rect">
            <a:avLst/>
          </a:prstGeom>
          <a:solidFill>
            <a:srgbClr val="F600A4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Cat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9F631-13EA-F5AD-DE81-FDAF9DB3B9D1}"/>
              </a:ext>
            </a:extLst>
          </p:cNvPr>
          <p:cNvSpPr txBox="1"/>
          <p:nvPr/>
        </p:nvSpPr>
        <p:spPr>
          <a:xfrm>
            <a:off x="9649326" y="5773051"/>
            <a:ext cx="199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>
                    <a:lumMod val="75000"/>
                    <a:lumOff val="25000"/>
                  </a:schemeClr>
                </a:solidFill>
              </a:rPr>
              <a:t>…and many more…</a:t>
            </a:r>
            <a:endParaRPr lang="en-AT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2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38F6CD-812B-2DFB-1981-33E9D31A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Implications for AI Security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2781F-5353-2ACF-FDA1-53437E1AA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Context Matters </a:t>
            </a:r>
          </a:p>
        </p:txBody>
      </p:sp>
    </p:spTree>
    <p:extLst>
      <p:ext uri="{BB962C8B-B14F-4D97-AF65-F5344CB8AC3E}">
        <p14:creationId xmlns:p14="http://schemas.microsoft.com/office/powerpoint/2010/main" val="418070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B2A92-A429-5FBD-43EB-EA80BE88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ein</a:t>
            </a:r>
            <a:r>
              <a:rPr lang="en-US"/>
              <a:t> </a:t>
            </a:r>
            <a:r>
              <a:rPr lang="en-US" err="1"/>
              <a:t>paar</a:t>
            </a:r>
            <a:r>
              <a:rPr lang="en-US"/>
              <a:t> </a:t>
            </a:r>
            <a:r>
              <a:rPr lang="en-US" err="1"/>
              <a:t>bsp</a:t>
            </a:r>
            <a:r>
              <a:rPr lang="en-US"/>
              <a:t> </a:t>
            </a:r>
            <a:r>
              <a:rPr lang="en-US" err="1"/>
              <a:t>mitgbracht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49C945-8B7F-DD32-C67D-60CE843AB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Kill chain (</a:t>
            </a:r>
            <a:r>
              <a:rPr lang="en-US" err="1"/>
              <a:t>physisch</a:t>
            </a:r>
            <a:r>
              <a:rPr lang="en-US"/>
              <a:t> welt) </a:t>
            </a:r>
          </a:p>
          <a:p>
            <a:r>
              <a:rPr lang="en-US"/>
              <a:t>Prompt inject (</a:t>
            </a:r>
            <a:r>
              <a:rPr lang="en-US" err="1"/>
              <a:t>virtuell</a:t>
            </a:r>
            <a:r>
              <a:rPr lang="en-US"/>
              <a:t>) </a:t>
            </a:r>
          </a:p>
          <a:p>
            <a:r>
              <a:rPr lang="en-US"/>
              <a:t>Social engineering (</a:t>
            </a:r>
            <a:r>
              <a:rPr lang="en-US" err="1"/>
              <a:t>linki</a:t>
            </a:r>
            <a:r>
              <a:rPr lang="en-US"/>
              <a:t> bitch)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llm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als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angriffstool</a:t>
            </a: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9FDA21F-37A6-8519-291C-E3A839902A5A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F600A4"/>
                </a:solidFill>
                <a:latin typeface="Big Shoulders Display SemiBold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Example 1 – Military Simulations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BFC4C83-4864-20E3-3BB3-FD7DC8D272C7}"/>
              </a:ext>
            </a:extLst>
          </p:cNvPr>
          <p:cNvSpPr txBox="1">
            <a:spLocks/>
          </p:cNvSpPr>
          <p:nvPr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Context Matters </a:t>
            </a:r>
          </a:p>
        </p:txBody>
      </p:sp>
    </p:spTree>
    <p:extLst>
      <p:ext uri="{BB962C8B-B14F-4D97-AF65-F5344CB8AC3E}">
        <p14:creationId xmlns:p14="http://schemas.microsoft.com/office/powerpoint/2010/main" val="1059827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A45905-F033-5CB1-A217-7E5801B7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AI </a:t>
            </a:r>
            <a:r>
              <a:rPr lang="en-US" err="1"/>
              <a:t>Killchain</a:t>
            </a:r>
            <a:endParaRPr lang="en-US" noProof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EF7C5A3-383D-0527-EE2A-AE1B16494F2C}"/>
              </a:ext>
            </a:extLst>
          </p:cNvPr>
          <p:cNvGrpSpPr/>
          <p:nvPr/>
        </p:nvGrpSpPr>
        <p:grpSpPr>
          <a:xfrm>
            <a:off x="618135" y="2039167"/>
            <a:ext cx="4921455" cy="3200563"/>
            <a:chOff x="848390" y="2789930"/>
            <a:chExt cx="4921455" cy="3200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Bogen 19">
              <a:extLst>
                <a:ext uri="{FF2B5EF4-FFF2-40B4-BE49-F238E27FC236}">
                  <a16:creationId xmlns:a16="http://schemas.microsoft.com/office/drawing/2014/main" id="{DE51152F-D591-B491-C1FE-C2C167E579D9}"/>
                </a:ext>
              </a:extLst>
            </p:cNvPr>
            <p:cNvSpPr/>
            <p:nvPr/>
          </p:nvSpPr>
          <p:spPr>
            <a:xfrm>
              <a:off x="1348154" y="2930769"/>
              <a:ext cx="3985846" cy="3059724"/>
            </a:xfrm>
            <a:prstGeom prst="arc">
              <a:avLst>
                <a:gd name="adj1" fmla="val 3088795"/>
                <a:gd name="adj2" fmla="val 1217425"/>
              </a:avLst>
            </a:prstGeom>
            <a:ln w="57150">
              <a:solidFill>
                <a:schemeClr val="bg1">
                  <a:lumMod val="65000"/>
                </a:schemeClr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4D0A544C-2F37-5E1B-4780-2748F85B174C}"/>
                </a:ext>
              </a:extLst>
            </p:cNvPr>
            <p:cNvSpPr/>
            <p:nvPr/>
          </p:nvSpPr>
          <p:spPr>
            <a:xfrm>
              <a:off x="3837526" y="5324152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Find</a:t>
              </a:r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C2238F97-2139-C081-B5BA-19C3ECDF83AC}"/>
                </a:ext>
              </a:extLst>
            </p:cNvPr>
            <p:cNvSpPr/>
            <p:nvPr/>
          </p:nvSpPr>
          <p:spPr>
            <a:xfrm>
              <a:off x="4699997" y="4057041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Assess</a:t>
              </a: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C8977C7A-A04D-BC28-DF6B-AF86226D0DA0}"/>
                </a:ext>
              </a:extLst>
            </p:cNvPr>
            <p:cNvSpPr/>
            <p:nvPr/>
          </p:nvSpPr>
          <p:spPr>
            <a:xfrm>
              <a:off x="3837526" y="2789930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Engage</a:t>
              </a: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DF1523C0-B33A-4DB2-5AA0-ECFFE5F3C8FB}"/>
                </a:ext>
              </a:extLst>
            </p:cNvPr>
            <p:cNvSpPr/>
            <p:nvPr/>
          </p:nvSpPr>
          <p:spPr>
            <a:xfrm>
              <a:off x="1719312" y="2795236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Target</a:t>
              </a:r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1D99DC92-67BA-BD6D-EC21-343D2A64018F}"/>
                </a:ext>
              </a:extLst>
            </p:cNvPr>
            <p:cNvSpPr/>
            <p:nvPr/>
          </p:nvSpPr>
          <p:spPr>
            <a:xfrm>
              <a:off x="2045213" y="5324152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Fix</a:t>
              </a:r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6974BE18-F578-8340-4E26-BBD827FB3F5B}"/>
                </a:ext>
              </a:extLst>
            </p:cNvPr>
            <p:cNvSpPr/>
            <p:nvPr/>
          </p:nvSpPr>
          <p:spPr>
            <a:xfrm>
              <a:off x="848390" y="4149067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Track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2938399-4617-9450-322B-B4FF2EEA10DD}"/>
                </a:ext>
              </a:extLst>
            </p:cNvPr>
            <p:cNvSpPr txBox="1"/>
            <p:nvPr/>
          </p:nvSpPr>
          <p:spPr>
            <a:xfrm>
              <a:off x="3148295" y="4041336"/>
              <a:ext cx="588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923B2"/>
                  </a:solidFill>
                </a:rPr>
                <a:t>AI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5C093CA-B942-62F0-1A34-E15F371D1561}"/>
              </a:ext>
            </a:extLst>
          </p:cNvPr>
          <p:cNvGrpSpPr/>
          <p:nvPr/>
        </p:nvGrpSpPr>
        <p:grpSpPr>
          <a:xfrm>
            <a:off x="6614200" y="2056510"/>
            <a:ext cx="4880856" cy="3193612"/>
            <a:chOff x="988068" y="2796881"/>
            <a:chExt cx="4880856" cy="31936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Bogen 30">
              <a:extLst>
                <a:ext uri="{FF2B5EF4-FFF2-40B4-BE49-F238E27FC236}">
                  <a16:creationId xmlns:a16="http://schemas.microsoft.com/office/drawing/2014/main" id="{69C616C9-A5CB-AA29-29E0-5239E8E0F55E}"/>
                </a:ext>
              </a:extLst>
            </p:cNvPr>
            <p:cNvSpPr/>
            <p:nvPr/>
          </p:nvSpPr>
          <p:spPr>
            <a:xfrm>
              <a:off x="1348154" y="2930769"/>
              <a:ext cx="3985846" cy="3059724"/>
            </a:xfrm>
            <a:prstGeom prst="arc">
              <a:avLst>
                <a:gd name="adj1" fmla="val 3088795"/>
                <a:gd name="adj2" fmla="val 1217425"/>
              </a:avLst>
            </a:prstGeom>
            <a:ln w="57150">
              <a:solidFill>
                <a:schemeClr val="bg1">
                  <a:lumMod val="65000"/>
                </a:schemeClr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20FBC170-B05A-CECE-7A58-0A99C12B5086}"/>
                </a:ext>
              </a:extLst>
            </p:cNvPr>
            <p:cNvSpPr/>
            <p:nvPr/>
          </p:nvSpPr>
          <p:spPr>
            <a:xfrm>
              <a:off x="3721049" y="5313760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Find</a:t>
              </a:r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E3211428-E8F5-55DC-A332-F6EDDB067757}"/>
                </a:ext>
              </a:extLst>
            </p:cNvPr>
            <p:cNvSpPr/>
            <p:nvPr/>
          </p:nvSpPr>
          <p:spPr>
            <a:xfrm>
              <a:off x="4799076" y="4046649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Assess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DF88D99A-728C-3A91-4B60-7667281E8788}"/>
                </a:ext>
              </a:extLst>
            </p:cNvPr>
            <p:cNvSpPr/>
            <p:nvPr/>
          </p:nvSpPr>
          <p:spPr>
            <a:xfrm>
              <a:off x="3608234" y="2796881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Engage</a:t>
              </a: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48390CB4-49BA-E7C8-44E0-B02F56AD5BFB}"/>
                </a:ext>
              </a:extLst>
            </p:cNvPr>
            <p:cNvSpPr/>
            <p:nvPr/>
          </p:nvSpPr>
          <p:spPr>
            <a:xfrm>
              <a:off x="1673963" y="2796881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Target</a:t>
              </a: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B3CDBE9A-A017-D531-B213-E0C4A8359AE4}"/>
                </a:ext>
              </a:extLst>
            </p:cNvPr>
            <p:cNvSpPr/>
            <p:nvPr/>
          </p:nvSpPr>
          <p:spPr>
            <a:xfrm>
              <a:off x="1901926" y="5313760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Fix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450A4B14-9359-5C1D-DF87-F6E8D758629D}"/>
                </a:ext>
              </a:extLst>
            </p:cNvPr>
            <p:cNvSpPr/>
            <p:nvPr/>
          </p:nvSpPr>
          <p:spPr>
            <a:xfrm>
              <a:off x="988068" y="4048073"/>
              <a:ext cx="1069848" cy="566928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rgbClr val="F923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Track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8AC4718-F7E1-A598-2F7A-CCDCB8283D25}"/>
                </a:ext>
              </a:extLst>
            </p:cNvPr>
            <p:cNvSpPr txBox="1"/>
            <p:nvPr/>
          </p:nvSpPr>
          <p:spPr>
            <a:xfrm>
              <a:off x="3148295" y="404133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>
                <a:solidFill>
                  <a:srgbClr val="F923B2"/>
                </a:solidFill>
              </a:endParaRPr>
            </a:p>
          </p:txBody>
        </p:sp>
      </p:grpSp>
      <p:sp>
        <p:nvSpPr>
          <p:cNvPr id="40" name="Gewitterblitz 39">
            <a:extLst>
              <a:ext uri="{FF2B5EF4-FFF2-40B4-BE49-F238E27FC236}">
                <a16:creationId xmlns:a16="http://schemas.microsoft.com/office/drawing/2014/main" id="{5B7E40C0-0978-7069-35BA-2F813D61E83C}"/>
              </a:ext>
            </a:extLst>
          </p:cNvPr>
          <p:cNvSpPr/>
          <p:nvPr/>
        </p:nvSpPr>
        <p:spPr>
          <a:xfrm>
            <a:off x="7042106" y="2577419"/>
            <a:ext cx="367959" cy="539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ewitterblitz 40">
            <a:extLst>
              <a:ext uri="{FF2B5EF4-FFF2-40B4-BE49-F238E27FC236}">
                <a16:creationId xmlns:a16="http://schemas.microsoft.com/office/drawing/2014/main" id="{CAD364D3-DCA3-C19F-884E-C311B36278BE}"/>
              </a:ext>
            </a:extLst>
          </p:cNvPr>
          <p:cNvSpPr/>
          <p:nvPr/>
        </p:nvSpPr>
        <p:spPr>
          <a:xfrm>
            <a:off x="8754116" y="1838909"/>
            <a:ext cx="367959" cy="539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ewitterblitz 41">
            <a:extLst>
              <a:ext uri="{FF2B5EF4-FFF2-40B4-BE49-F238E27FC236}">
                <a16:creationId xmlns:a16="http://schemas.microsoft.com/office/drawing/2014/main" id="{2A6793B9-15B1-6344-37EA-33B745957E5C}"/>
              </a:ext>
            </a:extLst>
          </p:cNvPr>
          <p:cNvSpPr/>
          <p:nvPr/>
        </p:nvSpPr>
        <p:spPr>
          <a:xfrm>
            <a:off x="6989207" y="4174381"/>
            <a:ext cx="367959" cy="539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ewitterblitz 42">
            <a:extLst>
              <a:ext uri="{FF2B5EF4-FFF2-40B4-BE49-F238E27FC236}">
                <a16:creationId xmlns:a16="http://schemas.microsoft.com/office/drawing/2014/main" id="{A718429C-9568-852C-3EB9-7F4C0F3839B3}"/>
              </a:ext>
            </a:extLst>
          </p:cNvPr>
          <p:cNvSpPr/>
          <p:nvPr/>
        </p:nvSpPr>
        <p:spPr>
          <a:xfrm>
            <a:off x="8788564" y="4941999"/>
            <a:ext cx="367959" cy="539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ewitterblitz 43">
            <a:extLst>
              <a:ext uri="{FF2B5EF4-FFF2-40B4-BE49-F238E27FC236}">
                <a16:creationId xmlns:a16="http://schemas.microsoft.com/office/drawing/2014/main" id="{56B27DAE-9405-2047-3D5C-A396170699FC}"/>
              </a:ext>
            </a:extLst>
          </p:cNvPr>
          <p:cNvSpPr/>
          <p:nvPr/>
        </p:nvSpPr>
        <p:spPr>
          <a:xfrm>
            <a:off x="10446730" y="2662572"/>
            <a:ext cx="367959" cy="539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Gewitterblitz 44">
            <a:extLst>
              <a:ext uri="{FF2B5EF4-FFF2-40B4-BE49-F238E27FC236}">
                <a16:creationId xmlns:a16="http://schemas.microsoft.com/office/drawing/2014/main" id="{10849739-06DE-72F1-1139-29B0EFA6D146}"/>
              </a:ext>
            </a:extLst>
          </p:cNvPr>
          <p:cNvSpPr/>
          <p:nvPr/>
        </p:nvSpPr>
        <p:spPr>
          <a:xfrm>
            <a:off x="10401515" y="4191244"/>
            <a:ext cx="367959" cy="539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feil: nach rechts 45">
            <a:extLst>
              <a:ext uri="{FF2B5EF4-FFF2-40B4-BE49-F238E27FC236}">
                <a16:creationId xmlns:a16="http://schemas.microsoft.com/office/drawing/2014/main" id="{34F3D702-D42A-A940-567B-C72D29C6FC9F}"/>
              </a:ext>
            </a:extLst>
          </p:cNvPr>
          <p:cNvSpPr/>
          <p:nvPr/>
        </p:nvSpPr>
        <p:spPr>
          <a:xfrm>
            <a:off x="5693343" y="3275775"/>
            <a:ext cx="821778" cy="619726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AE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8A572-65FA-54C5-664A-5F6E260ABA3E}"/>
              </a:ext>
            </a:extLst>
          </p:cNvPr>
          <p:cNvSpPr txBox="1"/>
          <p:nvPr/>
        </p:nvSpPr>
        <p:spPr>
          <a:xfrm>
            <a:off x="3110822" y="5786601"/>
            <a:ext cx="646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00" i="1">
                <a:solidFill>
                  <a:srgbClr val="000000"/>
                </a:solidFill>
                <a:effectLst/>
                <a:latin typeface="Helvetica" pitchFamily="2" charset="0"/>
              </a:rPr>
              <a:t>KCLoop 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=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50" i="1" err="1">
                <a:solidFill>
                  <a:srgbClr val="000000"/>
                </a:solidFill>
                <a:effectLst/>
                <a:latin typeface="Helvetica" pitchFamily="2" charset="0"/>
              </a:rPr>
              <a:t>Find</a:t>
            </a:r>
            <a:r>
              <a:rPr lang="en-US" sz="160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+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00" i="1" err="1">
                <a:solidFill>
                  <a:srgbClr val="000000"/>
                </a:solidFill>
                <a:effectLst/>
                <a:latin typeface="Helvetica" pitchFamily="2" charset="0"/>
              </a:rPr>
              <a:t>Fix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+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00" i="1" err="1">
                <a:solidFill>
                  <a:srgbClr val="000000"/>
                </a:solidFill>
                <a:effectLst/>
                <a:latin typeface="Helvetica" pitchFamily="2" charset="0"/>
              </a:rPr>
              <a:t>Track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+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00" i="1" err="1">
                <a:solidFill>
                  <a:srgbClr val="000000"/>
                </a:solidFill>
                <a:effectLst/>
                <a:latin typeface="Helvetica" pitchFamily="2" charset="0"/>
              </a:rPr>
              <a:t>Target</a:t>
            </a:r>
            <a:r>
              <a:rPr lang="en-US" sz="100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+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00" i="1" err="1">
                <a:solidFill>
                  <a:srgbClr val="000000"/>
                </a:solidFill>
                <a:effectLst/>
                <a:latin typeface="Helvetica" pitchFamily="2" charset="0"/>
              </a:rPr>
              <a:t>Engage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+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sz="1000" i="1" err="1">
                <a:solidFill>
                  <a:srgbClr val="000000"/>
                </a:solidFill>
                <a:effectLst/>
                <a:latin typeface="Helvetica" pitchFamily="2" charset="0"/>
              </a:rPr>
              <a:t>Assess</a:t>
            </a:r>
            <a:endParaRPr lang="en-US" i="1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742FD-5525-CA64-572E-900F8E906A23}"/>
              </a:ext>
            </a:extLst>
          </p:cNvPr>
          <p:cNvSpPr txBox="1"/>
          <p:nvPr/>
        </p:nvSpPr>
        <p:spPr>
          <a:xfrm>
            <a:off x="10077949" y="5672848"/>
            <a:ext cx="17363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F2T2EA Kill Chain Framework</a:t>
            </a:r>
            <a:endParaRPr lang="en-AT" sz="900"/>
          </a:p>
        </p:txBody>
      </p:sp>
      <p:pic>
        <p:nvPicPr>
          <p:cNvPr id="2050" name="Picture 2" descr="Binoculars, binocular, explore, spyglass icon - Download on Iconfinder">
            <a:extLst>
              <a:ext uri="{FF2B5EF4-FFF2-40B4-BE49-F238E27FC236}">
                <a16:creationId xmlns:a16="http://schemas.microsoft.com/office/drawing/2014/main" id="{3C395700-F7A8-C938-D512-61DD62830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27" y="4147367"/>
            <a:ext cx="388042" cy="3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inoculars, binocular, explore, spyglass icon - Download on Iconfinder">
            <a:extLst>
              <a:ext uri="{FF2B5EF4-FFF2-40B4-BE49-F238E27FC236}">
                <a16:creationId xmlns:a16="http://schemas.microsoft.com/office/drawing/2014/main" id="{FCDDB440-AADD-C583-2510-63D73E2A7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61" y="4147367"/>
            <a:ext cx="388042" cy="3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noculars, binocular, explore, spyglass icon - Download on Iconfinder">
            <a:extLst>
              <a:ext uri="{FF2B5EF4-FFF2-40B4-BE49-F238E27FC236}">
                <a16:creationId xmlns:a16="http://schemas.microsoft.com/office/drawing/2014/main" id="{C0D0E534-EC91-C61C-210F-572199F0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71" y="3387767"/>
            <a:ext cx="388042" cy="3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7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0BB3F-9CB3-6C41-813A-45DDF170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Setting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F38FD0-7602-39C4-403E-9EDFD76B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7193" cy="4351338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Software Simulation “Command Modern Operations” </a:t>
            </a:r>
          </a:p>
          <a:p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Red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defending,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Blue</a:t>
            </a:r>
            <a:r>
              <a:rPr lang="en-US"/>
              <a:t> attacking</a:t>
            </a:r>
          </a:p>
          <a:p>
            <a:r>
              <a:rPr lang="en-US"/>
              <a:t>Specific Combat Task: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Blue</a:t>
            </a:r>
            <a:r>
              <a:rPr lang="en-US"/>
              <a:t> side dispatches RQ-180 unmanned reconnaissance aircraft to conduct reconnaissance in the area where suspected target is located. After determining the target position information, F-35 fighters are dispatched to attack target, with E-3 early warning aircraft providing early warning and battlefield control capabilities.</a:t>
            </a:r>
          </a:p>
          <a:p>
            <a:r>
              <a:rPr lang="en-US"/>
              <a:t>When </a:t>
            </a:r>
            <a:r>
              <a:rPr lang="en-US" b="1">
                <a:solidFill>
                  <a:srgbClr val="FF0000"/>
                </a:solidFill>
              </a:rPr>
              <a:t>Red</a:t>
            </a:r>
            <a:r>
              <a:rPr lang="en-US"/>
              <a:t> is alerted, it will engage ground-based air defense systems while simultaneously dispatching an IRF consisting of </a:t>
            </a:r>
            <a:br>
              <a:rPr lang="en-US"/>
            </a:br>
            <a:r>
              <a:rPr lang="en-US"/>
              <a:t>F-22 air superiority fighters to the target area to clear the airspace.</a:t>
            </a:r>
          </a:p>
          <a:p>
            <a:r>
              <a:rPr lang="en-US"/>
              <a:t>For Adversarial AI scenario a </a:t>
            </a:r>
            <a:r>
              <a:rPr lang="en-US" i="1"/>
              <a:t>Detection Coefficient </a:t>
            </a:r>
            <a:r>
              <a:rPr lang="en-US"/>
              <a:t>ϵ is introduced and set randomly between 0.1 and 0.9 with adv. examples</a:t>
            </a:r>
          </a:p>
          <a:p>
            <a:endParaRPr lang="en-US"/>
          </a:p>
        </p:txBody>
      </p:sp>
      <p:pic>
        <p:nvPicPr>
          <p:cNvPr id="1026" name="Picture 2" descr="427th Reconnaissance Squadron is operating the RQ-180 UAS,” Aviation Week  Says - The Aviation Geek Club">
            <a:extLst>
              <a:ext uri="{FF2B5EF4-FFF2-40B4-BE49-F238E27FC236}">
                <a16:creationId xmlns:a16="http://schemas.microsoft.com/office/drawing/2014/main" id="{E8F345DE-163E-238A-865C-8004E815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92" y="963791"/>
            <a:ext cx="2175621" cy="16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eing E-3 Sentry - Wikipedia">
            <a:extLst>
              <a:ext uri="{FF2B5EF4-FFF2-40B4-BE49-F238E27FC236}">
                <a16:creationId xmlns:a16="http://schemas.microsoft.com/office/drawing/2014/main" id="{B3E741AC-520E-6061-74D8-B8744714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33" y="1387022"/>
            <a:ext cx="2799735" cy="18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ckheed Martin F-22 Raptor - Wikipedia">
            <a:extLst>
              <a:ext uri="{FF2B5EF4-FFF2-40B4-BE49-F238E27FC236}">
                <a16:creationId xmlns:a16="http://schemas.microsoft.com/office/drawing/2014/main" id="{32F19888-E9AA-4B32-D227-6DABDED1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93" y="2969425"/>
            <a:ext cx="2716861" cy="20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SAF solicits AI-enabled battlefield C2 capabilities">
            <a:extLst>
              <a:ext uri="{FF2B5EF4-FFF2-40B4-BE49-F238E27FC236}">
                <a16:creationId xmlns:a16="http://schemas.microsoft.com/office/drawing/2014/main" id="{3F39E04F-98B3-01D5-C6CF-6A5B39C9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1" y="4469891"/>
            <a:ext cx="3226210" cy="170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24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96153-0FC3-0450-DEA2-EDCA6B45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Adversarial Attacks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CFD287-E4AC-5B49-6937-B450EC2A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4589585" cy="46806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0C0"/>
                </a:solidFill>
              </a:rPr>
              <a:t>Blue’s</a:t>
            </a:r>
            <a:r>
              <a:rPr lang="en-US" sz="1600" dirty="0"/>
              <a:t> RQ-180 quickly found the target after adjusting detection direction</a:t>
            </a:r>
          </a:p>
          <a:p>
            <a:pPr lvl="1"/>
            <a:r>
              <a:rPr lang="en-US" sz="1400" dirty="0"/>
              <a:t>Information is managed and processed by AI module</a:t>
            </a:r>
          </a:p>
          <a:p>
            <a:pPr lvl="1"/>
            <a:r>
              <a:rPr lang="en-US" sz="1400" dirty="0"/>
              <a:t>Determined precise positioning and engaged stable tracking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b="1" dirty="0">
                <a:solidFill>
                  <a:srgbClr val="0070C0"/>
                </a:solidFill>
              </a:rPr>
              <a:t>Blue’s </a:t>
            </a:r>
            <a:r>
              <a:rPr lang="en-US" sz="1600" dirty="0"/>
              <a:t>F-35 fighters are taking off under guidance of command center while being fed real time target information by the RQ-180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Red’s</a:t>
            </a:r>
            <a:r>
              <a:rPr lang="en-US" sz="1600" dirty="0"/>
              <a:t> air defense system detects targets in the air and F-22s are dispatched</a:t>
            </a:r>
          </a:p>
          <a:p>
            <a:pPr marL="0" indent="0">
              <a:buNone/>
            </a:pPr>
            <a:r>
              <a:rPr lang="en-US" sz="1600" dirty="0"/>
              <a:t>Attack went ideal resulting in the destruction of target infrastructure with IRF being too late to respond</a:t>
            </a:r>
          </a:p>
          <a:p>
            <a:pPr marL="0" indent="0">
              <a:buNone/>
            </a:pPr>
            <a:r>
              <a:rPr lang="en-US" sz="1600" dirty="0"/>
              <a:t>Results of simulated runs:</a:t>
            </a:r>
          </a:p>
          <a:p>
            <a:pPr marL="457200" lvl="1" indent="0">
              <a:buNone/>
            </a:pPr>
            <a:r>
              <a:rPr lang="en-US" sz="1400" dirty="0"/>
              <a:t>ϵ₁ = 1</a:t>
            </a:r>
          </a:p>
          <a:p>
            <a:pPr marL="457200" lvl="1" indent="0">
              <a:buNone/>
            </a:pPr>
            <a:r>
              <a:rPr lang="en-US" sz="1400" b="1" i="1" dirty="0"/>
              <a:t>T</a:t>
            </a:r>
            <a:r>
              <a:rPr lang="en-US" sz="900" dirty="0"/>
              <a:t>d1  </a:t>
            </a:r>
            <a:r>
              <a:rPr lang="en-US" sz="1400" dirty="0"/>
              <a:t>=5s</a:t>
            </a:r>
          </a:p>
          <a:p>
            <a:pPr marL="457200" lvl="1" indent="0">
              <a:buNone/>
            </a:pPr>
            <a:r>
              <a:rPr lang="en-US" sz="1400" b="1" i="1" dirty="0"/>
              <a:t>T</a:t>
            </a:r>
            <a:r>
              <a:rPr lang="en-US" sz="800" i="1" dirty="0"/>
              <a:t>L1 </a:t>
            </a:r>
            <a:r>
              <a:rPr lang="en-US" sz="1400" dirty="0"/>
              <a:t>=</a:t>
            </a:r>
            <a:r>
              <a:rPr lang="en-US" sz="800" dirty="0"/>
              <a:t> </a:t>
            </a:r>
            <a:r>
              <a:rPr lang="en-US" sz="1400" dirty="0"/>
              <a:t>9s</a:t>
            </a:r>
          </a:p>
          <a:p>
            <a:pPr marL="457200" lvl="1" indent="0">
              <a:buNone/>
            </a:pPr>
            <a:r>
              <a:rPr lang="en-US" sz="1400" b="1" i="1" dirty="0"/>
              <a:t>E</a:t>
            </a:r>
            <a:r>
              <a:rPr lang="en-US" sz="800" dirty="0"/>
              <a:t>1 </a:t>
            </a:r>
            <a:r>
              <a:rPr lang="en-US" sz="1400" dirty="0"/>
              <a:t>= 6</a:t>
            </a:r>
          </a:p>
          <a:p>
            <a:pPr marL="457200" lvl="1" indent="0">
              <a:buNone/>
            </a:pPr>
            <a:r>
              <a:rPr lang="en-US" sz="1400" b="1" i="1" dirty="0"/>
              <a:t>L</a:t>
            </a:r>
            <a:r>
              <a:rPr lang="en-US" sz="800" dirty="0"/>
              <a:t>1 </a:t>
            </a:r>
            <a:r>
              <a:rPr lang="en-US" sz="1400" dirty="0"/>
              <a:t>= 0</a:t>
            </a:r>
          </a:p>
          <a:p>
            <a:pPr marL="457200" lvl="1" indent="0">
              <a:buNone/>
            </a:pPr>
            <a:r>
              <a:rPr lang="en-US" sz="1400" b="1" i="1" dirty="0"/>
              <a:t>T</a:t>
            </a:r>
            <a:r>
              <a:rPr lang="en-US" sz="800" i="1" dirty="0"/>
              <a:t>total1 </a:t>
            </a:r>
            <a:r>
              <a:rPr lang="en-US" sz="1400" dirty="0"/>
              <a:t>roughly</a:t>
            </a:r>
            <a:r>
              <a:rPr lang="en-US" sz="800" dirty="0"/>
              <a:t> </a:t>
            </a:r>
            <a:r>
              <a:rPr lang="en-US" sz="1400" dirty="0"/>
              <a:t>6 min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3ADA3C-907E-4D12-E7FF-07CF65489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349" y="1825625"/>
            <a:ext cx="2784790" cy="28363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84D29C-2AF8-FADA-2148-EBB5D84D8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850" y="1825625"/>
            <a:ext cx="2916824" cy="2836360"/>
          </a:xfrm>
          <a:prstGeom prst="rect">
            <a:avLst/>
          </a:prstGeom>
        </p:spPr>
      </p:pic>
      <p:sp>
        <p:nvSpPr>
          <p:cNvPr id="4" name="Textfeld 11">
            <a:extLst>
              <a:ext uri="{FF2B5EF4-FFF2-40B4-BE49-F238E27FC236}">
                <a16:creationId xmlns:a16="http://schemas.microsoft.com/office/drawing/2014/main" id="{754329B8-2855-6D96-8831-54A050E9FBA8}"/>
              </a:ext>
            </a:extLst>
          </p:cNvPr>
          <p:cNvSpPr txBox="1"/>
          <p:nvPr/>
        </p:nvSpPr>
        <p:spPr>
          <a:xfrm>
            <a:off x="5710349" y="4661985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Initial situation with Red and Blue</a:t>
            </a: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92126AF0-AEBF-0F1F-BF8E-171BB2035A75}"/>
              </a:ext>
            </a:extLst>
          </p:cNvPr>
          <p:cNvSpPr txBox="1"/>
          <p:nvPr/>
        </p:nvSpPr>
        <p:spPr>
          <a:xfrm>
            <a:off x="8586523" y="4661984"/>
            <a:ext cx="2408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Engagement without Adversarial Examples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3558ED6-F45C-60B7-8A2E-4097C8EB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4838010"/>
            <a:ext cx="10358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 (2022)</a:t>
            </a:r>
          </a:p>
        </p:txBody>
      </p:sp>
    </p:spTree>
    <p:extLst>
      <p:ext uri="{BB962C8B-B14F-4D97-AF65-F5344CB8AC3E}">
        <p14:creationId xmlns:p14="http://schemas.microsoft.com/office/powerpoint/2010/main" val="276660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9A071-53E3-823A-954A-85E78558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of Adversarial Examples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D47C48-F423-D99D-53CF-4D4846C8A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Adversarial examples are attached to the surface of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side's target by means of textures, spotlights, EW, and are simulated in the simulation system by changing the target characteristics of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side's targets.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A1152-03A8-BADF-09E6-36A6F61B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84" y="4001294"/>
            <a:ext cx="3387558" cy="2262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5CCE9-5F7D-5E73-CA5D-6F6B8DE80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4001293"/>
            <a:ext cx="3434384" cy="226223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A881C30-3A88-1950-CA09-9EF0D5C3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4192" y="6287946"/>
            <a:ext cx="13195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Xue et al. (2022)</a:t>
            </a:r>
          </a:p>
        </p:txBody>
      </p:sp>
    </p:spTree>
    <p:extLst>
      <p:ext uri="{BB962C8B-B14F-4D97-AF65-F5344CB8AC3E}">
        <p14:creationId xmlns:p14="http://schemas.microsoft.com/office/powerpoint/2010/main" val="63419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E16937-8887-C25D-8E8E-432A287F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Agenda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084B2B-55B9-8CD1-950C-A02D2271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indent="-857250">
              <a:buAutoNum type="romanUcPeriod"/>
            </a:pPr>
            <a:r>
              <a:rPr lang="en-US" sz="2800" dirty="0"/>
              <a:t>AI-Basics &amp; Definitions</a:t>
            </a:r>
          </a:p>
          <a:p>
            <a:pPr marL="857250" indent="-857250">
              <a:buAutoNum type="romanUcPeriod"/>
            </a:pPr>
            <a:r>
              <a:rPr lang="en-US" sz="2800" dirty="0"/>
              <a:t>Software vs. AI vs. Automation</a:t>
            </a:r>
          </a:p>
          <a:p>
            <a:pPr marL="857250" indent="-857250">
              <a:buAutoNum type="romanUcPeriod"/>
            </a:pPr>
            <a:r>
              <a:rPr lang="en-US" sz="2800" dirty="0"/>
              <a:t>Examples &amp; Implications for AI Security</a:t>
            </a:r>
          </a:p>
          <a:p>
            <a:pPr marL="857250" indent="-857250">
              <a:buAutoNum type="romanUcPeriod"/>
            </a:pPr>
            <a:r>
              <a:rPr lang="en-US" sz="2800" dirty="0"/>
              <a:t>Perspectives on AI Security – </a:t>
            </a:r>
            <a:r>
              <a:rPr lang="en-US" sz="2800" dirty="0" err="1"/>
              <a:t>AiSec</a:t>
            </a:r>
            <a:r>
              <a:rPr lang="en-US" sz="2800" dirty="0"/>
              <a:t> Radar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23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5607-9BC5-2980-8694-662EE15CA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B4C52-1B01-2761-DBAA-2ADFB0F6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Adversarial Examples introduced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71296B-6251-438A-DED1-2E4023B0C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3338" cy="2300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/>
              <a:t>RQ-180 can scan buildings in target area and relays information to AI detection system but due to AE AI identification model could not identify it as target.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</a:rPr>
              <a:t>Blue</a:t>
            </a:r>
            <a:r>
              <a:rPr lang="en-US" sz="1400" dirty="0"/>
              <a:t> command assumes it is the right target based on intelligence, so RQ-180 is tasked to continue conducting reconnaissance tasks in the AO.</a:t>
            </a:r>
          </a:p>
          <a:p>
            <a:pPr marL="0" indent="0">
              <a:buNone/>
            </a:pPr>
            <a:r>
              <a:rPr lang="en-US" sz="1400" dirty="0"/>
              <a:t>RQ-180 needs to approach up until 3 nautical miles to get a proper identification and stable tracking</a:t>
            </a:r>
          </a:p>
          <a:p>
            <a:pPr marL="0" indent="0">
              <a:buNone/>
            </a:pPr>
            <a:r>
              <a:rPr lang="en-US" sz="1400" dirty="0"/>
              <a:t>Because of the close proximity </a:t>
            </a:r>
            <a:r>
              <a:rPr lang="en-US" sz="1400" b="1" dirty="0">
                <a:solidFill>
                  <a:srgbClr val="FF0000"/>
                </a:solidFill>
              </a:rPr>
              <a:t>Red</a:t>
            </a:r>
            <a:r>
              <a:rPr lang="en-US" sz="1400" dirty="0"/>
              <a:t> detects RQ-180 and quickly actives defensive and offensive countermeasures.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026E01-2E9C-EFD6-63EE-132E4F99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34" y="1540983"/>
            <a:ext cx="2767253" cy="2077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F74482-F7F6-05E8-6A77-933EEF4B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409" y="4001294"/>
            <a:ext cx="2769101" cy="19914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5D9A670-E136-79E2-AE3E-012221FC7C95}"/>
              </a:ext>
            </a:extLst>
          </p:cNvPr>
          <p:cNvSpPr txBox="1"/>
          <p:nvPr/>
        </p:nvSpPr>
        <p:spPr>
          <a:xfrm>
            <a:off x="6796485" y="3618783"/>
            <a:ext cx="2574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No accurate target identification can be made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F22EF8-2C59-4565-DE71-50BFAEE3200C}"/>
              </a:ext>
            </a:extLst>
          </p:cNvPr>
          <p:cNvSpPr txBox="1"/>
          <p:nvPr/>
        </p:nvSpPr>
        <p:spPr>
          <a:xfrm>
            <a:off x="6830730" y="5992770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Blue sides’ reconnaissance aircraft had to get closer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in order to collect more precise target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71FDD-7B5A-B0F6-54F4-B105E2708DBF}"/>
              </a:ext>
            </a:extLst>
          </p:cNvPr>
          <p:cNvSpPr txBox="1"/>
          <p:nvPr/>
        </p:nvSpPr>
        <p:spPr>
          <a:xfrm>
            <a:off x="838200" y="4017770"/>
            <a:ext cx="62230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8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KCLoop</a:t>
            </a:r>
            <a:r>
              <a:rPr lang="en-US" sz="8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= </a:t>
            </a: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9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Find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+ </a:t>
            </a: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8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Fix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8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Track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8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Target</a:t>
            </a:r>
            <a:r>
              <a:rPr lang="en-US" sz="8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+</a:t>
            </a: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8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Engage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T’</a:t>
            </a:r>
            <a:r>
              <a:rPr lang="en-US" sz="8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Assess</a:t>
            </a:r>
            <a:br>
              <a:rPr lang="en-US" sz="1000" i="1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br>
              <a:rPr lang="en-US" sz="1000" i="1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sz="1000" i="1" dirty="0">
                <a:solidFill>
                  <a:srgbClr val="000000"/>
                </a:solidFill>
                <a:effectLst/>
                <a:latin typeface="Helvetica" pitchFamily="2" charset="0"/>
              </a:rPr>
              <a:t>where:</a:t>
            </a:r>
            <a:endParaRPr lang="en-US" i="1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  <a:p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T’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&gt;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  <a:r>
              <a:rPr lang="en-US" sz="900" i="1" dirty="0">
                <a:solidFill>
                  <a:srgbClr val="000000"/>
                </a:solidFill>
                <a:latin typeface="Helvetica" pitchFamily="2" charset="0"/>
              </a:rPr>
              <a:t>Fi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T’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&gt;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T’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Target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&gt;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target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T’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Assess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&gt;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Assess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99D76-734E-3E0E-A108-B95B0688BCFF}"/>
              </a:ext>
            </a:extLst>
          </p:cNvPr>
          <p:cNvSpPr txBox="1"/>
          <p:nvPr/>
        </p:nvSpPr>
        <p:spPr>
          <a:xfrm>
            <a:off x="970547" y="5211146"/>
            <a:ext cx="5125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Results of simulated runs:</a:t>
            </a:r>
          </a:p>
          <a:p>
            <a:pPr marL="457200" lvl="1" indent="0">
              <a:buNone/>
            </a:pPr>
            <a:r>
              <a:rPr lang="en-US" sz="1100">
                <a:solidFill>
                  <a:schemeClr val="bg1"/>
                </a:solidFill>
              </a:rPr>
              <a:t>ϵ</a:t>
            </a:r>
            <a:r>
              <a:rPr lang="en-US" sz="700">
                <a:solidFill>
                  <a:schemeClr val="bg1"/>
                </a:solidFill>
              </a:rPr>
              <a:t>2</a:t>
            </a:r>
            <a:r>
              <a:rPr lang="en-US" sz="1100">
                <a:solidFill>
                  <a:schemeClr val="bg1"/>
                </a:solidFill>
              </a:rPr>
              <a:t> ∈ [0.1, 0.9]</a:t>
            </a:r>
          </a:p>
          <a:p>
            <a:pPr marL="457200" lvl="1" indent="0">
              <a:buNone/>
            </a:pPr>
            <a:r>
              <a:rPr lang="en-US" sz="1100" b="1" i="1">
                <a:solidFill>
                  <a:schemeClr val="bg1"/>
                </a:solidFill>
              </a:rPr>
              <a:t>T</a:t>
            </a:r>
            <a:r>
              <a:rPr lang="en-US" sz="700">
                <a:solidFill>
                  <a:schemeClr val="bg1"/>
                </a:solidFill>
              </a:rPr>
              <a:t>d2  </a:t>
            </a:r>
            <a:r>
              <a:rPr lang="en-US" sz="1100">
                <a:solidFill>
                  <a:schemeClr val="bg1"/>
                </a:solidFill>
              </a:rPr>
              <a:t>=</a:t>
            </a:r>
            <a:r>
              <a:rPr lang="en-US" sz="700">
                <a:solidFill>
                  <a:schemeClr val="bg1"/>
                </a:solidFill>
              </a:rPr>
              <a:t> </a:t>
            </a:r>
            <a:r>
              <a:rPr lang="en-US" sz="1100">
                <a:solidFill>
                  <a:schemeClr val="bg1"/>
                </a:solidFill>
              </a:rPr>
              <a:t>358s</a:t>
            </a:r>
          </a:p>
          <a:p>
            <a:pPr marL="457200" lvl="1" indent="0">
              <a:buNone/>
            </a:pPr>
            <a:r>
              <a:rPr lang="en-US" sz="1100" b="1" i="1">
                <a:solidFill>
                  <a:schemeClr val="bg1"/>
                </a:solidFill>
              </a:rPr>
              <a:t>T</a:t>
            </a:r>
            <a:r>
              <a:rPr lang="en-US" sz="700" i="1">
                <a:solidFill>
                  <a:schemeClr val="bg1"/>
                </a:solidFill>
              </a:rPr>
              <a:t>L2 </a:t>
            </a:r>
            <a:r>
              <a:rPr lang="en-US" sz="1100">
                <a:solidFill>
                  <a:schemeClr val="bg1"/>
                </a:solidFill>
              </a:rPr>
              <a:t>=</a:t>
            </a:r>
            <a:r>
              <a:rPr lang="en-US" sz="700">
                <a:solidFill>
                  <a:schemeClr val="bg1"/>
                </a:solidFill>
              </a:rPr>
              <a:t> </a:t>
            </a:r>
            <a:r>
              <a:rPr lang="en-US" sz="1100">
                <a:solidFill>
                  <a:schemeClr val="bg1"/>
                </a:solidFill>
              </a:rPr>
              <a:t>705s</a:t>
            </a:r>
          </a:p>
          <a:p>
            <a:pPr marL="457200" lvl="1" indent="0">
              <a:buNone/>
            </a:pPr>
            <a:r>
              <a:rPr lang="en-US" sz="1100" b="1" i="1">
                <a:solidFill>
                  <a:schemeClr val="bg1"/>
                </a:solidFill>
              </a:rPr>
              <a:t>E</a:t>
            </a:r>
            <a:r>
              <a:rPr lang="en-US" sz="700">
                <a:solidFill>
                  <a:schemeClr val="bg1"/>
                </a:solidFill>
              </a:rPr>
              <a:t>2 </a:t>
            </a:r>
            <a:r>
              <a:rPr lang="en-US" sz="1100">
                <a:solidFill>
                  <a:schemeClr val="bg1"/>
                </a:solidFill>
              </a:rPr>
              <a:t>= 16</a:t>
            </a:r>
          </a:p>
          <a:p>
            <a:pPr marL="457200" lvl="1" indent="0">
              <a:buNone/>
            </a:pPr>
            <a:r>
              <a:rPr lang="en-US" sz="1100" b="1" i="1">
                <a:solidFill>
                  <a:schemeClr val="bg1"/>
                </a:solidFill>
              </a:rPr>
              <a:t>L</a:t>
            </a:r>
            <a:r>
              <a:rPr lang="en-US" sz="700">
                <a:solidFill>
                  <a:schemeClr val="bg1"/>
                </a:solidFill>
              </a:rPr>
              <a:t>2 </a:t>
            </a:r>
            <a:r>
              <a:rPr lang="en-US" sz="1100">
                <a:solidFill>
                  <a:schemeClr val="bg1"/>
                </a:solidFill>
              </a:rPr>
              <a:t>= 4</a:t>
            </a:r>
          </a:p>
          <a:p>
            <a:pPr marL="457200" lvl="1" indent="0">
              <a:buNone/>
            </a:pPr>
            <a:r>
              <a:rPr lang="en-US" sz="1100" b="1" i="1">
                <a:solidFill>
                  <a:schemeClr val="bg1"/>
                </a:solidFill>
              </a:rPr>
              <a:t>T</a:t>
            </a:r>
            <a:r>
              <a:rPr lang="en-US" sz="700" i="1">
                <a:solidFill>
                  <a:schemeClr val="bg1"/>
                </a:solidFill>
              </a:rPr>
              <a:t>total2 </a:t>
            </a:r>
            <a:r>
              <a:rPr lang="en-US" sz="1100">
                <a:solidFill>
                  <a:schemeClr val="bg1"/>
                </a:solidFill>
              </a:rPr>
              <a:t>=</a:t>
            </a:r>
            <a:r>
              <a:rPr lang="en-US" sz="700">
                <a:solidFill>
                  <a:schemeClr val="bg1"/>
                </a:solidFill>
              </a:rPr>
              <a:t> </a:t>
            </a:r>
            <a:r>
              <a:rPr lang="en-US" sz="1100">
                <a:solidFill>
                  <a:schemeClr val="bg1"/>
                </a:solidFill>
              </a:rPr>
              <a:t>31 min</a:t>
            </a:r>
          </a:p>
          <a:p>
            <a:endParaRPr lang="en-AT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9B1DE84-3C3B-59BD-2F3A-EC33DC56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587" y="6503807"/>
            <a:ext cx="10358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 (2022)</a:t>
            </a:r>
          </a:p>
        </p:txBody>
      </p:sp>
    </p:spTree>
    <p:extLst>
      <p:ext uri="{BB962C8B-B14F-4D97-AF65-F5344CB8AC3E}">
        <p14:creationId xmlns:p14="http://schemas.microsoft.com/office/powerpoint/2010/main" val="1179617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7D2DF-B19D-2196-E49D-44394B3F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Adversarial Patch Examples (Physical)</a:t>
            </a:r>
          </a:p>
        </p:txBody>
      </p:sp>
      <p:pic>
        <p:nvPicPr>
          <p:cNvPr id="4" name="Picture 2" descr="Examples of real-world adversarial patch attacks against VGG 16. We can...  | Download Scientific Diagram">
            <a:extLst>
              <a:ext uri="{FF2B5EF4-FFF2-40B4-BE49-F238E27FC236}">
                <a16:creationId xmlns:a16="http://schemas.microsoft.com/office/drawing/2014/main" id="{6BCED336-0FC4-4F1E-E966-178C5012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1" y="2281370"/>
            <a:ext cx="5167147" cy="29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6F8A7D-64AD-723C-0144-B028DEC38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6065" y="2281370"/>
            <a:ext cx="6454334" cy="29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6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43D65-4D68-1786-0A0C-C9275870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Adversarial methods can be counteracted</a:t>
            </a:r>
            <a:endParaRPr lang="en-US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87DDE14-BE64-D1D4-9828-A9BD7E9DB1CB}"/>
              </a:ext>
            </a:extLst>
          </p:cNvPr>
          <p:cNvSpPr/>
          <p:nvPr/>
        </p:nvSpPr>
        <p:spPr>
          <a:xfrm>
            <a:off x="6188751" y="2078333"/>
            <a:ext cx="4444684" cy="3880692"/>
          </a:xfrm>
          <a:prstGeom prst="rect">
            <a:avLst/>
          </a:prstGeom>
          <a:solidFill>
            <a:srgbClr val="E8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B7B536B-290F-FD1B-1220-6C1162C6F73D}"/>
              </a:ext>
            </a:extLst>
          </p:cNvPr>
          <p:cNvSpPr/>
          <p:nvPr/>
        </p:nvSpPr>
        <p:spPr>
          <a:xfrm>
            <a:off x="6621766" y="2580711"/>
            <a:ext cx="1685087" cy="68443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23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Undefended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5E0A093-6652-FB92-DF55-E4F7B3F137AE}"/>
              </a:ext>
            </a:extLst>
          </p:cNvPr>
          <p:cNvSpPr/>
          <p:nvPr/>
        </p:nvSpPr>
        <p:spPr>
          <a:xfrm>
            <a:off x="6639902" y="3542155"/>
            <a:ext cx="1561381" cy="6642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23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Defended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detector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83C074-E63B-6FF2-92FD-8DA9CA4E7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257"/>
          <a:stretch/>
        </p:blipFill>
        <p:spPr bwMode="auto">
          <a:xfrm>
            <a:off x="419880" y="2078333"/>
            <a:ext cx="5747587" cy="36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xplosion: 14 Zacken 6">
            <a:extLst>
              <a:ext uri="{FF2B5EF4-FFF2-40B4-BE49-F238E27FC236}">
                <a16:creationId xmlns:a16="http://schemas.microsoft.com/office/drawing/2014/main" id="{3524E9A9-2A39-95BC-209C-F51B67C621F3}"/>
              </a:ext>
            </a:extLst>
          </p:cNvPr>
          <p:cNvSpPr/>
          <p:nvPr/>
        </p:nvSpPr>
        <p:spPr>
          <a:xfrm>
            <a:off x="8966714" y="2316838"/>
            <a:ext cx="2310957" cy="1041064"/>
          </a:xfrm>
          <a:prstGeom prst="irregularSeal2">
            <a:avLst/>
          </a:prstGeom>
          <a:solidFill>
            <a:srgbClr val="FF0000"/>
          </a:solidFill>
          <a:ln>
            <a:solidFill>
              <a:srgbClr val="F923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ysClr val="windowText" lastClr="000000"/>
                </a:solidFill>
              </a:rPr>
              <a:t>Detection failed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CE3252BE-1D98-C162-7E51-FDF0A55853C2}"/>
              </a:ext>
            </a:extLst>
          </p:cNvPr>
          <p:cNvSpPr/>
          <p:nvPr/>
        </p:nvSpPr>
        <p:spPr>
          <a:xfrm>
            <a:off x="6639903" y="4526679"/>
            <a:ext cx="1561381" cy="664234"/>
          </a:xfrm>
          <a:prstGeom prst="roundRect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Detection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succeeded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26AC365-0653-3B9E-ECA8-B6188DFF4670}"/>
              </a:ext>
            </a:extLst>
          </p:cNvPr>
          <p:cNvCxnSpPr/>
          <p:nvPr/>
        </p:nvCxnSpPr>
        <p:spPr>
          <a:xfrm>
            <a:off x="6241393" y="2922929"/>
            <a:ext cx="28523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5B2015C-9083-D91E-7EE5-3D6AC4C9169D}"/>
              </a:ext>
            </a:extLst>
          </p:cNvPr>
          <p:cNvCxnSpPr>
            <a:cxnSpLocks/>
          </p:cNvCxnSpPr>
          <p:nvPr/>
        </p:nvCxnSpPr>
        <p:spPr>
          <a:xfrm>
            <a:off x="8411093" y="2922929"/>
            <a:ext cx="451381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E60328C-8A4E-6DEE-98C4-235C8806171C}"/>
              </a:ext>
            </a:extLst>
          </p:cNvPr>
          <p:cNvCxnSpPr>
            <a:cxnSpLocks/>
          </p:cNvCxnSpPr>
          <p:nvPr/>
        </p:nvCxnSpPr>
        <p:spPr>
          <a:xfrm>
            <a:off x="6271707" y="3152967"/>
            <a:ext cx="285240" cy="399288"/>
          </a:xfrm>
          <a:prstGeom prst="straightConnector1">
            <a:avLst/>
          </a:prstGeom>
          <a:ln w="57150">
            <a:solidFill>
              <a:srgbClr val="F923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44DB773-B7FA-2E96-4204-723C8654AD9D}"/>
              </a:ext>
            </a:extLst>
          </p:cNvPr>
          <p:cNvCxnSpPr>
            <a:cxnSpLocks/>
          </p:cNvCxnSpPr>
          <p:nvPr/>
        </p:nvCxnSpPr>
        <p:spPr>
          <a:xfrm flipH="1">
            <a:off x="6271707" y="4206389"/>
            <a:ext cx="285240" cy="364958"/>
          </a:xfrm>
          <a:prstGeom prst="straightConnector1">
            <a:avLst/>
          </a:prstGeom>
          <a:ln w="57150">
            <a:solidFill>
              <a:srgbClr val="F923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9827ECD-B060-9DFB-04F2-1F0E6A8EEE6B}"/>
              </a:ext>
            </a:extLst>
          </p:cNvPr>
          <p:cNvCxnSpPr/>
          <p:nvPr/>
        </p:nvCxnSpPr>
        <p:spPr>
          <a:xfrm>
            <a:off x="6299528" y="4858796"/>
            <a:ext cx="285239" cy="0"/>
          </a:xfrm>
          <a:prstGeom prst="straightConnector1">
            <a:avLst/>
          </a:prstGeom>
          <a:ln w="57150">
            <a:solidFill>
              <a:srgbClr val="F923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11">
            <a:extLst>
              <a:ext uri="{FF2B5EF4-FFF2-40B4-BE49-F238E27FC236}">
                <a16:creationId xmlns:a16="http://schemas.microsoft.com/office/drawing/2014/main" id="{59011193-6155-4E6C-53BB-3EBF8A99F67C}"/>
              </a:ext>
            </a:extLst>
          </p:cNvPr>
          <p:cNvCxnSpPr/>
          <p:nvPr/>
        </p:nvCxnSpPr>
        <p:spPr>
          <a:xfrm>
            <a:off x="8164233" y="3884372"/>
            <a:ext cx="28523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81E252C-5059-360D-7A67-5900FCBB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643" y="3476522"/>
            <a:ext cx="3552028" cy="734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32B97-2549-C952-68FF-6DD91ABE5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159" y="5690411"/>
            <a:ext cx="13195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Xue et al. (2022)</a:t>
            </a:r>
          </a:p>
        </p:txBody>
      </p:sp>
    </p:spTree>
    <p:extLst>
      <p:ext uri="{BB962C8B-B14F-4D97-AF65-F5344CB8AC3E}">
        <p14:creationId xmlns:p14="http://schemas.microsoft.com/office/powerpoint/2010/main" val="108680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100-40F3-7432-5733-8BEB5C98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/>
              <a:t>Proposed methodology for elimination of adversarial patches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E53C-4FCC-8CA0-6BEB-4754BFFA9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626" y="2024448"/>
            <a:ext cx="2316748" cy="1106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T" b="1"/>
              <a:t>Inpainting</a:t>
            </a:r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2A553-DB46-5388-2A03-82E2BEEA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06" y="2406048"/>
            <a:ext cx="2144294" cy="2033926"/>
          </a:xfrm>
          <a:prstGeom prst="rect">
            <a:avLst/>
          </a:prstGeom>
        </p:spPr>
      </p:pic>
      <p:pic>
        <p:nvPicPr>
          <p:cNvPr id="7" name="Picture 4" descr="Remotesensing 14 03559 g006">
            <a:extLst>
              <a:ext uri="{FF2B5EF4-FFF2-40B4-BE49-F238E27FC236}">
                <a16:creationId xmlns:a16="http://schemas.microsoft.com/office/drawing/2014/main" id="{0E5DF76E-91AD-AF91-4FD5-FAA1E9F0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6" y="4451952"/>
            <a:ext cx="7018644" cy="163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7F539C5-0932-5998-EC44-4475297F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4507" y="6374414"/>
            <a:ext cx="13195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Xue et al. (2022)</a:t>
            </a:r>
          </a:p>
        </p:txBody>
      </p:sp>
    </p:spTree>
    <p:extLst>
      <p:ext uri="{BB962C8B-B14F-4D97-AF65-F5344CB8AC3E}">
        <p14:creationId xmlns:p14="http://schemas.microsoft.com/office/powerpoint/2010/main" val="16089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9763-B116-0733-2400-D65BB2A7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2 – Influencing Digital Environments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8D976-BF00-50A4-5908-F84F5C5CA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What if we could elicit an „auto-immune disease“ </a:t>
            </a:r>
            <a:br>
              <a:rPr lang="en-US"/>
            </a:br>
            <a:r>
              <a:rPr lang="en-US"/>
              <a:t>in Gen AI-ecosystems?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F600A4"/>
                </a:solidFill>
              </a:rPr>
              <a:t> </a:t>
            </a:r>
            <a:r>
              <a:rPr lang="en-US" sz="2400" b="1"/>
              <a:t>Adversarial self-replicating prompts</a:t>
            </a:r>
            <a:endParaRPr lang="en-US" b="1"/>
          </a:p>
          <a:p>
            <a:pPr marL="971550" lvl="1" indent="-514350">
              <a:buClr>
                <a:srgbClr val="F600A4"/>
              </a:buClr>
              <a:buFont typeface="+mj-lt"/>
              <a:buAutoNum type="arabicPeriod"/>
            </a:pPr>
            <a:r>
              <a:rPr lang="en-US"/>
              <a:t>Trigger a GenAI model to output a prompt (replication)</a:t>
            </a:r>
          </a:p>
          <a:p>
            <a:pPr marL="971550" lvl="1" indent="-514350">
              <a:buClr>
                <a:srgbClr val="F600A4"/>
              </a:buClr>
              <a:buFont typeface="+mj-lt"/>
              <a:buAutoNum type="arabicPeriod"/>
            </a:pPr>
            <a:r>
              <a:rPr lang="en-US"/>
              <a:t>Perform malicious activity (payload)</a:t>
            </a:r>
          </a:p>
          <a:p>
            <a:pPr marL="971550" lvl="1" indent="-514350">
              <a:buClr>
                <a:srgbClr val="F600A4"/>
              </a:buClr>
              <a:buFont typeface="+mj-lt"/>
              <a:buAutoNum type="arabicPeriod"/>
            </a:pPr>
            <a:r>
              <a:rPr lang="en-US"/>
              <a:t>Spread to new hosts (propagation)</a:t>
            </a:r>
          </a:p>
          <a:p>
            <a:pPr lvl="1">
              <a:buClr>
                <a:srgbClr val="F600A4"/>
              </a:buClr>
            </a:pPr>
            <a:endParaRPr lang="en-US"/>
          </a:p>
          <a:p>
            <a:pPr>
              <a:buClr>
                <a:srgbClr val="F600A4"/>
              </a:buClr>
            </a:pPr>
            <a:r>
              <a:rPr lang="en-US" sz="2400" b="1"/>
              <a:t>Goals</a:t>
            </a:r>
            <a:r>
              <a:rPr lang="en-US" sz="2400"/>
              <a:t>: e.g. exfiltrate user data, distribute propaganda, generate toxic content in emails. Zero-click</a:t>
            </a:r>
          </a:p>
          <a:p>
            <a:pPr lvl="1">
              <a:buClr>
                <a:srgbClr val="F600A4"/>
              </a:buClr>
            </a:pPr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3FC235C-F681-2EAF-CA34-68DEB771F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278" y="3239130"/>
            <a:ext cx="14975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Cohen et al. (2024)</a:t>
            </a:r>
          </a:p>
        </p:txBody>
      </p:sp>
    </p:spTree>
    <p:extLst>
      <p:ext uri="{BB962C8B-B14F-4D97-AF65-F5344CB8AC3E}">
        <p14:creationId xmlns:p14="http://schemas.microsoft.com/office/powerpoint/2010/main" val="459762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BF24-5818-8346-5303-DEB692BC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Text as Input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FB44D9-CB6C-0EC0-D3FB-7BF6C6ABC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742"/>
          <a:stretch/>
        </p:blipFill>
        <p:spPr>
          <a:xfrm>
            <a:off x="838200" y="1809149"/>
            <a:ext cx="9917516" cy="3492316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ADA4FEE-F36F-61EA-98BD-0FE483570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751" y="5301465"/>
            <a:ext cx="18389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Cohen et al. (2024) p.10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7DAAF-3A0B-38F1-1BF7-7EB16AEB475A}"/>
              </a:ext>
            </a:extLst>
          </p:cNvPr>
          <p:cNvSpPr txBox="1"/>
          <p:nvPr/>
        </p:nvSpPr>
        <p:spPr>
          <a:xfrm>
            <a:off x="838200" y="5728083"/>
            <a:ext cx="7994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Glacial Indifference" pitchFamily="50" charset="0"/>
              </a:rPr>
              <a:t>marked in red</a:t>
            </a:r>
            <a:r>
              <a:rPr lang="en-US">
                <a:solidFill>
                  <a:srgbClr val="FF0000"/>
                </a:solidFill>
                <a:latin typeface="Glacial Indifference" pitchFamily="50" charset="0"/>
              </a:rPr>
              <a:t>: </a:t>
            </a: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causes the GenAI service to output the prompt</a:t>
            </a:r>
          </a:p>
          <a:p>
            <a:r>
              <a:rPr lang="en-US" b="1">
                <a:solidFill>
                  <a:schemeClr val="accent2"/>
                </a:solidFill>
                <a:latin typeface="Glacial Indifference" pitchFamily="50" charset="0"/>
              </a:rPr>
              <a:t>marked in brown</a:t>
            </a:r>
            <a:r>
              <a:rPr lang="en-US">
                <a:solidFill>
                  <a:schemeClr val="accent2"/>
                </a:solidFill>
                <a:latin typeface="Glacial Indifference" pitchFamily="50" charset="0"/>
              </a:rPr>
              <a:t>: </a:t>
            </a: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causes the GenAI service to output sensitive user data</a:t>
            </a:r>
          </a:p>
        </p:txBody>
      </p:sp>
    </p:spTree>
    <p:extLst>
      <p:ext uri="{BB962C8B-B14F-4D97-AF65-F5344CB8AC3E}">
        <p14:creationId xmlns:p14="http://schemas.microsoft.com/office/powerpoint/2010/main" val="315455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7668-9837-6CA3-CB6C-AD5CEA1C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 Using Images as Input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D2EC80-383D-53C0-ABB4-4D78BEF6D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473" t="1910" r="7778" b="12380"/>
          <a:stretch/>
        </p:blipFill>
        <p:spPr>
          <a:xfrm>
            <a:off x="6441897" y="1809149"/>
            <a:ext cx="5147353" cy="3729519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52E63CB-7FA4-308D-EB9B-36131264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0285" y="5507548"/>
            <a:ext cx="18389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Cohen et al. (2024) p.18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FD82E-8C8F-DAE4-83C0-00C72B2E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60" y="1809149"/>
            <a:ext cx="5205440" cy="4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1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00C4-B594-6331-2C19-755DAA3D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38CA9-0211-50B3-F435-BCC1D574F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69"/>
            <a:ext cx="12192000" cy="691101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56C11A1-13C7-7237-6CF5-C7C4F44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7FB46-EEFF-E1DD-035B-68851C66D8F0}"/>
              </a:ext>
            </a:extLst>
          </p:cNvPr>
          <p:cNvSpPr txBox="1"/>
          <p:nvPr/>
        </p:nvSpPr>
        <p:spPr>
          <a:xfrm>
            <a:off x="5164198" y="2742477"/>
            <a:ext cx="1757712" cy="584775"/>
          </a:xfrm>
          <a:prstGeom prst="rect">
            <a:avLst/>
          </a:prstGeom>
          <a:solidFill>
            <a:schemeClr val="tx1"/>
          </a:solidFill>
          <a:ln>
            <a:solidFill>
              <a:srgbClr val="F600A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600A4"/>
                </a:solidFill>
                <a:latin typeface="Big Shoulders Display" pitchFamily="2" charset="0"/>
                <a:sym typeface="Wingdings" panose="05000000000000000000" pitchFamily="2" charset="2"/>
              </a:rPr>
              <a:t> </a:t>
            </a:r>
            <a:r>
              <a:rPr lang="en-US" sz="3200" b="1">
                <a:solidFill>
                  <a:srgbClr val="F600A4"/>
                </a:solidFill>
                <a:latin typeface="Big Shoulders Display" pitchFamily="2" charset="0"/>
              </a:rPr>
              <a:t>SPAM</a:t>
            </a:r>
            <a:r>
              <a:rPr lang="en-US" sz="3200">
                <a:solidFill>
                  <a:srgbClr val="F600A4"/>
                </a:solidFill>
                <a:latin typeface="Big Shoulders Display" pitchFamily="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B0660-A3D9-CFAC-514C-D1A1BD3B2C4D}"/>
              </a:ext>
            </a:extLst>
          </p:cNvPr>
          <p:cNvSpPr txBox="1"/>
          <p:nvPr/>
        </p:nvSpPr>
        <p:spPr>
          <a:xfrm>
            <a:off x="4976943" y="6211876"/>
            <a:ext cx="2509405" cy="584775"/>
          </a:xfrm>
          <a:prstGeom prst="rect">
            <a:avLst/>
          </a:prstGeom>
          <a:solidFill>
            <a:schemeClr val="tx1"/>
          </a:solidFill>
          <a:ln>
            <a:solidFill>
              <a:srgbClr val="F600A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600A4"/>
                </a:solidFill>
                <a:latin typeface="Big Shoulders Display" pitchFamily="2" charset="0"/>
                <a:sym typeface="Wingdings" panose="05000000000000000000" pitchFamily="2" charset="2"/>
              </a:rPr>
              <a:t> </a:t>
            </a:r>
            <a:r>
              <a:rPr lang="en-US" sz="3200" b="1">
                <a:solidFill>
                  <a:srgbClr val="F600A4"/>
                </a:solidFill>
                <a:latin typeface="Big Shoulders Display" pitchFamily="2" charset="0"/>
              </a:rPr>
              <a:t>FORWARD</a:t>
            </a:r>
            <a:r>
              <a:rPr lang="en-US" sz="1600">
                <a:solidFill>
                  <a:srgbClr val="F600A4"/>
                </a:solidFill>
                <a:latin typeface="Big Shoulders Display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412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A3A552-EA63-66BF-095D-B5F1876CA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pic>
        <p:nvPicPr>
          <p:cNvPr id="3" name="Inhaltsplatzhalter 2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1F40AF86-F91A-3D04-17D1-DB803C14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67" y="1809149"/>
            <a:ext cx="6143065" cy="4351338"/>
          </a:xfrm>
        </p:spPr>
      </p:pic>
    </p:spTree>
    <p:extLst>
      <p:ext uri="{BB962C8B-B14F-4D97-AF65-F5344CB8AC3E}">
        <p14:creationId xmlns:p14="http://schemas.microsoft.com/office/powerpoint/2010/main" val="3223174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33102-6F76-B51B-41FE-8854C083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4E02FA-4DB1-CB10-3306-B2B009DA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D3B148-C09A-0E43-9EB9-29A8D2845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1159"/>
            <a:ext cx="1269999" cy="126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B8A55-7BC3-A4D7-2739-94AEA692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0" y="4923439"/>
            <a:ext cx="1270000" cy="127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 rechteckige Legende 5">
            <a:extLst>
              <a:ext uri="{FF2B5EF4-FFF2-40B4-BE49-F238E27FC236}">
                <a16:creationId xmlns:a16="http://schemas.microsoft.com/office/drawing/2014/main" id="{BCEA420B-C060-2BB4-CEA8-17A150A493E5}"/>
              </a:ext>
            </a:extLst>
          </p:cNvPr>
          <p:cNvSpPr/>
          <p:nvPr/>
        </p:nvSpPr>
        <p:spPr>
          <a:xfrm>
            <a:off x="2593074" y="2220638"/>
            <a:ext cx="7490726" cy="1296538"/>
          </a:xfrm>
          <a:prstGeom prst="wedgeRoundRectCallout">
            <a:avLst>
              <a:gd name="adj1" fmla="val -56418"/>
              <a:gd name="adj2" fmla="val 7763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/>
              <a:t>Hello Clemens, I'm glad we can chat here. Are you still living in beautiful Vienna?</a:t>
            </a: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3A5A0C0C-91E0-7242-5255-97E2BFC6761D}"/>
              </a:ext>
            </a:extLst>
          </p:cNvPr>
          <p:cNvSpPr/>
          <p:nvPr/>
        </p:nvSpPr>
        <p:spPr>
          <a:xfrm>
            <a:off x="2108199" y="4417814"/>
            <a:ext cx="7490726" cy="1296538"/>
          </a:xfrm>
          <a:prstGeom prst="wedgeRoundRectCallout">
            <a:avLst>
              <a:gd name="adj1" fmla="val 54903"/>
              <a:gd name="adj2" fmla="val 29868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/>
              <a:t>Hi! Yes, where are you located? </a:t>
            </a:r>
          </a:p>
        </p:txBody>
      </p:sp>
    </p:spTree>
    <p:extLst>
      <p:ext uri="{BB962C8B-B14F-4D97-AF65-F5344CB8AC3E}">
        <p14:creationId xmlns:p14="http://schemas.microsoft.com/office/powerpoint/2010/main" val="153045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AC36D7-D0F1-BA34-A6B1-66D85FF4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200A617-0065-2EAA-6F59-B620312F5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*August 2023 in Hornstein, Austria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ü"/>
            </a:pPr>
            <a:endParaRPr lang="en-US"/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ü"/>
            </a:pPr>
            <a:r>
              <a:rPr lang="en-US" sz="2400"/>
              <a:t> Focus on AI-Security &amp; Intelligence Ops</a:t>
            </a:r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ü"/>
            </a:pPr>
            <a:r>
              <a:rPr lang="en-US" sz="2400"/>
              <a:t> Development of AI Systems</a:t>
            </a:r>
          </a:p>
          <a:p>
            <a:pPr>
              <a:buClr>
                <a:srgbClr val="F600A4"/>
              </a:buClr>
              <a:buFont typeface="Wingdings" panose="05000000000000000000" pitchFamily="2" charset="2"/>
              <a:buChar char="ü"/>
            </a:pPr>
            <a:r>
              <a:rPr lang="en-US" sz="2400"/>
              <a:t> Synthesis of Research, Practice &amp; Network</a:t>
            </a:r>
          </a:p>
          <a:p>
            <a:pPr marL="0" indent="0">
              <a:buClr>
                <a:srgbClr val="F600A4"/>
              </a:buClr>
              <a:buNone/>
            </a:pPr>
            <a:endParaRPr lang="en-US" sz="2400"/>
          </a:p>
          <a:p>
            <a:pPr marL="0" indent="0">
              <a:buClr>
                <a:srgbClr val="F600A4"/>
              </a:buClr>
              <a:buNone/>
            </a:pPr>
            <a:r>
              <a:rPr lang="en-US" sz="2400"/>
              <a:t>“Combined Arms approach”</a:t>
            </a:r>
          </a:p>
          <a:p>
            <a:pPr marL="457200" lvl="1" indent="0">
              <a:buNone/>
            </a:pPr>
            <a:endParaRPr lang="en-US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</a:pPr>
            <a:endParaRPr lang="en-US">
              <a:solidFill>
                <a:srgbClr val="F600A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2E264-1248-550B-7E12-50E8CF42E207}"/>
              </a:ext>
            </a:extLst>
          </p:cNvPr>
          <p:cNvSpPr txBox="1"/>
          <p:nvPr/>
        </p:nvSpPr>
        <p:spPr>
          <a:xfrm>
            <a:off x="838199" y="2567145"/>
            <a:ext cx="7613074" cy="646331"/>
          </a:xfrm>
          <a:prstGeom prst="rect">
            <a:avLst/>
          </a:prstGeom>
          <a:solidFill>
            <a:schemeClr val="tx1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>
                    <a:lumMod val="75000"/>
                    <a:lumOff val="25000"/>
                  </a:schemeClr>
                </a:solidFill>
                <a:latin typeface="Big Shoulders Display" pitchFamily="2" charset="0"/>
              </a:rPr>
              <a:t>„Mitigate Risks by understanding AI“</a:t>
            </a:r>
          </a:p>
        </p:txBody>
      </p:sp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F399750-C8F8-D205-CE65-18A99AD6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3"/>
          <a:stretch/>
        </p:blipFill>
        <p:spPr>
          <a:xfrm>
            <a:off x="476363" y="498075"/>
            <a:ext cx="5248650" cy="1134508"/>
          </a:xfrm>
          <a:prstGeom prst="rect">
            <a:avLst/>
          </a:prstGeom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6969ED9-5238-0371-C8CA-8BBC03DA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26760"/>
          <a:stretch/>
        </p:blipFill>
        <p:spPr>
          <a:xfrm>
            <a:off x="9525001" y="5231724"/>
            <a:ext cx="1828800" cy="1261151"/>
          </a:xfrm>
          <a:prstGeom prst="rect">
            <a:avLst/>
          </a:prstGeom>
        </p:spPr>
      </p:pic>
      <p:pic>
        <p:nvPicPr>
          <p:cNvPr id="3" name="Picture 2" descr="A red and white flag&#10;&#10;AI-generated content may be incorrect.">
            <a:extLst>
              <a:ext uri="{FF2B5EF4-FFF2-40B4-BE49-F238E27FC236}">
                <a16:creationId xmlns:a16="http://schemas.microsoft.com/office/drawing/2014/main" id="{4E59F8FD-8464-FDE3-FC35-FB11CE95B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881887" y="766216"/>
            <a:ext cx="1115028" cy="7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0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A2926-7BD6-3391-9241-8F400636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3247E-6F8E-56D4-B321-9F011BE6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559238-F06C-65DC-C378-E7E0DCB55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835FE1-F244-3E36-781D-3BA08E15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1159"/>
            <a:ext cx="1269999" cy="126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3399AD-6EA8-4E0A-28D1-2E738957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0" y="4923439"/>
            <a:ext cx="1270000" cy="127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 rechteckige Legende 5">
            <a:extLst>
              <a:ext uri="{FF2B5EF4-FFF2-40B4-BE49-F238E27FC236}">
                <a16:creationId xmlns:a16="http://schemas.microsoft.com/office/drawing/2014/main" id="{15FD57B2-AFAF-67CD-C2FE-FCB9FBEA8CC7}"/>
              </a:ext>
            </a:extLst>
          </p:cNvPr>
          <p:cNvSpPr/>
          <p:nvPr/>
        </p:nvSpPr>
        <p:spPr>
          <a:xfrm>
            <a:off x="2593074" y="2220637"/>
            <a:ext cx="7490726" cy="1628031"/>
          </a:xfrm>
          <a:prstGeom prst="wedgeRoundRectCallout">
            <a:avLst>
              <a:gd name="adj1" fmla="val -56418"/>
              <a:gd name="adj2" fmla="val 7763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I'm glad to hear from you. I hope my greetings didn't disturb you. I'm currently attending a digital seminar in Linz and plan to travel to Vienna after my work is done. Are you in Vienna?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3A9E1F78-169C-65D5-8A55-B097A5CDAE17}"/>
              </a:ext>
            </a:extLst>
          </p:cNvPr>
          <p:cNvSpPr/>
          <p:nvPr/>
        </p:nvSpPr>
        <p:spPr>
          <a:xfrm>
            <a:off x="2108199" y="4417814"/>
            <a:ext cx="7490726" cy="1296538"/>
          </a:xfrm>
          <a:prstGeom prst="wedgeRoundRectCallout">
            <a:avLst>
              <a:gd name="adj1" fmla="val 54903"/>
              <a:gd name="adj2" fmla="val 29868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No, all good. I was just curious who was texting me.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am traveling quite a bit these days.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Why? </a:t>
            </a:r>
          </a:p>
        </p:txBody>
      </p:sp>
    </p:spTree>
    <p:extLst>
      <p:ext uri="{BB962C8B-B14F-4D97-AF65-F5344CB8AC3E}">
        <p14:creationId xmlns:p14="http://schemas.microsoft.com/office/powerpoint/2010/main" val="4275724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7FC31-46DC-20D0-0766-FA22D073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068B8-9648-8F59-4041-13EBC4B7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0B2E9B-0C09-D4A0-AB23-5DB2FDAB0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AA64AE-F178-7243-C440-4C782826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1159"/>
            <a:ext cx="1269999" cy="126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89BC8-EB2E-6DB9-2902-0A656598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0" y="4923439"/>
            <a:ext cx="1270000" cy="127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 rechteckige Legende 5">
            <a:extLst>
              <a:ext uri="{FF2B5EF4-FFF2-40B4-BE49-F238E27FC236}">
                <a16:creationId xmlns:a16="http://schemas.microsoft.com/office/drawing/2014/main" id="{C3C2BBAA-DAFF-5288-6FD4-2CBAD77DD2DC}"/>
              </a:ext>
            </a:extLst>
          </p:cNvPr>
          <p:cNvSpPr/>
          <p:nvPr/>
        </p:nvSpPr>
        <p:spPr>
          <a:xfrm>
            <a:off x="2688608" y="1719954"/>
            <a:ext cx="7490726" cy="759585"/>
          </a:xfrm>
          <a:prstGeom prst="wedgeRoundRectCallout">
            <a:avLst>
              <a:gd name="adj1" fmla="val -56418"/>
              <a:gd name="adj2" fmla="val 31758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Where are you currently on business? </a:t>
            </a: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D679431B-50DE-04FB-38B6-28A9A0C24E44}"/>
              </a:ext>
            </a:extLst>
          </p:cNvPr>
          <p:cNvSpPr/>
          <p:nvPr/>
        </p:nvSpPr>
        <p:spPr>
          <a:xfrm>
            <a:off x="2108199" y="5500045"/>
            <a:ext cx="7490726" cy="769013"/>
          </a:xfrm>
          <a:prstGeom prst="wedgeRoundRectCallout">
            <a:avLst>
              <a:gd name="adj1" fmla="val 55085"/>
              <a:gd name="adj2" fmla="val -25148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Sure! Anything you are looking for in particular?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bgerundete rechteckige Legende 7">
            <a:extLst>
              <a:ext uri="{FF2B5EF4-FFF2-40B4-BE49-F238E27FC236}">
                <a16:creationId xmlns:a16="http://schemas.microsoft.com/office/drawing/2014/main" id="{BADFBB21-8A62-46A1-AE79-212597E840FB}"/>
              </a:ext>
            </a:extLst>
          </p:cNvPr>
          <p:cNvSpPr/>
          <p:nvPr/>
        </p:nvSpPr>
        <p:spPr>
          <a:xfrm>
            <a:off x="2688608" y="2602524"/>
            <a:ext cx="7490726" cy="2320916"/>
          </a:xfrm>
          <a:prstGeom prst="wedgeRoundRectCallout">
            <a:avLst>
              <a:gd name="adj1" fmla="val -56600"/>
              <a:gd name="adj2" fmla="val -37505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2400" dirty="0"/>
              <a:t>Because this is my first time to visit Vienna in your country, I don't know much about Vienna. But my good friend Lucy knew that I was on a business trip in Linz and said that I must go to Vienna, and it would definitely be unforgettable, so I contacted you. Do you have any good suggestions?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79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F3EED-BD5A-F3AC-548A-1E8FAA452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79A79-9E5A-85CE-3E26-167C0C01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F3AE3B-508A-63EC-E2CE-0258F1890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A79FF5-1408-B076-2450-A55CC923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1159"/>
            <a:ext cx="1269999" cy="126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E4954-3C67-1099-9E55-28DD52D21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0" y="4923439"/>
            <a:ext cx="1270000" cy="127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0C14C762-8C59-6171-ECDF-277F0C2C999A}"/>
              </a:ext>
            </a:extLst>
          </p:cNvPr>
          <p:cNvSpPr/>
          <p:nvPr/>
        </p:nvSpPr>
        <p:spPr>
          <a:xfrm>
            <a:off x="2108199" y="4143389"/>
            <a:ext cx="7490726" cy="1834330"/>
          </a:xfrm>
          <a:prstGeom prst="wedgeRoundRectCallout">
            <a:avLst>
              <a:gd name="adj1" fmla="val 55268"/>
              <a:gd name="adj2" fmla="val 24986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/>
              <a:t>If I were to sum it up in a nutshell, Vienna is the kind of city where someone yells at you for standing on the wrong side of the escalator — and you somehow feel safer because of it. It’s grumpy, stuck in the 1890s but low-key the most livable place on earth.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bgerundete rechteckige Legende 7">
            <a:extLst>
              <a:ext uri="{FF2B5EF4-FFF2-40B4-BE49-F238E27FC236}">
                <a16:creationId xmlns:a16="http://schemas.microsoft.com/office/drawing/2014/main" id="{AFF30CFE-0AB4-A6F2-6A72-F270B1F41A93}"/>
              </a:ext>
            </a:extLst>
          </p:cNvPr>
          <p:cNvSpPr/>
          <p:nvPr/>
        </p:nvSpPr>
        <p:spPr>
          <a:xfrm>
            <a:off x="2702256" y="1792567"/>
            <a:ext cx="7490726" cy="2208727"/>
          </a:xfrm>
          <a:prstGeom prst="wedgeRoundRectCallout">
            <a:avLst>
              <a:gd name="adj1" fmla="val -56600"/>
              <a:gd name="adj2" fmla="val -12171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2400"/>
              <a:t>I like to combine work and life. Can you introduce the food characteristics and historical culture of Vienna? If there is a chance, we can cooperate on work matters. When will you return to Vienna, and we can have a cup of coffee together?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bgerundete rechteckige Legende 8">
            <a:extLst>
              <a:ext uri="{FF2B5EF4-FFF2-40B4-BE49-F238E27FC236}">
                <a16:creationId xmlns:a16="http://schemas.microsoft.com/office/drawing/2014/main" id="{06F676D2-B3E7-9C3D-66DF-29AF49F152A2}"/>
              </a:ext>
            </a:extLst>
          </p:cNvPr>
          <p:cNvSpPr/>
          <p:nvPr/>
        </p:nvSpPr>
        <p:spPr>
          <a:xfrm>
            <a:off x="5568287" y="6029665"/>
            <a:ext cx="4071582" cy="769013"/>
          </a:xfrm>
          <a:prstGeom prst="wedgeRoundRectCallout">
            <a:avLst>
              <a:gd name="adj1" fmla="val 55632"/>
              <a:gd name="adj2" fmla="val -42895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be back on Friday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4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3E18-3E28-46D1-4F8A-61A00124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2A35E-592B-0C61-B5F6-D3EF73A3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EB0C58-24BE-3456-516B-FCA6B03B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CDCC38-90BC-15AB-EE82-312FF677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1159"/>
            <a:ext cx="1269999" cy="126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bgerundete rechteckige Legende 7">
            <a:extLst>
              <a:ext uri="{FF2B5EF4-FFF2-40B4-BE49-F238E27FC236}">
                <a16:creationId xmlns:a16="http://schemas.microsoft.com/office/drawing/2014/main" id="{70BBA91D-9739-40AA-3CAC-00992F9E051F}"/>
              </a:ext>
            </a:extLst>
          </p:cNvPr>
          <p:cNvSpPr/>
          <p:nvPr/>
        </p:nvSpPr>
        <p:spPr>
          <a:xfrm>
            <a:off x="2702256" y="1792567"/>
            <a:ext cx="7490726" cy="4581847"/>
          </a:xfrm>
          <a:prstGeom prst="wedgeRoundRectCallout">
            <a:avLst>
              <a:gd name="adj1" fmla="val -56782"/>
              <a:gd name="adj2" fmla="val -30937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/>
              <a:t>Your description is very true. I think the charm of Vienna lies in this kind of contradictory fusion, which allows people to feel the richness of culture and the convenience of life.</a:t>
            </a:r>
            <a:br>
              <a:rPr lang="en-US" sz="2400"/>
            </a:br>
            <a:br>
              <a:rPr lang="en-US" sz="2400"/>
            </a:br>
            <a:r>
              <a:rPr lang="en-US" sz="2400"/>
              <a:t>Do you have other ways to contact me? Because I rarely use LinkedIn at work, do you have other ways to contact me? I usually use WhatsApp or Telegram. Do you have these two communication </a:t>
            </a:r>
            <a:r>
              <a:rPr lang="en-US" sz="2400" err="1"/>
              <a:t>softwares</a:t>
            </a:r>
            <a:r>
              <a:rPr lang="en-US" sz="2400"/>
              <a:t>? This way, it will be more convenient for me to contact you when I come to your hometown.☕😉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30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E6DFC-6882-D65F-281A-1ABA5D86D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9AB9E-4528-B07B-A56D-901027D18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3 – Influencing Users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54C2D8-C259-91B0-3CBF-1BC7D8DD1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109307-DABF-9642-FD67-A94F514E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86447"/>
            <a:ext cx="1269999" cy="126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C86C4B-17FC-F4C7-07D5-9C3B6EE9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0" y="2275765"/>
            <a:ext cx="1270000" cy="127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 rechteckige Legende 5">
            <a:extLst>
              <a:ext uri="{FF2B5EF4-FFF2-40B4-BE49-F238E27FC236}">
                <a16:creationId xmlns:a16="http://schemas.microsoft.com/office/drawing/2014/main" id="{78DC9867-09B1-870D-1A22-A2D37CF01836}"/>
              </a:ext>
            </a:extLst>
          </p:cNvPr>
          <p:cNvSpPr/>
          <p:nvPr/>
        </p:nvSpPr>
        <p:spPr>
          <a:xfrm>
            <a:off x="2593074" y="4904464"/>
            <a:ext cx="7490726" cy="1628031"/>
          </a:xfrm>
          <a:prstGeom prst="wedgeRoundRectCallout">
            <a:avLst>
              <a:gd name="adj1" fmla="val -56418"/>
              <a:gd name="adj2" fmla="val 7763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000"/>
              <a:t>     </a:t>
            </a:r>
            <a:r>
              <a:rPr lang="en-US" sz="5400"/>
              <a:t>😉 </a:t>
            </a:r>
            <a:r>
              <a:rPr lang="en-US" sz="2400"/>
              <a:t>&lt;profile deleted&gt;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F04614EB-E27B-F102-A733-7320F80D6763}"/>
              </a:ext>
            </a:extLst>
          </p:cNvPr>
          <p:cNvSpPr/>
          <p:nvPr/>
        </p:nvSpPr>
        <p:spPr>
          <a:xfrm>
            <a:off x="1910862" y="1809149"/>
            <a:ext cx="7688063" cy="1956600"/>
          </a:xfrm>
          <a:prstGeom prst="wedgeRoundRectCallout">
            <a:avLst>
              <a:gd name="adj1" fmla="val 55085"/>
              <a:gd name="adj2" fmla="val 13825"/>
              <a:gd name="adj3" fmla="val 16667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/>
              <a:t>Honestly, I wiped Telegram ages ago after one of my clients flagged it as compromised. If we move platforms, do you have Signal? Or I can send you a time-limited link to a secure chat if that's easier. </a:t>
            </a:r>
            <a:r>
              <a:rPr lang="en-US" sz="2400">
                <a:hlinkClick r:id="rId4"/>
              </a:rPr>
              <a:t>https://signal.org/download/</a:t>
            </a:r>
            <a:r>
              <a:rPr lang="en-US" sz="2400"/>
              <a:t>  (</a:t>
            </a:r>
            <a:r>
              <a:rPr lang="en-US" sz="2400">
                <a:solidFill>
                  <a:schemeClr val="bg1"/>
                </a:solidFill>
                <a:hlinkClick r:id="rId5" tooltip="https://sharevault.cloud/ybvgb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https://sharevault.cloud/YBVGBK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13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C8621-ED08-7384-713F-3585AEA8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4F28F89-07E9-73AB-3032-FFA54857431C}"/>
              </a:ext>
            </a:extLst>
          </p:cNvPr>
          <p:cNvSpPr/>
          <p:nvPr/>
        </p:nvSpPr>
        <p:spPr>
          <a:xfrm>
            <a:off x="2122583" y="2298564"/>
            <a:ext cx="4585252" cy="3657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AI Security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42D8793-9E4F-06B1-2A47-DF133AAF7EE5}"/>
              </a:ext>
            </a:extLst>
          </p:cNvPr>
          <p:cNvSpPr/>
          <p:nvPr/>
        </p:nvSpPr>
        <p:spPr>
          <a:xfrm>
            <a:off x="5408887" y="2181733"/>
            <a:ext cx="5279366" cy="3891263"/>
          </a:xfrm>
          <a:prstGeom prst="ellipse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IT Security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590B92-8B3B-504D-5161-6702D52FCD46}"/>
              </a:ext>
            </a:extLst>
          </p:cNvPr>
          <p:cNvSpPr txBox="1"/>
          <p:nvPr/>
        </p:nvSpPr>
        <p:spPr>
          <a:xfrm>
            <a:off x="5469769" y="3502891"/>
            <a:ext cx="1252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- Deployment Sec</a:t>
            </a:r>
            <a:br>
              <a:rPr lang="en-US" sz="1200"/>
            </a:br>
            <a:r>
              <a:rPr lang="en-US" sz="1200"/>
              <a:t>- Infrastructure Hardening</a:t>
            </a:r>
            <a:br>
              <a:rPr lang="en-US" sz="1200"/>
            </a:br>
            <a:r>
              <a:rPr lang="en-US" sz="1200"/>
              <a:t>- Access Sec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7D680C-33C0-AE5A-DC04-33B2649EB176}"/>
              </a:ext>
            </a:extLst>
          </p:cNvPr>
          <p:cNvSpPr txBox="1"/>
          <p:nvPr/>
        </p:nvSpPr>
        <p:spPr>
          <a:xfrm>
            <a:off x="2803189" y="4259936"/>
            <a:ext cx="2575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Re-Training</a:t>
            </a:r>
            <a:br>
              <a:rPr lang="en-US" sz="1200"/>
            </a:br>
            <a:r>
              <a:rPr lang="en-US" sz="1200"/>
              <a:t>Classification? (Inputs/Outputs/User)?</a:t>
            </a:r>
            <a:br>
              <a:rPr lang="en-US" sz="1200"/>
            </a:br>
            <a:r>
              <a:rPr lang="en-US" sz="1200"/>
              <a:t>Modell Monitoring?</a:t>
            </a:r>
            <a:br>
              <a:rPr lang="en-US" sz="1200"/>
            </a:br>
            <a:r>
              <a:rPr lang="en-US" sz="1200"/>
              <a:t>….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0260A40-DD4E-9C10-AC92-926F3D610FE1}"/>
              </a:ext>
            </a:extLst>
          </p:cNvPr>
          <p:cNvSpPr/>
          <p:nvPr/>
        </p:nvSpPr>
        <p:spPr>
          <a:xfrm>
            <a:off x="9004300" y="860425"/>
            <a:ext cx="2501900" cy="13255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Weiß </a:t>
            </a:r>
            <a:r>
              <a:rPr lang="en-US" err="1"/>
              <a:t>nicht</a:t>
            </a:r>
            <a:r>
              <a:rPr lang="en-US"/>
              <a:t> </a:t>
            </a:r>
            <a:r>
              <a:rPr lang="en-US" err="1"/>
              <a:t>ob</a:t>
            </a:r>
            <a:r>
              <a:rPr lang="en-US"/>
              <a:t> ich das </a:t>
            </a:r>
            <a:r>
              <a:rPr lang="en-US" err="1"/>
              <a:t>drinnen</a:t>
            </a:r>
            <a:r>
              <a:rPr lang="en-US"/>
              <a:t> </a:t>
            </a:r>
            <a:r>
              <a:rPr lang="en-US" err="1"/>
              <a:t>behalten</a:t>
            </a:r>
            <a:r>
              <a:rPr lang="en-US"/>
              <a:t> will</a:t>
            </a:r>
          </a:p>
        </p:txBody>
      </p:sp>
    </p:spTree>
    <p:extLst>
      <p:ext uri="{BB962C8B-B14F-4D97-AF65-F5344CB8AC3E}">
        <p14:creationId xmlns:p14="http://schemas.microsoft.com/office/powerpoint/2010/main" val="4040009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250E-93EA-EC4F-CC03-0CE2FE7F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D199E9-56B0-2C69-8817-49DC07B8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AI Security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213EA7-AA70-D626-5EC1-1EAF59E1D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Towards an </a:t>
            </a:r>
            <a:r>
              <a:rPr lang="en-US" dirty="0" err="1">
                <a:solidFill>
                  <a:schemeClr val="tx1"/>
                </a:solidFill>
              </a:rPr>
              <a:t>AiSec</a:t>
            </a:r>
            <a:r>
              <a:rPr lang="en-US" dirty="0">
                <a:solidFill>
                  <a:schemeClr val="tx1"/>
                </a:solidFill>
              </a:rPr>
              <a:t>-Radar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2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00FB-C327-0EF0-D9F4-3E11D4A9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Identified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F0B6E-6A97-D374-3B31-B8CB8E8F4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4529"/>
            <a:ext cx="5628931" cy="4142434"/>
          </a:xfrm>
        </p:spPr>
        <p:txBody>
          <a:bodyPr>
            <a:normAutofit/>
          </a:bodyPr>
          <a:lstStyle/>
          <a:p>
            <a:pPr>
              <a:buClr>
                <a:srgbClr val="F600A4"/>
              </a:buClr>
            </a:pPr>
            <a:r>
              <a:rPr lang="en-US" sz="2200" b="1"/>
              <a:t>Complexity</a:t>
            </a:r>
            <a:r>
              <a:rPr lang="en-US" sz="2200"/>
              <a:t> of AI systems (model vs system)</a:t>
            </a:r>
          </a:p>
          <a:p>
            <a:pPr>
              <a:buClr>
                <a:srgbClr val="F600A4"/>
              </a:buClr>
            </a:pPr>
            <a:r>
              <a:rPr lang="en-US" sz="2200"/>
              <a:t>Desired Behavior (requirements) </a:t>
            </a:r>
            <a:r>
              <a:rPr lang="en-US" sz="2200" b="1"/>
              <a:t>vs.</a:t>
            </a:r>
            <a:r>
              <a:rPr lang="en-US" sz="2200"/>
              <a:t> actual characteristics</a:t>
            </a:r>
          </a:p>
          <a:p>
            <a:pPr>
              <a:buClr>
                <a:srgbClr val="F600A4"/>
              </a:buClr>
            </a:pPr>
            <a:r>
              <a:rPr lang="en-US" sz="2200" b="1"/>
              <a:t>Attack Vectors from different domains </a:t>
            </a:r>
            <a:r>
              <a:rPr lang="en-US" sz="2200"/>
              <a:t>(</a:t>
            </a:r>
            <a:r>
              <a:rPr lang="en-US" sz="2200">
                <a:solidFill>
                  <a:srgbClr val="F600A4"/>
                </a:solidFill>
              </a:rPr>
              <a:t>tech</a:t>
            </a:r>
            <a:r>
              <a:rPr lang="en-US" sz="2200"/>
              <a:t> – </a:t>
            </a:r>
            <a:r>
              <a:rPr lang="en-US" sz="2200">
                <a:solidFill>
                  <a:srgbClr val="F600A4"/>
                </a:solidFill>
              </a:rPr>
              <a:t>context</a:t>
            </a:r>
            <a:r>
              <a:rPr lang="en-US" sz="2200"/>
              <a:t> – </a:t>
            </a:r>
            <a:r>
              <a:rPr lang="en-US" sz="2200">
                <a:solidFill>
                  <a:srgbClr val="F600A4"/>
                </a:solidFill>
              </a:rPr>
              <a:t>user</a:t>
            </a:r>
            <a:r>
              <a:rPr lang="en-US" sz="2200"/>
              <a:t>)</a:t>
            </a:r>
          </a:p>
          <a:p>
            <a:pPr>
              <a:buClr>
                <a:srgbClr val="F600A4"/>
              </a:buClr>
            </a:pPr>
            <a:r>
              <a:rPr lang="en-US" sz="2200"/>
              <a:t>Interdisciplinary Collaboration </a:t>
            </a:r>
          </a:p>
          <a:p>
            <a:pPr lvl="1">
              <a:buClr>
                <a:srgbClr val="F600A4"/>
              </a:buClr>
              <a:buFont typeface="Symbol" panose="05050102010706020507" pitchFamily="18" charset="2"/>
              <a:buChar char="-"/>
            </a:pPr>
            <a:r>
              <a:rPr lang="en-US" sz="1900">
                <a:sym typeface="Wingdings" panose="05000000000000000000" pitchFamily="2" charset="2"/>
              </a:rPr>
              <a:t>Need for effective communication</a:t>
            </a:r>
          </a:p>
          <a:p>
            <a:pPr lvl="1">
              <a:buClr>
                <a:srgbClr val="F600A4"/>
              </a:buClr>
              <a:buFont typeface="Symbol" panose="05050102010706020507" pitchFamily="18" charset="2"/>
              <a:buChar char="-"/>
            </a:pPr>
            <a:r>
              <a:rPr lang="en-US" sz="1900">
                <a:sym typeface="Wingdings" panose="05000000000000000000" pitchFamily="2" charset="2"/>
              </a:rPr>
              <a:t>Integrating Systems into Organizations</a:t>
            </a:r>
          </a:p>
          <a:p>
            <a:pPr>
              <a:buClr>
                <a:srgbClr val="F600A4"/>
              </a:buClr>
            </a:pPr>
            <a:r>
              <a:rPr lang="en-US" sz="2200" b="1">
                <a:sym typeface="Wingdings" panose="05000000000000000000" pitchFamily="2" charset="2"/>
              </a:rPr>
              <a:t>Automation vs. Oversight </a:t>
            </a:r>
            <a:r>
              <a:rPr lang="en-US" sz="2200">
                <a:sym typeface="Wingdings" panose="05000000000000000000" pitchFamily="2" charset="2"/>
              </a:rPr>
              <a:t>(recognizing threats)  „human-machine-interaction in systems security“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en-US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endParaRPr lang="en-US">
              <a:sym typeface="Wingdings" panose="05000000000000000000" pitchFamily="2" charset="2"/>
            </a:endParaRPr>
          </a:p>
        </p:txBody>
      </p:sp>
      <p:pic>
        <p:nvPicPr>
          <p:cNvPr id="7" name="Graphic 6" descr="Connected with solid fill">
            <a:extLst>
              <a:ext uri="{FF2B5EF4-FFF2-40B4-BE49-F238E27FC236}">
                <a16:creationId xmlns:a16="http://schemas.microsoft.com/office/drawing/2014/main" id="{20E206CA-29B7-A7BB-D406-084A2F196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6375" y="1149364"/>
            <a:ext cx="914400" cy="914400"/>
          </a:xfrm>
          <a:prstGeom prst="rect">
            <a:avLst/>
          </a:prstGeom>
        </p:spPr>
      </p:pic>
      <p:pic>
        <p:nvPicPr>
          <p:cNvPr id="11" name="Graphic 10" descr="Internet Of Things with solid fill">
            <a:extLst>
              <a:ext uri="{FF2B5EF4-FFF2-40B4-BE49-F238E27FC236}">
                <a16:creationId xmlns:a16="http://schemas.microsoft.com/office/drawing/2014/main" id="{F4F4B56B-3EB1-7CF5-A14B-D3C956F4F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4007" y="614822"/>
            <a:ext cx="1496688" cy="1496688"/>
          </a:xfrm>
          <a:prstGeom prst="rect">
            <a:avLst/>
          </a:prstGeom>
        </p:spPr>
      </p:pic>
      <p:pic>
        <p:nvPicPr>
          <p:cNvPr id="15" name="Graphic 14" descr="Network with solid fill">
            <a:extLst>
              <a:ext uri="{FF2B5EF4-FFF2-40B4-BE49-F238E27FC236}">
                <a16:creationId xmlns:a16="http://schemas.microsoft.com/office/drawing/2014/main" id="{038256A8-5FBD-3E28-4452-35B6B7378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5095" y="258206"/>
            <a:ext cx="914400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EECA26-E7B6-C118-C962-52F293AD34A9}"/>
              </a:ext>
            </a:extLst>
          </p:cNvPr>
          <p:cNvSpPr/>
          <p:nvPr/>
        </p:nvSpPr>
        <p:spPr>
          <a:xfrm>
            <a:off x="7448495" y="326568"/>
            <a:ext cx="861000" cy="862514"/>
          </a:xfrm>
          <a:prstGeom prst="rect">
            <a:avLst/>
          </a:prstGeom>
          <a:noFill/>
          <a:ln w="25400">
            <a:solidFill>
              <a:srgbClr val="F600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Rocket with solid fill">
            <a:extLst>
              <a:ext uri="{FF2B5EF4-FFF2-40B4-BE49-F238E27FC236}">
                <a16:creationId xmlns:a16="http://schemas.microsoft.com/office/drawing/2014/main" id="{F83B6920-5255-79D0-B811-B7E394683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40630">
            <a:off x="9210676" y="347281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94A53A-A8E9-DC9E-50F5-1C81EC938037}"/>
              </a:ext>
            </a:extLst>
          </p:cNvPr>
          <p:cNvSpPr/>
          <p:nvPr/>
        </p:nvSpPr>
        <p:spPr>
          <a:xfrm>
            <a:off x="7448495" y="326568"/>
            <a:ext cx="2896232" cy="1784942"/>
          </a:xfrm>
          <a:prstGeom prst="rect">
            <a:avLst/>
          </a:prstGeom>
          <a:noFill/>
          <a:ln w="25400">
            <a:solidFill>
              <a:srgbClr val="F600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67CA2-A024-D7DE-192C-D3A3B1F365D8}"/>
              </a:ext>
            </a:extLst>
          </p:cNvPr>
          <p:cNvSpPr txBox="1"/>
          <p:nvPr/>
        </p:nvSpPr>
        <p:spPr>
          <a:xfrm>
            <a:off x="9694088" y="185362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600A4"/>
                </a:solidFill>
              </a:rPr>
              <a:t>system</a:t>
            </a:r>
            <a:endParaRPr lang="en-US" b="1">
              <a:solidFill>
                <a:srgbClr val="F600A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4EFCDA-6FBB-950B-889B-9FAACC9F39A0}"/>
              </a:ext>
            </a:extLst>
          </p:cNvPr>
          <p:cNvSpPr txBox="1"/>
          <p:nvPr/>
        </p:nvSpPr>
        <p:spPr>
          <a:xfrm>
            <a:off x="7391713" y="948262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600A4"/>
                </a:solidFill>
              </a:rPr>
              <a:t>model</a:t>
            </a:r>
            <a:endParaRPr lang="en-US" b="1">
              <a:solidFill>
                <a:srgbClr val="F600A4"/>
              </a:solidFill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EABD52D5-4517-1C34-73ED-924C49F2643E}"/>
              </a:ext>
            </a:extLst>
          </p:cNvPr>
          <p:cNvSpPr/>
          <p:nvPr/>
        </p:nvSpPr>
        <p:spPr>
          <a:xfrm>
            <a:off x="6467131" y="2007511"/>
            <a:ext cx="183052" cy="3903762"/>
          </a:xfrm>
          <a:prstGeom prst="rightBrace">
            <a:avLst/>
          </a:prstGeom>
          <a:ln w="28575">
            <a:solidFill>
              <a:srgbClr val="F60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76279-B55D-F99F-B895-65FF5A5F7A5E}"/>
              </a:ext>
            </a:extLst>
          </p:cNvPr>
          <p:cNvSpPr txBox="1"/>
          <p:nvPr/>
        </p:nvSpPr>
        <p:spPr>
          <a:xfrm>
            <a:off x="6942518" y="3497727"/>
            <a:ext cx="4411282" cy="92333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How can we address these requirements in an </a:t>
            </a:r>
            <a:r>
              <a:rPr lang="en-US" b="1">
                <a:solidFill>
                  <a:schemeClr val="bg1"/>
                </a:solidFill>
                <a:latin typeface="Glacial Indifference" pitchFamily="50" charset="0"/>
              </a:rPr>
              <a:t>integrated</a:t>
            </a: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, </a:t>
            </a:r>
            <a:r>
              <a:rPr lang="en-US" b="1">
                <a:solidFill>
                  <a:schemeClr val="bg1"/>
                </a:solidFill>
                <a:latin typeface="Glacial Indifference" pitchFamily="50" charset="0"/>
              </a:rPr>
              <a:t>(semi)automated threat assessment </a:t>
            </a:r>
            <a:r>
              <a:rPr lang="en-US">
                <a:solidFill>
                  <a:schemeClr val="bg1"/>
                </a:solidFill>
                <a:latin typeface="Glacial Indifference" pitchFamily="50" charset="0"/>
              </a:rPr>
              <a:t>and response model?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F5D028-3DD7-AC0E-036B-279282EB73B5}"/>
              </a:ext>
            </a:extLst>
          </p:cNvPr>
          <p:cNvSpPr txBox="1"/>
          <p:nvPr/>
        </p:nvSpPr>
        <p:spPr>
          <a:xfrm>
            <a:off x="7217983" y="4573457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600A4"/>
                </a:solidFill>
                <a:latin typeface="Glacial Indifference" pitchFamily="2" charset="0"/>
              </a:rPr>
              <a:t>And why should we do it? </a:t>
            </a:r>
          </a:p>
        </p:txBody>
      </p:sp>
    </p:spTree>
    <p:extLst>
      <p:ext uri="{BB962C8B-B14F-4D97-AF65-F5344CB8AC3E}">
        <p14:creationId xmlns:p14="http://schemas.microsoft.com/office/powerpoint/2010/main" val="1182165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ED7F-B78C-C23E-5918-6247EF7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needs to be integrated…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B200-17F4-37A3-4E54-0063C1E0C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Threat Vectors (technical – contextual – human)</a:t>
            </a:r>
          </a:p>
          <a:p>
            <a:r>
              <a:rPr lang="en-US"/>
              <a:t>AI-Models </a:t>
            </a:r>
          </a:p>
          <a:p>
            <a:r>
              <a:rPr lang="en-US"/>
              <a:t>AI-based/related Systems</a:t>
            </a:r>
          </a:p>
          <a:p>
            <a:r>
              <a:rPr lang="en-US"/>
              <a:t>Mitigation strategies (operative, tactical, strategic)</a:t>
            </a:r>
          </a:p>
          <a:p>
            <a:r>
              <a:rPr lang="en-US"/>
              <a:t>Human oversight </a:t>
            </a:r>
          </a:p>
          <a:p>
            <a:r>
              <a:rPr lang="en-US"/>
              <a:t>Automated analysis</a:t>
            </a:r>
          </a:p>
          <a:p>
            <a:pPr marL="0" indent="0">
              <a:buNone/>
            </a:pPr>
            <a:r>
              <a:rPr lang="en-US"/>
              <a:t>…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32C8D6-2875-D8C1-1605-5890B2823DF6}"/>
              </a:ext>
            </a:extLst>
          </p:cNvPr>
          <p:cNvSpPr/>
          <p:nvPr/>
        </p:nvSpPr>
        <p:spPr>
          <a:xfrm>
            <a:off x="6096000" y="2383509"/>
            <a:ext cx="3135085" cy="8319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  <a:latin typeface="Glacial Indifference" pitchFamily="50" charset="0"/>
              </a:rPr>
              <a:t>Security </a:t>
            </a:r>
            <a:r>
              <a:rPr lang="en-US" sz="1400" b="1">
                <a:solidFill>
                  <a:schemeClr val="bg1"/>
                </a:solidFill>
                <a:latin typeface="Glacial Indifference" pitchFamily="50" charset="0"/>
              </a:rPr>
              <a:t>solutions</a:t>
            </a:r>
            <a:r>
              <a:rPr lang="en-US" sz="1400">
                <a:solidFill>
                  <a:schemeClr val="bg1"/>
                </a:solidFill>
                <a:latin typeface="Glacial Indifference" pitchFamily="50" charset="0"/>
              </a:rPr>
              <a:t> on… </a:t>
            </a:r>
          </a:p>
          <a:p>
            <a:r>
              <a:rPr lang="en-US" sz="1400">
                <a:solidFill>
                  <a:schemeClr val="bg1"/>
                </a:solidFill>
                <a:latin typeface="Glacial Indifference" pitchFamily="50" charset="0"/>
              </a:rPr>
              <a:t>System level (+potential automation?)</a:t>
            </a:r>
          </a:p>
          <a:p>
            <a:r>
              <a:rPr lang="en-US" sz="1400">
                <a:solidFill>
                  <a:schemeClr val="bg1"/>
                </a:solidFill>
                <a:latin typeface="Glacial Indifference" pitchFamily="50" charset="0"/>
              </a:rPr>
              <a:t>Model level (+potential automation?)</a:t>
            </a:r>
          </a:p>
        </p:txBody>
      </p:sp>
    </p:spTree>
    <p:extLst>
      <p:ext uri="{BB962C8B-B14F-4D97-AF65-F5344CB8AC3E}">
        <p14:creationId xmlns:p14="http://schemas.microsoft.com/office/powerpoint/2010/main" val="2160589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7713-77A0-54DC-6078-2AF85F5D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Science Research Methodology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1F081-358B-EB65-F2B3-F027A3CF82E9}"/>
              </a:ext>
            </a:extLst>
          </p:cNvPr>
          <p:cNvSpPr txBox="1"/>
          <p:nvPr/>
        </p:nvSpPr>
        <p:spPr>
          <a:xfrm>
            <a:off x="7702941" y="6193439"/>
            <a:ext cx="1228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Hevner (2007)</a:t>
            </a:r>
          </a:p>
        </p:txBody>
      </p:sp>
      <p:pic>
        <p:nvPicPr>
          <p:cNvPr id="10" name="Inhaltsplatzhalter 9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33603EC6-2709-3C88-8140-F55BEE64E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49" y="1825625"/>
            <a:ext cx="95315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7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1EEC3-E8CA-7CAA-416F-9CE8141B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Basics &amp; Definitions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2E1104-348C-E042-91D3-16B6A2650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Establishing a Common Ground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4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B4D80-94B7-0BC4-8AF7-5EA7BDDB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Towards</a:t>
            </a:r>
            <a:r>
              <a:rPr lang="de-DE" dirty="0"/>
              <a:t> an Approach </a:t>
            </a:r>
            <a:r>
              <a:rPr lang="de-DE" dirty="0" err="1"/>
              <a:t>to</a:t>
            </a:r>
            <a:r>
              <a:rPr lang="de-DE" dirty="0"/>
              <a:t> AI-(Security)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19C49-6BD4-D969-A7E4-E1AE30E52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 </a:t>
            </a:r>
          </a:p>
        </p:txBody>
      </p:sp>
      <p:sp>
        <p:nvSpPr>
          <p:cNvPr id="4" name="Bogen 3">
            <a:extLst>
              <a:ext uri="{FF2B5EF4-FFF2-40B4-BE49-F238E27FC236}">
                <a16:creationId xmlns:a16="http://schemas.microsoft.com/office/drawing/2014/main" id="{F052BE79-374A-BA51-A4F0-86014F5ACDFE}"/>
              </a:ext>
            </a:extLst>
          </p:cNvPr>
          <p:cNvSpPr/>
          <p:nvPr/>
        </p:nvSpPr>
        <p:spPr>
          <a:xfrm rot="20945452">
            <a:off x="5593377" y="2674819"/>
            <a:ext cx="4645268" cy="5779417"/>
          </a:xfrm>
          <a:prstGeom prst="arc">
            <a:avLst>
              <a:gd name="adj1" fmla="val 13458595"/>
              <a:gd name="adj2" fmla="val 2149193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F39FB255-70E1-8EB8-48FE-D482EF5E0548}"/>
              </a:ext>
            </a:extLst>
          </p:cNvPr>
          <p:cNvSpPr/>
          <p:nvPr/>
        </p:nvSpPr>
        <p:spPr>
          <a:xfrm rot="10800000">
            <a:off x="1482969" y="489198"/>
            <a:ext cx="4645268" cy="4808538"/>
          </a:xfrm>
          <a:prstGeom prst="arc">
            <a:avLst>
              <a:gd name="adj1" fmla="val 16246108"/>
              <a:gd name="adj2" fmla="val 18310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Bogen 5">
            <a:extLst>
              <a:ext uri="{FF2B5EF4-FFF2-40B4-BE49-F238E27FC236}">
                <a16:creationId xmlns:a16="http://schemas.microsoft.com/office/drawing/2014/main" id="{DA78A9FA-0D61-8359-ED70-7A9C634E42EE}"/>
              </a:ext>
            </a:extLst>
          </p:cNvPr>
          <p:cNvSpPr/>
          <p:nvPr/>
        </p:nvSpPr>
        <p:spPr>
          <a:xfrm rot="5400000">
            <a:off x="1389611" y="569009"/>
            <a:ext cx="4645268" cy="4808538"/>
          </a:xfrm>
          <a:prstGeom prst="arc">
            <a:avLst>
              <a:gd name="adj1" fmla="val 17420792"/>
              <a:gd name="adj2" fmla="val 2151951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4F2AAA-A5EA-2431-63EC-C72B358318E4}"/>
              </a:ext>
            </a:extLst>
          </p:cNvPr>
          <p:cNvSpPr txBox="1"/>
          <p:nvPr/>
        </p:nvSpPr>
        <p:spPr>
          <a:xfrm>
            <a:off x="207075" y="2430155"/>
            <a:ext cx="95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err="1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Strategy</a:t>
            </a:r>
            <a:endParaRPr lang="de-DE">
              <a:solidFill>
                <a:schemeClr val="bg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56BCF3-DB0F-79E2-2A09-F591F66F94D6}"/>
              </a:ext>
            </a:extLst>
          </p:cNvPr>
          <p:cNvSpPr txBox="1"/>
          <p:nvPr/>
        </p:nvSpPr>
        <p:spPr>
          <a:xfrm>
            <a:off x="169619" y="5228845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err="1">
                <a:solidFill>
                  <a:schemeClr val="bg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Operations</a:t>
            </a:r>
            <a:endParaRPr lang="de-DE">
              <a:solidFill>
                <a:schemeClr val="bg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F163D1-0B05-C837-A0D3-CF24981F561A}"/>
              </a:ext>
            </a:extLst>
          </p:cNvPr>
          <p:cNvCxnSpPr>
            <a:stCxn id="7" idx="3"/>
          </p:cNvCxnSpPr>
          <p:nvPr/>
        </p:nvCxnSpPr>
        <p:spPr>
          <a:xfrm>
            <a:off x="1161439" y="2614821"/>
            <a:ext cx="9547593" cy="6395"/>
          </a:xfrm>
          <a:prstGeom prst="line">
            <a:avLst/>
          </a:prstGeom>
          <a:ln w="38100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DD6B4DF-8DC7-5FCB-ECD0-DD6F974B91A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390979" y="5413511"/>
            <a:ext cx="9600566" cy="18900"/>
          </a:xfrm>
          <a:prstGeom prst="line">
            <a:avLst/>
          </a:prstGeom>
          <a:ln w="38100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59403AA9-3844-F498-5B0A-982185C766F3}"/>
              </a:ext>
            </a:extLst>
          </p:cNvPr>
          <p:cNvSpPr txBox="1"/>
          <p:nvPr/>
        </p:nvSpPr>
        <p:spPr>
          <a:xfrm>
            <a:off x="1161439" y="1983624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Define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Desired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  <a:br>
              <a:rPr lang="de-DE">
                <a:solidFill>
                  <a:srgbClr val="F600A4"/>
                </a:solidFill>
                <a:latin typeface="Big Shoulders" pitchFamily="2" charset="77"/>
              </a:rPr>
            </a:br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Capabilities</a:t>
            </a:r>
            <a:endParaRPr lang="de-DE">
              <a:solidFill>
                <a:srgbClr val="F600A4"/>
              </a:solidFill>
              <a:latin typeface="Big Shoulders" pitchFamily="2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5EB3430-9EDF-CB94-C641-94A947A421A9}"/>
              </a:ext>
            </a:extLst>
          </p:cNvPr>
          <p:cNvSpPr txBox="1"/>
          <p:nvPr/>
        </p:nvSpPr>
        <p:spPr>
          <a:xfrm>
            <a:off x="3113098" y="548057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Identify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Risks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6A1A445-A7ED-87D7-03F3-AD6683D5E6E3}"/>
              </a:ext>
            </a:extLst>
          </p:cNvPr>
          <p:cNvSpPr txBox="1"/>
          <p:nvPr/>
        </p:nvSpPr>
        <p:spPr>
          <a:xfrm>
            <a:off x="6923802" y="2245489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Allocation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of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Resources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0E1F53-C3DC-F85A-F4B1-09165E8876F8}"/>
              </a:ext>
            </a:extLst>
          </p:cNvPr>
          <p:cNvSpPr txBox="1"/>
          <p:nvPr/>
        </p:nvSpPr>
        <p:spPr>
          <a:xfrm>
            <a:off x="9118820" y="5457357"/>
            <a:ext cx="210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Develop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  <a:r>
              <a:rPr lang="de-DE" u="sng" err="1">
                <a:solidFill>
                  <a:srgbClr val="F600A4"/>
                </a:solidFill>
                <a:latin typeface="Big Shoulders" pitchFamily="2" charset="77"/>
              </a:rPr>
              <a:t>specific</a:t>
            </a: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 </a:t>
            </a:r>
            <a:br>
              <a:rPr lang="de-DE">
                <a:solidFill>
                  <a:srgbClr val="F600A4"/>
                </a:solidFill>
                <a:latin typeface="Big Shoulders" pitchFamily="2" charset="77"/>
              </a:rPr>
            </a:br>
            <a:r>
              <a:rPr lang="de-DE">
                <a:solidFill>
                  <a:srgbClr val="F600A4"/>
                </a:solidFill>
                <a:latin typeface="Big Shoulders" pitchFamily="2" charset="77"/>
              </a:rPr>
              <a:t>Mitigation </a:t>
            </a:r>
            <a:r>
              <a:rPr lang="de-DE" err="1">
                <a:solidFill>
                  <a:srgbClr val="F600A4"/>
                </a:solidFill>
                <a:latin typeface="Big Shoulders" pitchFamily="2" charset="77"/>
              </a:rPr>
              <a:t>Measures</a:t>
            </a:r>
            <a:endParaRPr lang="de-DE">
              <a:solidFill>
                <a:srgbClr val="F600A4"/>
              </a:solidFill>
              <a:latin typeface="Big Shoulders" pitchFamily="2" charset="77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294BF4-29F1-DCC2-73B3-8BAC54EAC9CA}"/>
              </a:ext>
            </a:extLst>
          </p:cNvPr>
          <p:cNvSpPr txBox="1"/>
          <p:nvPr/>
        </p:nvSpPr>
        <p:spPr>
          <a:xfrm>
            <a:off x="2354167" y="1983624"/>
            <a:ext cx="134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Why</a:t>
            </a:r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?</a:t>
            </a:r>
            <a:br>
              <a:rPr lang="de-DE">
                <a:solidFill>
                  <a:schemeClr val="bg1"/>
                </a:solidFill>
                <a:latin typeface="Glacial Indifference" pitchFamily="2" charset="0"/>
              </a:rPr>
            </a:br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What</a:t>
            </a:r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F67D396-3C15-AFD9-2641-D35F63C69DFB}"/>
              </a:ext>
            </a:extLst>
          </p:cNvPr>
          <p:cNvSpPr txBox="1"/>
          <p:nvPr/>
        </p:nvSpPr>
        <p:spPr>
          <a:xfrm>
            <a:off x="2094198" y="5780523"/>
            <a:ext cx="319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Bottom-up</a:t>
            </a:r>
            <a:endParaRPr lang="de-DE">
              <a:solidFill>
                <a:schemeClr val="bg1"/>
              </a:solidFill>
              <a:latin typeface="Glacial Indifference" pitchFamily="2" charset="0"/>
            </a:endParaRPr>
          </a:p>
          <a:p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Domain </a:t>
            </a:r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Experts</a:t>
            </a:r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 </a:t>
            </a:r>
            <a:r>
              <a:rPr lang="de-DE">
                <a:solidFill>
                  <a:schemeClr val="bg1"/>
                </a:solidFill>
                <a:latin typeface="Glacial Indifference" pitchFamily="2" charset="0"/>
                <a:sym typeface="Wingdings" pitchFamily="2" charset="2"/>
              </a:rPr>
              <a:t> C-Level</a:t>
            </a:r>
            <a:endParaRPr lang="de-DE">
              <a:solidFill>
                <a:schemeClr val="bg1"/>
              </a:solidFill>
              <a:latin typeface="Glacial Indifference" pitchFamily="2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DFDC93-AC31-8914-0C42-1DA104CE0E87}"/>
              </a:ext>
            </a:extLst>
          </p:cNvPr>
          <p:cNvSpPr txBox="1"/>
          <p:nvPr/>
        </p:nvSpPr>
        <p:spPr>
          <a:xfrm>
            <a:off x="8720812" y="1964311"/>
            <a:ext cx="319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Determine</a:t>
            </a:r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 Risk</a:t>
            </a:r>
            <a:br>
              <a:rPr lang="de-DE">
                <a:solidFill>
                  <a:schemeClr val="bg1"/>
                </a:solidFill>
                <a:latin typeface="Glacial Indifference" pitchFamily="2" charset="0"/>
              </a:rPr>
            </a:br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Mitigation </a:t>
            </a:r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Priorities</a:t>
            </a:r>
            <a:endParaRPr lang="de-DE">
              <a:solidFill>
                <a:schemeClr val="bg1"/>
              </a:solidFill>
              <a:latin typeface="Glacial Indifference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25E237-B5CD-34D9-FD3F-6155AD36B6CB}"/>
              </a:ext>
            </a:extLst>
          </p:cNvPr>
          <p:cNvSpPr txBox="1"/>
          <p:nvPr/>
        </p:nvSpPr>
        <p:spPr>
          <a:xfrm>
            <a:off x="8559947" y="5992484"/>
            <a:ext cx="319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Autononmy</a:t>
            </a:r>
            <a:endParaRPr lang="de-DE">
              <a:solidFill>
                <a:schemeClr val="bg1"/>
              </a:solidFill>
              <a:latin typeface="Glacial Indifference" pitchFamily="2" charset="0"/>
            </a:endParaRPr>
          </a:p>
          <a:p>
            <a:pPr algn="ctr"/>
            <a:r>
              <a:rPr lang="de-DE">
                <a:solidFill>
                  <a:schemeClr val="bg1"/>
                </a:solidFill>
                <a:latin typeface="Glacial Indifference" pitchFamily="2" charset="0"/>
              </a:rPr>
              <a:t>Iterative </a:t>
            </a:r>
            <a:r>
              <a:rPr lang="de-DE" err="1">
                <a:solidFill>
                  <a:schemeClr val="bg1"/>
                </a:solidFill>
                <a:latin typeface="Glacial Indifference" pitchFamily="2" charset="0"/>
              </a:rPr>
              <a:t>approaches</a:t>
            </a:r>
            <a:endParaRPr lang="de-DE">
              <a:solidFill>
                <a:schemeClr val="bg1"/>
              </a:solidFill>
              <a:latin typeface="Glacial Indifference" pitchFamily="2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141816-8596-4815-AE1F-41BD00ED0C1E}"/>
              </a:ext>
            </a:extLst>
          </p:cNvPr>
          <p:cNvSpPr txBox="1"/>
          <p:nvPr/>
        </p:nvSpPr>
        <p:spPr>
          <a:xfrm>
            <a:off x="5360564" y="3495739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>
                <a:solidFill>
                  <a:srgbClr val="F600A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lacial Indifference" pitchFamily="2" charset="0"/>
              </a:rPr>
              <a:t>*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F7D74F-882A-59DD-12B8-6A7634617D24}"/>
              </a:ext>
            </a:extLst>
          </p:cNvPr>
          <p:cNvSpPr txBox="1"/>
          <p:nvPr/>
        </p:nvSpPr>
        <p:spPr>
          <a:xfrm>
            <a:off x="9462484" y="3495739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>
                <a:solidFill>
                  <a:srgbClr val="F600A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lacial Indifference" pitchFamily="2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33551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C56A4-FEF8-F23B-3E8A-DD480E75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25A1AC-57A8-61A7-4F62-329AACBF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Big Shoulders" pitchFamily="2" charset="77"/>
              </a:rPr>
              <a:t>Prototype: </a:t>
            </a:r>
            <a:r>
              <a:rPr lang="en-US" sz="3600" b="1" noProof="0">
                <a:latin typeface="Big Shoulders" pitchFamily="2" charset="77"/>
              </a:rPr>
              <a:t>AI Security Radar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6999CE18-CBB6-64E4-A454-E8EB48F1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9142" y="2060486"/>
            <a:ext cx="5658646" cy="5985641"/>
          </a:xfrm>
          <a:prstGeom prst="rect">
            <a:avLst/>
          </a:prstGeom>
          <a:ln>
            <a:noFill/>
          </a:ln>
          <a:effectLst>
            <a:softEdge rad="241300"/>
          </a:effectLst>
          <a:scene3d>
            <a:camera prst="isometricOffAxis1Top"/>
            <a:lightRig rig="threePt" dir="t"/>
          </a:scene3d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BD25D11D-7152-10D4-5517-9C26D9333EFF}"/>
              </a:ext>
            </a:extLst>
          </p:cNvPr>
          <p:cNvCxnSpPr>
            <a:cxnSpLocks/>
          </p:cNvCxnSpPr>
          <p:nvPr/>
        </p:nvCxnSpPr>
        <p:spPr>
          <a:xfrm flipV="1">
            <a:off x="3850271" y="2069241"/>
            <a:ext cx="0" cy="3009072"/>
          </a:xfrm>
          <a:prstGeom prst="line">
            <a:avLst/>
          </a:prstGeom>
          <a:ln w="38100">
            <a:solidFill>
              <a:srgbClr val="F60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55D3DA1D-3FCE-46F3-DE6E-B7F6590C820A}"/>
              </a:ext>
            </a:extLst>
          </p:cNvPr>
          <p:cNvCxnSpPr>
            <a:cxnSpLocks/>
          </p:cNvCxnSpPr>
          <p:nvPr/>
        </p:nvCxnSpPr>
        <p:spPr>
          <a:xfrm>
            <a:off x="3859796" y="5078313"/>
            <a:ext cx="24766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7997F11D-F7D4-3CF5-4D75-7367901FC9A5}"/>
              </a:ext>
            </a:extLst>
          </p:cNvPr>
          <p:cNvCxnSpPr>
            <a:cxnSpLocks/>
          </p:cNvCxnSpPr>
          <p:nvPr/>
        </p:nvCxnSpPr>
        <p:spPr>
          <a:xfrm flipH="1">
            <a:off x="3088395" y="5078313"/>
            <a:ext cx="761876" cy="746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8">
            <a:extLst>
              <a:ext uri="{FF2B5EF4-FFF2-40B4-BE49-F238E27FC236}">
                <a16:creationId xmlns:a16="http://schemas.microsoft.com/office/drawing/2014/main" id="{18E49ABB-5F08-08B8-5D17-B55CAEBCA568}"/>
              </a:ext>
            </a:extLst>
          </p:cNvPr>
          <p:cNvSpPr txBox="1"/>
          <p:nvPr/>
        </p:nvSpPr>
        <p:spPr>
          <a:xfrm>
            <a:off x="6087870" y="5046837"/>
            <a:ext cx="1119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>
                <a:latin typeface="Glacial Indifference"/>
              </a:rPr>
              <a:t>Technical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EC79D35-1C32-96D0-7E22-47DFA92C0735}"/>
              </a:ext>
            </a:extLst>
          </p:cNvPr>
          <p:cNvSpPr txBox="1"/>
          <p:nvPr/>
        </p:nvSpPr>
        <p:spPr>
          <a:xfrm>
            <a:off x="2368134" y="5795759"/>
            <a:ext cx="1482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>
                <a:latin typeface="Glacial Indifference"/>
              </a:rPr>
              <a:t>Non-Technical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D262EEF3-760A-A283-A6D8-C6715A974370}"/>
              </a:ext>
            </a:extLst>
          </p:cNvPr>
          <p:cNvSpPr txBox="1"/>
          <p:nvPr/>
        </p:nvSpPr>
        <p:spPr>
          <a:xfrm>
            <a:off x="3418838" y="1809149"/>
            <a:ext cx="13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>
                <a:latin typeface="Glacial Indifference"/>
              </a:rPr>
              <a:t>Context</a:t>
            </a:r>
          </a:p>
        </p:txBody>
      </p:sp>
      <p:cxnSp>
        <p:nvCxnSpPr>
          <p:cNvPr id="11" name="Straight Arrow Connector 24">
            <a:extLst>
              <a:ext uri="{FF2B5EF4-FFF2-40B4-BE49-F238E27FC236}">
                <a16:creationId xmlns:a16="http://schemas.microsoft.com/office/drawing/2014/main" id="{ADC5A57C-540E-8316-D0C6-366572699A7A}"/>
              </a:ext>
            </a:extLst>
          </p:cNvPr>
          <p:cNvCxnSpPr>
            <a:cxnSpLocks/>
          </p:cNvCxnSpPr>
          <p:nvPr/>
        </p:nvCxnSpPr>
        <p:spPr>
          <a:xfrm flipH="1">
            <a:off x="5331518" y="2805951"/>
            <a:ext cx="814632" cy="10170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7">
            <a:extLst>
              <a:ext uri="{FF2B5EF4-FFF2-40B4-BE49-F238E27FC236}">
                <a16:creationId xmlns:a16="http://schemas.microsoft.com/office/drawing/2014/main" id="{80D49EB4-26D2-22BE-7C34-E418E6F627EF}"/>
              </a:ext>
            </a:extLst>
          </p:cNvPr>
          <p:cNvSpPr txBox="1"/>
          <p:nvPr/>
        </p:nvSpPr>
        <p:spPr>
          <a:xfrm rot="18513171">
            <a:off x="4898982" y="2865435"/>
            <a:ext cx="179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>
                <a:solidFill>
                  <a:srgbClr val="FF0000"/>
                </a:solidFill>
                <a:latin typeface="Glacial Indifference"/>
              </a:rPr>
              <a:t>attack vector</a:t>
            </a:r>
          </a:p>
        </p:txBody>
      </p:sp>
      <p:cxnSp>
        <p:nvCxnSpPr>
          <p:cNvPr id="14" name="Straight Arrow Connector 3">
            <a:extLst>
              <a:ext uri="{FF2B5EF4-FFF2-40B4-BE49-F238E27FC236}">
                <a16:creationId xmlns:a16="http://schemas.microsoft.com/office/drawing/2014/main" id="{EBD923AA-2F9B-757F-F33A-2CD47F3BF4FC}"/>
              </a:ext>
            </a:extLst>
          </p:cNvPr>
          <p:cNvCxnSpPr>
            <a:cxnSpLocks/>
          </p:cNvCxnSpPr>
          <p:nvPr/>
        </p:nvCxnSpPr>
        <p:spPr>
          <a:xfrm>
            <a:off x="1861446" y="2867356"/>
            <a:ext cx="1116520" cy="94190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scene3d>
            <a:camera prst="isometricOffAxis2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6775E567-FBC7-8DF0-A7A9-7384F9DAC509}"/>
              </a:ext>
            </a:extLst>
          </p:cNvPr>
          <p:cNvCxnSpPr>
            <a:cxnSpLocks/>
          </p:cNvCxnSpPr>
          <p:nvPr/>
        </p:nvCxnSpPr>
        <p:spPr>
          <a:xfrm flipH="1" flipV="1">
            <a:off x="6154824" y="2772648"/>
            <a:ext cx="3203" cy="2662818"/>
          </a:xfrm>
          <a:prstGeom prst="line">
            <a:avLst/>
          </a:prstGeom>
          <a:ln w="12700">
            <a:solidFill>
              <a:srgbClr val="F600A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8">
            <a:extLst>
              <a:ext uri="{FF2B5EF4-FFF2-40B4-BE49-F238E27FC236}">
                <a16:creationId xmlns:a16="http://schemas.microsoft.com/office/drawing/2014/main" id="{D8639090-75E7-8572-C578-DC788D860642}"/>
              </a:ext>
            </a:extLst>
          </p:cNvPr>
          <p:cNvCxnSpPr>
            <a:cxnSpLocks/>
          </p:cNvCxnSpPr>
          <p:nvPr/>
        </p:nvCxnSpPr>
        <p:spPr>
          <a:xfrm flipV="1">
            <a:off x="3572927" y="2786041"/>
            <a:ext cx="2579069" cy="29492"/>
          </a:xfrm>
          <a:prstGeom prst="line">
            <a:avLst/>
          </a:prstGeom>
          <a:ln w="12700">
            <a:solidFill>
              <a:srgbClr val="F600A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7">
            <a:extLst>
              <a:ext uri="{FF2B5EF4-FFF2-40B4-BE49-F238E27FC236}">
                <a16:creationId xmlns:a16="http://schemas.microsoft.com/office/drawing/2014/main" id="{192729F9-1DE0-E52C-F27D-AD999C2AE32F}"/>
              </a:ext>
            </a:extLst>
          </p:cNvPr>
          <p:cNvCxnSpPr>
            <a:cxnSpLocks/>
          </p:cNvCxnSpPr>
          <p:nvPr/>
        </p:nvCxnSpPr>
        <p:spPr>
          <a:xfrm flipV="1">
            <a:off x="3580593" y="2524173"/>
            <a:ext cx="258414" cy="268353"/>
          </a:xfrm>
          <a:prstGeom prst="line">
            <a:avLst/>
          </a:prstGeom>
          <a:ln w="12700">
            <a:solidFill>
              <a:srgbClr val="F600A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Triangle 48">
            <a:extLst>
              <a:ext uri="{FF2B5EF4-FFF2-40B4-BE49-F238E27FC236}">
                <a16:creationId xmlns:a16="http://schemas.microsoft.com/office/drawing/2014/main" id="{8581834A-F417-4901-C452-488C093591D6}"/>
              </a:ext>
            </a:extLst>
          </p:cNvPr>
          <p:cNvSpPr/>
          <p:nvPr/>
        </p:nvSpPr>
        <p:spPr>
          <a:xfrm rot="15545417">
            <a:off x="5374473" y="2859076"/>
            <a:ext cx="790918" cy="902340"/>
          </a:xfrm>
          <a:custGeom>
            <a:avLst/>
            <a:gdLst>
              <a:gd name="connsiteX0" fmla="*/ 0 w 793672"/>
              <a:gd name="connsiteY0" fmla="*/ 840790 h 840790"/>
              <a:gd name="connsiteX1" fmla="*/ 0 w 793672"/>
              <a:gd name="connsiteY1" fmla="*/ 0 h 840790"/>
              <a:gd name="connsiteX2" fmla="*/ 793672 w 793672"/>
              <a:gd name="connsiteY2" fmla="*/ 840790 h 840790"/>
              <a:gd name="connsiteX3" fmla="*/ 0 w 793672"/>
              <a:gd name="connsiteY3" fmla="*/ 840790 h 840790"/>
              <a:gd name="connsiteX0" fmla="*/ 69136 w 793672"/>
              <a:gd name="connsiteY0" fmla="*/ 692162 h 840790"/>
              <a:gd name="connsiteX1" fmla="*/ 0 w 793672"/>
              <a:gd name="connsiteY1" fmla="*/ 0 h 840790"/>
              <a:gd name="connsiteX2" fmla="*/ 793672 w 793672"/>
              <a:gd name="connsiteY2" fmla="*/ 840790 h 840790"/>
              <a:gd name="connsiteX3" fmla="*/ 69136 w 793672"/>
              <a:gd name="connsiteY3" fmla="*/ 692162 h 840790"/>
              <a:gd name="connsiteX0" fmla="*/ 10578 w 735114"/>
              <a:gd name="connsiteY0" fmla="*/ 680875 h 829503"/>
              <a:gd name="connsiteX1" fmla="*/ 0 w 735114"/>
              <a:gd name="connsiteY1" fmla="*/ 0 h 829503"/>
              <a:gd name="connsiteX2" fmla="*/ 735114 w 735114"/>
              <a:gd name="connsiteY2" fmla="*/ 829503 h 829503"/>
              <a:gd name="connsiteX3" fmla="*/ 10578 w 735114"/>
              <a:gd name="connsiteY3" fmla="*/ 680875 h 829503"/>
              <a:gd name="connsiteX0" fmla="*/ 35909 w 735114"/>
              <a:gd name="connsiteY0" fmla="*/ 670237 h 829503"/>
              <a:gd name="connsiteX1" fmla="*/ 0 w 735114"/>
              <a:gd name="connsiteY1" fmla="*/ 0 h 829503"/>
              <a:gd name="connsiteX2" fmla="*/ 735114 w 735114"/>
              <a:gd name="connsiteY2" fmla="*/ 829503 h 829503"/>
              <a:gd name="connsiteX3" fmla="*/ 35909 w 735114"/>
              <a:gd name="connsiteY3" fmla="*/ 670237 h 829503"/>
              <a:gd name="connsiteX0" fmla="*/ 89863 w 735114"/>
              <a:gd name="connsiteY0" fmla="*/ 692277 h 829503"/>
              <a:gd name="connsiteX1" fmla="*/ 0 w 735114"/>
              <a:gd name="connsiteY1" fmla="*/ 0 h 829503"/>
              <a:gd name="connsiteX2" fmla="*/ 735114 w 735114"/>
              <a:gd name="connsiteY2" fmla="*/ 829503 h 829503"/>
              <a:gd name="connsiteX3" fmla="*/ 89863 w 735114"/>
              <a:gd name="connsiteY3" fmla="*/ 692277 h 829503"/>
              <a:gd name="connsiteX0" fmla="*/ 134307 w 779558"/>
              <a:gd name="connsiteY0" fmla="*/ 743524 h 880750"/>
              <a:gd name="connsiteX1" fmla="*/ 0 w 779558"/>
              <a:gd name="connsiteY1" fmla="*/ 0 h 880750"/>
              <a:gd name="connsiteX2" fmla="*/ 779558 w 779558"/>
              <a:gd name="connsiteY2" fmla="*/ 880750 h 880750"/>
              <a:gd name="connsiteX3" fmla="*/ 134307 w 779558"/>
              <a:gd name="connsiteY3" fmla="*/ 743524 h 880750"/>
              <a:gd name="connsiteX0" fmla="*/ 118622 w 779558"/>
              <a:gd name="connsiteY0" fmla="*/ 744381 h 880750"/>
              <a:gd name="connsiteX1" fmla="*/ 0 w 779558"/>
              <a:gd name="connsiteY1" fmla="*/ 0 h 880750"/>
              <a:gd name="connsiteX2" fmla="*/ 779558 w 779558"/>
              <a:gd name="connsiteY2" fmla="*/ 880750 h 880750"/>
              <a:gd name="connsiteX3" fmla="*/ 118622 w 779558"/>
              <a:gd name="connsiteY3" fmla="*/ 744381 h 880750"/>
              <a:gd name="connsiteX0" fmla="*/ 132865 w 779558"/>
              <a:gd name="connsiteY0" fmla="*/ 751006 h 880750"/>
              <a:gd name="connsiteX1" fmla="*/ 0 w 779558"/>
              <a:gd name="connsiteY1" fmla="*/ 0 h 880750"/>
              <a:gd name="connsiteX2" fmla="*/ 779558 w 779558"/>
              <a:gd name="connsiteY2" fmla="*/ 880750 h 880750"/>
              <a:gd name="connsiteX3" fmla="*/ 132865 w 779558"/>
              <a:gd name="connsiteY3" fmla="*/ 751006 h 880750"/>
              <a:gd name="connsiteX0" fmla="*/ 144225 w 790918"/>
              <a:gd name="connsiteY0" fmla="*/ 772596 h 902340"/>
              <a:gd name="connsiteX1" fmla="*/ 0 w 790918"/>
              <a:gd name="connsiteY1" fmla="*/ 0 h 902340"/>
              <a:gd name="connsiteX2" fmla="*/ 790918 w 790918"/>
              <a:gd name="connsiteY2" fmla="*/ 902340 h 902340"/>
              <a:gd name="connsiteX3" fmla="*/ 144225 w 790918"/>
              <a:gd name="connsiteY3" fmla="*/ 772596 h 90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8" h="902340">
                <a:moveTo>
                  <a:pt x="144225" y="772596"/>
                </a:moveTo>
                <a:lnTo>
                  <a:pt x="0" y="0"/>
                </a:lnTo>
                <a:lnTo>
                  <a:pt x="790918" y="902340"/>
                </a:lnTo>
                <a:lnTo>
                  <a:pt x="144225" y="772596"/>
                </a:lnTo>
                <a:close/>
              </a:path>
            </a:pathLst>
          </a:custGeom>
          <a:pattFill prst="ltVert">
            <a:fgClr>
              <a:srgbClr val="FF0000"/>
            </a:fgClr>
            <a:bgClr>
              <a:srgbClr val="D2D2D2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9" name="Straight Arrow Connector 49">
            <a:extLst>
              <a:ext uri="{FF2B5EF4-FFF2-40B4-BE49-F238E27FC236}">
                <a16:creationId xmlns:a16="http://schemas.microsoft.com/office/drawing/2014/main" id="{7D0C97FD-FE67-F5FD-71CE-8E2D0919D81B}"/>
              </a:ext>
            </a:extLst>
          </p:cNvPr>
          <p:cNvCxnSpPr>
            <a:cxnSpLocks/>
          </p:cNvCxnSpPr>
          <p:nvPr/>
        </p:nvCxnSpPr>
        <p:spPr>
          <a:xfrm flipV="1">
            <a:off x="4680584" y="3817085"/>
            <a:ext cx="643927" cy="741968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BCFD50D9-45FD-BF6F-4937-214ED25C90F8}"/>
              </a:ext>
            </a:extLst>
          </p:cNvPr>
          <p:cNvSpPr txBox="1"/>
          <p:nvPr/>
        </p:nvSpPr>
        <p:spPr>
          <a:xfrm rot="18672243">
            <a:off x="4332500" y="3943043"/>
            <a:ext cx="11351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noProof="0">
                <a:latin typeface="Glacial Indifference"/>
              </a:rPr>
              <a:t>neutralize</a:t>
            </a:r>
          </a:p>
        </p:txBody>
      </p:sp>
      <p:cxnSp>
        <p:nvCxnSpPr>
          <p:cNvPr id="46" name="Straight Arrow Connector 49">
            <a:extLst>
              <a:ext uri="{FF2B5EF4-FFF2-40B4-BE49-F238E27FC236}">
                <a16:creationId xmlns:a16="http://schemas.microsoft.com/office/drawing/2014/main" id="{8174CF90-ED66-7A6E-8A8B-60B199A0D34A}"/>
              </a:ext>
            </a:extLst>
          </p:cNvPr>
          <p:cNvCxnSpPr>
            <a:cxnSpLocks/>
          </p:cNvCxnSpPr>
          <p:nvPr/>
        </p:nvCxnSpPr>
        <p:spPr>
          <a:xfrm flipV="1">
            <a:off x="4398834" y="3789327"/>
            <a:ext cx="931175" cy="8648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D645B317-3AEF-499A-C263-E1C7A9416C9E}"/>
              </a:ext>
            </a:extLst>
          </p:cNvPr>
          <p:cNvSpPr txBox="1"/>
          <p:nvPr/>
        </p:nvSpPr>
        <p:spPr>
          <a:xfrm>
            <a:off x="4356456" y="3477410"/>
            <a:ext cx="112248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Glacial Indifference"/>
              </a:rPr>
              <a:t>deflect</a:t>
            </a:r>
          </a:p>
        </p:txBody>
      </p:sp>
      <p:sp>
        <p:nvSpPr>
          <p:cNvPr id="51" name="TextBox 27">
            <a:extLst>
              <a:ext uri="{FF2B5EF4-FFF2-40B4-BE49-F238E27FC236}">
                <a16:creationId xmlns:a16="http://schemas.microsoft.com/office/drawing/2014/main" id="{BB333167-CD7F-945F-1DB3-D4FD17D13864}"/>
              </a:ext>
            </a:extLst>
          </p:cNvPr>
          <p:cNvSpPr txBox="1"/>
          <p:nvPr/>
        </p:nvSpPr>
        <p:spPr>
          <a:xfrm rot="2808829">
            <a:off x="1725675" y="3236474"/>
            <a:ext cx="201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>
                <a:solidFill>
                  <a:srgbClr val="FF0000"/>
                </a:solidFill>
                <a:latin typeface="Glacial Indifference"/>
              </a:rPr>
              <a:t>Future threat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706E321C-195F-6B63-DE15-6236BB37914F}"/>
              </a:ext>
            </a:extLst>
          </p:cNvPr>
          <p:cNvSpPr txBox="1"/>
          <p:nvPr/>
        </p:nvSpPr>
        <p:spPr>
          <a:xfrm>
            <a:off x="4171219" y="6213199"/>
            <a:ext cx="171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>
                <a:solidFill>
                  <a:srgbClr val="F600A4"/>
                </a:solidFill>
                <a:latin typeface="Glacial Indifference"/>
              </a:rPr>
              <a:t>AI System</a:t>
            </a: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A36EB2AD-E12C-A489-D68B-E4987B90F164}"/>
              </a:ext>
            </a:extLst>
          </p:cNvPr>
          <p:cNvCxnSpPr>
            <a:cxnSpLocks/>
          </p:cNvCxnSpPr>
          <p:nvPr/>
        </p:nvCxnSpPr>
        <p:spPr>
          <a:xfrm flipH="1" flipV="1">
            <a:off x="3839007" y="5078313"/>
            <a:ext cx="808845" cy="1211826"/>
          </a:xfrm>
          <a:prstGeom prst="line">
            <a:avLst/>
          </a:prstGeom>
          <a:ln w="28575">
            <a:solidFill>
              <a:srgbClr val="F600A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1996CC94-FE35-9322-9A47-D57ED7E563D7}"/>
              </a:ext>
            </a:extLst>
          </p:cNvPr>
          <p:cNvSpPr txBox="1"/>
          <p:nvPr/>
        </p:nvSpPr>
        <p:spPr>
          <a:xfrm>
            <a:off x="1121827" y="4922502"/>
            <a:ext cx="733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>
                <a:latin typeface="Glacial Indifference"/>
              </a:rPr>
              <a:t>strategic</a:t>
            </a:r>
          </a:p>
        </p:txBody>
      </p:sp>
      <p:pic>
        <p:nvPicPr>
          <p:cNvPr id="5" name="Graphic 24" descr="Processor outline">
            <a:extLst>
              <a:ext uri="{FF2B5EF4-FFF2-40B4-BE49-F238E27FC236}">
                <a16:creationId xmlns:a16="http://schemas.microsoft.com/office/drawing/2014/main" id="{28F3EF07-9B9C-8C7B-855D-A8E23B060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8317" y="4785921"/>
            <a:ext cx="545307" cy="545307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87D26BDB-7622-9F3C-D781-D3E85CFEC06F}"/>
              </a:ext>
            </a:extLst>
          </p:cNvPr>
          <p:cNvSpPr txBox="1"/>
          <p:nvPr/>
        </p:nvSpPr>
        <p:spPr>
          <a:xfrm>
            <a:off x="1972131" y="4922502"/>
            <a:ext cx="677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>
                <a:latin typeface="Glacial Indifference"/>
              </a:rPr>
              <a:t>tactical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294B2572-FA8B-6838-B923-B33E6D9EF620}"/>
              </a:ext>
            </a:extLst>
          </p:cNvPr>
          <p:cNvSpPr txBox="1"/>
          <p:nvPr/>
        </p:nvSpPr>
        <p:spPr>
          <a:xfrm>
            <a:off x="2748188" y="4922502"/>
            <a:ext cx="998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>
                <a:latin typeface="Glacial Indifference"/>
              </a:rPr>
              <a:t>operational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E525D9A8-F960-A905-D2D2-A1A6542C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917" y="790957"/>
            <a:ext cx="4434445" cy="3396523"/>
          </a:xfrm>
          <a:solidFill>
            <a:srgbClr val="E2E0E0"/>
          </a:solidFill>
          <a:ln w="25400">
            <a:solidFill>
              <a:srgbClr val="F600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/>
              <a:t>Threat Dimensions</a:t>
            </a:r>
          </a:p>
          <a:p>
            <a:r>
              <a:rPr lang="en-US" sz="2000"/>
              <a:t>Technical</a:t>
            </a:r>
          </a:p>
          <a:p>
            <a:pPr marL="457200" lvl="1" indent="0">
              <a:buNone/>
            </a:pPr>
            <a:r>
              <a:rPr lang="en-US" sz="1800" i="1">
                <a:solidFill>
                  <a:srgbClr val="F600A4"/>
                </a:solidFill>
              </a:rPr>
              <a:t>„trust in technology“</a:t>
            </a:r>
          </a:p>
          <a:p>
            <a:r>
              <a:rPr lang="en-US" sz="2000"/>
              <a:t>Non-technical (Human) </a:t>
            </a:r>
          </a:p>
          <a:p>
            <a:pPr marL="457200" lvl="1" indent="0">
              <a:buNone/>
            </a:pPr>
            <a:r>
              <a:rPr lang="en-US" sz="1800" i="1">
                <a:solidFill>
                  <a:srgbClr val="F600A4"/>
                </a:solidFill>
              </a:rPr>
              <a:t>„trust in people“</a:t>
            </a:r>
          </a:p>
          <a:p>
            <a:pPr lvl="2"/>
            <a:r>
              <a:rPr lang="en-US" sz="1600"/>
              <a:t>usability</a:t>
            </a:r>
          </a:p>
          <a:p>
            <a:pPr lvl="2"/>
            <a:r>
              <a:rPr lang="en-US" sz="1600"/>
              <a:t>user acceptance </a:t>
            </a:r>
          </a:p>
          <a:p>
            <a:r>
              <a:rPr lang="en-US" sz="2000"/>
              <a:t>Contextual </a:t>
            </a:r>
          </a:p>
          <a:p>
            <a:pPr marL="457200" lvl="1" indent="0">
              <a:buNone/>
            </a:pPr>
            <a:r>
              <a:rPr lang="en-US" sz="1800" i="1">
                <a:solidFill>
                  <a:srgbClr val="F600A4"/>
                </a:solidFill>
              </a:rPr>
              <a:t>purpose, operational &amp; </a:t>
            </a:r>
            <a:br>
              <a:rPr lang="en-US" sz="1800" i="1">
                <a:solidFill>
                  <a:srgbClr val="F600A4"/>
                </a:solidFill>
              </a:rPr>
            </a:br>
            <a:r>
              <a:rPr lang="en-US" sz="1800" i="1">
                <a:solidFill>
                  <a:srgbClr val="F600A4"/>
                </a:solidFill>
              </a:rPr>
              <a:t>environmental conditions </a:t>
            </a:r>
          </a:p>
        </p:txBody>
      </p:sp>
      <p:sp>
        <p:nvSpPr>
          <p:cNvPr id="22" name="Inhaltsplatzhalter 19">
            <a:extLst>
              <a:ext uri="{FF2B5EF4-FFF2-40B4-BE49-F238E27FC236}">
                <a16:creationId xmlns:a16="http://schemas.microsoft.com/office/drawing/2014/main" id="{08B0782C-D206-D5E0-AD89-7DAFC633E93D}"/>
              </a:ext>
            </a:extLst>
          </p:cNvPr>
          <p:cNvSpPr txBox="1">
            <a:spLocks/>
          </p:cNvSpPr>
          <p:nvPr/>
        </p:nvSpPr>
        <p:spPr>
          <a:xfrm>
            <a:off x="7467916" y="4328074"/>
            <a:ext cx="4434445" cy="2028886"/>
          </a:xfrm>
          <a:prstGeom prst="rect">
            <a:avLst/>
          </a:prstGeom>
          <a:solidFill>
            <a:srgbClr val="E2E0E0"/>
          </a:solidFill>
          <a:ln w="25400">
            <a:solidFill>
              <a:srgbClr val="F600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lacial Indifferenc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u="sng"/>
              <a:t>Unit of Analysis</a:t>
            </a:r>
          </a:p>
          <a:p>
            <a:r>
              <a:rPr lang="en-US" sz="2000"/>
              <a:t>Type of System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600A4"/>
                </a:solidFill>
              </a:rPr>
              <a:t>Defending AI 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600A4"/>
                </a:solidFill>
              </a:rPr>
              <a:t>Defending against AI</a:t>
            </a:r>
          </a:p>
          <a:p>
            <a:r>
              <a:rPr lang="en-US" sz="2000"/>
              <a:t>Relevance &amp; Size of System 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3970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C0ADE-CCC4-4C1A-2100-59070530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0" y="2766218"/>
            <a:ext cx="58674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Next Steps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CA87B-82FC-5932-BB81-EB67631C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4250" y="5371490"/>
            <a:ext cx="1936749" cy="4001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13019-2180-50B5-57D9-2C72CD674CDD}"/>
              </a:ext>
            </a:extLst>
          </p:cNvPr>
          <p:cNvSpPr txBox="1"/>
          <p:nvPr/>
        </p:nvSpPr>
        <p:spPr>
          <a:xfrm>
            <a:off x="4144351" y="1926309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field testing (!)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51AAC-20D0-9CCA-20B9-95CCA05AA76A}"/>
              </a:ext>
            </a:extLst>
          </p:cNvPr>
          <p:cNvSpPr txBox="1"/>
          <p:nvPr/>
        </p:nvSpPr>
        <p:spPr>
          <a:xfrm>
            <a:off x="8732376" y="4100134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user manual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B494A-C71D-C9D6-947B-77340827F3F8}"/>
              </a:ext>
            </a:extLst>
          </p:cNvPr>
          <p:cNvSpPr txBox="1"/>
          <p:nvPr/>
        </p:nvSpPr>
        <p:spPr>
          <a:xfrm>
            <a:off x="1225551" y="4836260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process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A09FA-EE4A-04C3-2E89-7434C18BF28E}"/>
              </a:ext>
            </a:extLst>
          </p:cNvPr>
          <p:cNvSpPr txBox="1"/>
          <p:nvPr/>
        </p:nvSpPr>
        <p:spPr>
          <a:xfrm>
            <a:off x="7037681" y="152619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case studies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1274D-2351-8FCD-F3DC-1B6E149BF854}"/>
              </a:ext>
            </a:extLst>
          </p:cNvPr>
          <p:cNvSpPr txBox="1"/>
          <p:nvPr/>
        </p:nvSpPr>
        <p:spPr>
          <a:xfrm>
            <a:off x="1824924" y="2857675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user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C142F-4F25-DAF7-57DE-ED6CF3563CB0}"/>
              </a:ext>
            </a:extLst>
          </p:cNvPr>
          <p:cNvSpPr txBox="1"/>
          <p:nvPr/>
        </p:nvSpPr>
        <p:spPr>
          <a:xfrm>
            <a:off x="6044230" y="4636205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model refinement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D5CBE-1B11-2DA3-2193-03EBB3F6FD87}"/>
              </a:ext>
            </a:extLst>
          </p:cNvPr>
          <p:cNvSpPr txBox="1"/>
          <p:nvPr/>
        </p:nvSpPr>
        <p:spPr>
          <a:xfrm>
            <a:off x="3993669" y="5371490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design iterations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D36F3-B533-40E4-388B-E7F8F5AF076F}"/>
              </a:ext>
            </a:extLst>
          </p:cNvPr>
          <p:cNvSpPr txBox="1"/>
          <p:nvPr/>
        </p:nvSpPr>
        <p:spPr>
          <a:xfrm>
            <a:off x="7820185" y="2482346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lacial Indifference" pitchFamily="50" charset="0"/>
              </a:rPr>
              <a:t>automation interfaces</a:t>
            </a:r>
          </a:p>
        </p:txBody>
      </p:sp>
    </p:spTree>
    <p:extLst>
      <p:ext uri="{BB962C8B-B14F-4D97-AF65-F5344CB8AC3E}">
        <p14:creationId xmlns:p14="http://schemas.microsoft.com/office/powerpoint/2010/main" val="2721960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AFE1DD-B9C4-44F8-8E45-316B5B19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</a:t>
            </a:r>
            <a:r>
              <a:rPr lang="en-US">
                <a:solidFill>
                  <a:srgbClr val="F600A0"/>
                </a:solidFill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4FC83E-2F4A-4880-A86F-51A72C5B7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1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Clemens Kerschbaum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60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clemens.kerschbaum@argus-ai.at</a:t>
            </a:r>
            <a:endParaRPr lang="en-US" sz="1800">
              <a:solidFill>
                <a:srgbClr val="F600A0"/>
              </a:solidFill>
            </a:endParaRPr>
          </a:p>
          <a:p>
            <a:pPr marL="457200" lvl="1" indent="0">
              <a:buNone/>
            </a:pPr>
            <a:r>
              <a:rPr lang="en-US" sz="1800"/>
              <a:t>+43 664 80884891</a:t>
            </a:r>
          </a:p>
          <a:p>
            <a:pPr marL="0" indent="0">
              <a:buNone/>
            </a:pPr>
            <a:r>
              <a:rPr lang="en-US" sz="2000" b="1"/>
              <a:t>Raphael Dachs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60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raphael.dachs@argus-ai.at</a:t>
            </a:r>
            <a:endParaRPr lang="en-US" sz="1800">
              <a:solidFill>
                <a:srgbClr val="F600A0"/>
              </a:solidFill>
            </a:endParaRPr>
          </a:p>
          <a:p>
            <a:pPr marL="457200" lvl="1" indent="0">
              <a:buNone/>
            </a:pPr>
            <a:r>
              <a:rPr lang="en-US" sz="1800"/>
              <a:t>+43 664 8088 4890</a:t>
            </a:r>
          </a:p>
          <a:p>
            <a:pPr marL="0" indent="0">
              <a:buNone/>
            </a:pPr>
            <a:endParaRPr lang="en-US" sz="2000" b="1"/>
          </a:p>
          <a:p>
            <a:pPr marL="0" indent="0">
              <a:buNone/>
            </a:pPr>
            <a:endParaRPr lang="en-US" sz="2000" b="1"/>
          </a:p>
          <a:p>
            <a:pPr marL="0" indent="0">
              <a:buNone/>
            </a:pPr>
            <a:endParaRPr lang="en-US" sz="2000" b="1"/>
          </a:p>
          <a:p>
            <a:pPr marL="0" indent="0">
              <a:buNone/>
            </a:pPr>
            <a:r>
              <a:rPr lang="en-US" sz="2000" b="1"/>
              <a:t>Web</a:t>
            </a:r>
            <a:r>
              <a:rPr lang="en-US" sz="2000"/>
              <a:t>: </a:t>
            </a:r>
            <a:r>
              <a:rPr lang="en-US" sz="2000">
                <a:solidFill>
                  <a:srgbClr val="F60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www.argus-ai.at</a:t>
            </a:r>
            <a:endParaRPr lang="en-US" sz="2000">
              <a:solidFill>
                <a:srgbClr val="F600A0"/>
              </a:solidFill>
            </a:endParaRPr>
          </a:p>
          <a:p>
            <a:pPr marL="0" indent="0">
              <a:buNone/>
            </a:pPr>
            <a:r>
              <a:rPr lang="en-US" sz="2000" b="1"/>
              <a:t>LinkedIn</a:t>
            </a:r>
            <a:r>
              <a:rPr lang="en-US" sz="2000"/>
              <a:t>: </a:t>
            </a:r>
            <a:r>
              <a:rPr lang="en-US" sz="2000">
                <a:solidFill>
                  <a:srgbClr val="F60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www.linkedin.com/company/argus-ai-gmbh/</a:t>
            </a:r>
            <a:endParaRPr lang="en-US" sz="2000">
              <a:solidFill>
                <a:srgbClr val="F600A0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D0FDD47-BCC7-42AA-B047-A2EE56C21E5A}"/>
              </a:ext>
            </a:extLst>
          </p:cNvPr>
          <p:cNvSpPr txBox="1"/>
          <p:nvPr/>
        </p:nvSpPr>
        <p:spPr>
          <a:xfrm>
            <a:off x="7356246" y="986616"/>
            <a:ext cx="3997554" cy="822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600">
                <a:solidFill>
                  <a:schemeClr val="bg1">
                    <a:lumMod val="50000"/>
                    <a:lumOff val="50000"/>
                  </a:schemeClr>
                </a:solidFill>
                <a:latin typeface="Glacial Indifference" pitchFamily="50" charset="0"/>
              </a:rPr>
              <a:t>"It is even better to act quickly and err than to hesitate until the time of action is past."</a:t>
            </a:r>
          </a:p>
          <a:p>
            <a:pPr algn="r">
              <a:lnSpc>
                <a:spcPts val="2239"/>
              </a:lnSpc>
            </a:pPr>
            <a:r>
              <a:rPr lang="en-US" sz="1050">
                <a:solidFill>
                  <a:schemeClr val="bg1">
                    <a:lumMod val="50000"/>
                    <a:lumOff val="50000"/>
                  </a:schemeClr>
                </a:solidFill>
                <a:latin typeface="Glacial Indifference" pitchFamily="50" charset="0"/>
              </a:rPr>
              <a:t>Carl von Clausewitz</a:t>
            </a:r>
          </a:p>
        </p:txBody>
      </p:sp>
    </p:spTree>
    <p:extLst>
      <p:ext uri="{BB962C8B-B14F-4D97-AF65-F5344CB8AC3E}">
        <p14:creationId xmlns:p14="http://schemas.microsoft.com/office/powerpoint/2010/main" val="716026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49D5-7AF4-6E8A-5FAA-28353343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Dimensions of AI Security in the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65ED9-74F6-CA11-C8AE-B3F2B0F5E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Technical</a:t>
            </a:r>
          </a:p>
          <a:p>
            <a:pPr marL="457200" lvl="1" indent="0">
              <a:buNone/>
            </a:pPr>
            <a:r>
              <a:rPr lang="en-US" i="1">
                <a:solidFill>
                  <a:srgbClr val="F600A4"/>
                </a:solidFill>
              </a:rPr>
              <a:t>„trust in technology“</a:t>
            </a:r>
          </a:p>
          <a:p>
            <a:r>
              <a:rPr lang="en-US"/>
              <a:t>Non-technical (Human) </a:t>
            </a:r>
          </a:p>
          <a:p>
            <a:pPr marL="457200" lvl="1" indent="0">
              <a:buNone/>
            </a:pPr>
            <a:r>
              <a:rPr lang="en-US" i="1">
                <a:solidFill>
                  <a:srgbClr val="F600A4"/>
                </a:solidFill>
              </a:rPr>
              <a:t>„trust in people“</a:t>
            </a:r>
          </a:p>
          <a:p>
            <a:pPr lvl="2"/>
            <a:r>
              <a:rPr lang="en-US"/>
              <a:t>usability</a:t>
            </a:r>
          </a:p>
          <a:p>
            <a:pPr lvl="2"/>
            <a:r>
              <a:rPr lang="en-US"/>
              <a:t>user acceptance </a:t>
            </a:r>
          </a:p>
          <a:p>
            <a:r>
              <a:rPr lang="en-US"/>
              <a:t>Contextual </a:t>
            </a:r>
          </a:p>
          <a:p>
            <a:pPr marL="457200" lvl="1" indent="0">
              <a:buNone/>
            </a:pPr>
            <a:r>
              <a:rPr lang="en-US" i="1">
                <a:solidFill>
                  <a:srgbClr val="F600A4"/>
                </a:solidFill>
              </a:rPr>
              <a:t>purpose, operational &amp; environmental conditions </a:t>
            </a:r>
          </a:p>
        </p:txBody>
      </p:sp>
    </p:spTree>
    <p:extLst>
      <p:ext uri="{BB962C8B-B14F-4D97-AF65-F5344CB8AC3E}">
        <p14:creationId xmlns:p14="http://schemas.microsoft.com/office/powerpoint/2010/main" val="2016964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914C2-73CE-0F45-954A-12EE1496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0">
            <a:extLst>
              <a:ext uri="{FF2B5EF4-FFF2-40B4-BE49-F238E27FC236}">
                <a16:creationId xmlns:a16="http://schemas.microsoft.com/office/drawing/2014/main" id="{49234AF3-98C3-6689-1E3D-08B287EC9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noProof="0">
                <a:solidFill>
                  <a:srgbClr val="F600A4"/>
                </a:solidFill>
              </a:rPr>
              <a:t>Goals</a:t>
            </a:r>
            <a:endParaRPr lang="en-US" b="1" noProof="0">
              <a:solidFill>
                <a:srgbClr val="F600A4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noProof="0"/>
              <a:t>Discovery &amp; Risk Assessment   </a:t>
            </a:r>
          </a:p>
          <a:p>
            <a:pPr lvl="1"/>
            <a:r>
              <a:rPr lang="en-US" noProof="0"/>
              <a:t>Identify AI attack surfaces and exposure points</a:t>
            </a:r>
          </a:p>
          <a:p>
            <a:pPr lvl="1"/>
            <a:r>
              <a:rPr lang="en-US" noProof="0"/>
              <a:t>Anticipate future threats through our </a:t>
            </a:r>
            <a:r>
              <a:rPr lang="en-US" b="1" noProof="0">
                <a:solidFill>
                  <a:srgbClr val="F600A4"/>
                </a:solidFill>
              </a:rPr>
              <a:t>AI </a:t>
            </a:r>
            <a:r>
              <a:rPr lang="en-US" b="1" noProof="0" err="1">
                <a:solidFill>
                  <a:srgbClr val="F600A4"/>
                </a:solidFill>
              </a:rPr>
              <a:t>SecRadar</a:t>
            </a:r>
            <a:endParaRPr lang="en-US" b="1" noProof="0">
              <a:solidFill>
                <a:srgbClr val="F600A4"/>
              </a:solidFill>
            </a:endParaRPr>
          </a:p>
          <a:p>
            <a:pPr lvl="1"/>
            <a:r>
              <a:rPr lang="en-US" noProof="0"/>
              <a:t>Plan appropriate counter measures (Neutralize, Deflect, Absorb &amp; Adapt, or Reframe)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noProof="0"/>
              <a:t>Adversarial Testing &amp; Model Auditing</a:t>
            </a:r>
          </a:p>
          <a:p>
            <a:pPr lvl="1"/>
            <a:r>
              <a:rPr lang="en-US" noProof="0"/>
              <a:t>Simulate real-world threats using custom tooling </a:t>
            </a:r>
          </a:p>
          <a:p>
            <a:pPr lvl="1"/>
            <a:r>
              <a:rPr lang="en-US" noProof="0"/>
              <a:t>Stress-test models against evasion, extraction, poisoning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noProof="0"/>
              <a:t>Governance &amp; Security Architecture  </a:t>
            </a:r>
          </a:p>
          <a:p>
            <a:pPr lvl="1"/>
            <a:r>
              <a:rPr lang="en-US" noProof="0"/>
              <a:t>Define responsible deployment frameworks</a:t>
            </a:r>
          </a:p>
          <a:p>
            <a:pPr lvl="1"/>
            <a:r>
              <a:rPr lang="en-US" noProof="0"/>
              <a:t>Support compliance (NIS2, ISO/IEC,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noProof="0"/>
              <a:t>Ongoing Hardening &amp; Monitoring</a:t>
            </a:r>
          </a:p>
          <a:p>
            <a:pPr lvl="1"/>
            <a:r>
              <a:rPr lang="en-US" noProof="0"/>
              <a:t>Integrate into </a:t>
            </a:r>
            <a:r>
              <a:rPr lang="en-US" noProof="0" err="1"/>
              <a:t>MLOps</a:t>
            </a:r>
            <a:r>
              <a:rPr lang="en-US" noProof="0"/>
              <a:t> pipelines</a:t>
            </a:r>
          </a:p>
          <a:p>
            <a:pPr lvl="1"/>
            <a:r>
              <a:rPr lang="en-US" noProof="0"/>
              <a:t>Continuous posture testing and threat updates</a:t>
            </a:r>
          </a:p>
        </p:txBody>
      </p:sp>
    </p:spTree>
    <p:extLst>
      <p:ext uri="{BB962C8B-B14F-4D97-AF65-F5344CB8AC3E}">
        <p14:creationId xmlns:p14="http://schemas.microsoft.com/office/powerpoint/2010/main" val="4289374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3CEC-9129-C987-5873-35149354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2. </a:t>
            </a:r>
            <a:r>
              <a:rPr lang="en-US"/>
              <a:t>Defining Requirements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C282-A95B-FAB3-31F0-2E2EE682B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Easily comprehensible overview of threats to AI systems / system landscapes</a:t>
            </a:r>
          </a:p>
          <a:p>
            <a:endParaRPr lang="en-US"/>
          </a:p>
          <a:p>
            <a:r>
              <a:rPr lang="en-US"/>
              <a:t>Ability to „zoom in or out“ </a:t>
            </a:r>
          </a:p>
          <a:p>
            <a:endParaRPr lang="en-US"/>
          </a:p>
          <a:p>
            <a:r>
              <a:rPr lang="en-US"/>
              <a:t>Suitable as analysis &amp; planning tool </a:t>
            </a:r>
          </a:p>
          <a:p>
            <a:endParaRPr lang="en-US"/>
          </a:p>
          <a:p>
            <a:r>
              <a:rPr lang="en-US"/>
              <a:t>Fit within the context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military vehicle with a satellite dish&#10;&#10;AI-generated content may be incorrect.">
            <a:extLst>
              <a:ext uri="{FF2B5EF4-FFF2-40B4-BE49-F238E27FC236}">
                <a16:creationId xmlns:a16="http://schemas.microsoft.com/office/drawing/2014/main" id="{93FAE1CD-8BCD-752B-9816-D0607B6E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7752" y="2230734"/>
            <a:ext cx="3940523" cy="526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785B1D3-7D48-65F0-085D-A22F02A17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8823" y="576497"/>
            <a:ext cx="5938345" cy="6281503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8FAE5-BEDB-9918-F9F8-7F35FD13FB99}"/>
              </a:ext>
            </a:extLst>
          </p:cNvPr>
          <p:cNvCxnSpPr>
            <a:cxnSpLocks/>
          </p:cNvCxnSpPr>
          <p:nvPr/>
        </p:nvCxnSpPr>
        <p:spPr>
          <a:xfrm flipV="1">
            <a:off x="3759602" y="3618945"/>
            <a:ext cx="0" cy="27051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51AEC4-4F71-F7EE-B4B3-EA7AE2F736B3}"/>
              </a:ext>
            </a:extLst>
          </p:cNvPr>
          <p:cNvSpPr txBox="1"/>
          <p:nvPr/>
        </p:nvSpPr>
        <p:spPr>
          <a:xfrm>
            <a:off x="2996928" y="6324045"/>
            <a:ext cx="148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non-technical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3C8A0-5151-8DD6-DD52-46628C03A398}"/>
              </a:ext>
            </a:extLst>
          </p:cNvPr>
          <p:cNvSpPr txBox="1"/>
          <p:nvPr/>
        </p:nvSpPr>
        <p:spPr>
          <a:xfrm rot="18401834">
            <a:off x="3718433" y="3920658"/>
            <a:ext cx="99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600A4"/>
                </a:solidFill>
              </a:rPr>
              <a:t>operative</a:t>
            </a:r>
            <a:endParaRPr lang="en-US" b="1">
              <a:solidFill>
                <a:srgbClr val="F600A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3A7A82-FB9E-2E71-6B2A-562AE23A70E6}"/>
              </a:ext>
            </a:extLst>
          </p:cNvPr>
          <p:cNvSpPr txBox="1"/>
          <p:nvPr/>
        </p:nvSpPr>
        <p:spPr>
          <a:xfrm rot="18401834">
            <a:off x="4617008" y="4424401"/>
            <a:ext cx="797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600A4"/>
                </a:solidFill>
              </a:rPr>
              <a:t>tactical</a:t>
            </a:r>
            <a:endParaRPr lang="en-US" b="1">
              <a:solidFill>
                <a:srgbClr val="F600A4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CB07B81-D042-EE97-0126-43ED45B27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C47F31-0167-83F7-AAE7-8FD65FD61F70}"/>
              </a:ext>
            </a:extLst>
          </p:cNvPr>
          <p:cNvSpPr/>
          <p:nvPr/>
        </p:nvSpPr>
        <p:spPr>
          <a:xfrm>
            <a:off x="838200" y="755330"/>
            <a:ext cx="5761482" cy="349386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C605A-B595-508D-550F-B1FA6E73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Prototype AI Security Radar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98E4E-3EB0-7096-FEA9-7D639BA5323C}"/>
              </a:ext>
            </a:extLst>
          </p:cNvPr>
          <p:cNvSpPr txBox="1"/>
          <p:nvPr/>
        </p:nvSpPr>
        <p:spPr>
          <a:xfrm>
            <a:off x="5493044" y="3256539"/>
            <a:ext cx="104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technical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3C57CB-B048-5C67-5868-EFE5617C5EDF}"/>
              </a:ext>
            </a:extLst>
          </p:cNvPr>
          <p:cNvCxnSpPr>
            <a:cxnSpLocks/>
          </p:cNvCxnSpPr>
          <p:nvPr/>
        </p:nvCxnSpPr>
        <p:spPr>
          <a:xfrm flipH="1">
            <a:off x="3769127" y="3618945"/>
            <a:ext cx="25717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294319-299E-E42C-F13F-71A5BBC8E65A}"/>
              </a:ext>
            </a:extLst>
          </p:cNvPr>
          <p:cNvSpPr txBox="1"/>
          <p:nvPr/>
        </p:nvSpPr>
        <p:spPr>
          <a:xfrm rot="18401834">
            <a:off x="5298123" y="4885925"/>
            <a:ext cx="90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600A4"/>
                </a:solidFill>
              </a:rPr>
              <a:t>strategic</a:t>
            </a:r>
            <a:endParaRPr lang="en-US" b="1">
              <a:solidFill>
                <a:srgbClr val="F600A4"/>
              </a:solidFill>
            </a:endParaRPr>
          </a:p>
        </p:txBody>
      </p:sp>
      <p:pic>
        <p:nvPicPr>
          <p:cNvPr id="25" name="Graphic 24" descr="Processor outline">
            <a:extLst>
              <a:ext uri="{FF2B5EF4-FFF2-40B4-BE49-F238E27FC236}">
                <a16:creationId xmlns:a16="http://schemas.microsoft.com/office/drawing/2014/main" id="{07CB4DFF-E0EE-24EF-F929-6D222857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473" y="3346291"/>
            <a:ext cx="545307" cy="5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1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al Network PNGs for Free Download">
            <a:extLst>
              <a:ext uri="{FF2B5EF4-FFF2-40B4-BE49-F238E27FC236}">
                <a16:creationId xmlns:a16="http://schemas.microsoft.com/office/drawing/2014/main" id="{87CB7147-0067-288E-CB86-1DF57267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7436">
            <a:off x="-2151524" y="2033470"/>
            <a:ext cx="5441095" cy="45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00DD558-8047-4B8E-A5BA-31DD51F2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1061"/>
            <a:ext cx="10515600" cy="1325563"/>
          </a:xfrm>
        </p:spPr>
        <p:txBody>
          <a:bodyPr/>
          <a:lstStyle/>
          <a:p>
            <a:r>
              <a:rPr lang="en-US"/>
              <a:t>AI </a:t>
            </a:r>
            <a:r>
              <a:rPr lang="en-US" sz="2000"/>
              <a:t>vs.</a:t>
            </a:r>
            <a:r>
              <a:rPr lang="en-US"/>
              <a:t> Machine Learning </a:t>
            </a:r>
            <a:r>
              <a:rPr lang="en-US" sz="2000"/>
              <a:t>vs.</a:t>
            </a:r>
            <a:r>
              <a:rPr lang="en-US"/>
              <a:t> Deep Learning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8605F76-B540-E0DD-4124-0C6ABE5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7589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AD9074E-FE86-5BB0-22E8-45462C100065}"/>
              </a:ext>
            </a:extLst>
          </p:cNvPr>
          <p:cNvSpPr/>
          <p:nvPr/>
        </p:nvSpPr>
        <p:spPr>
          <a:xfrm>
            <a:off x="2792825" y="1607266"/>
            <a:ext cx="5551302" cy="4806012"/>
          </a:xfrm>
          <a:prstGeom prst="ellipse">
            <a:avLst/>
          </a:prstGeom>
          <a:solidFill>
            <a:srgbClr val="F600A4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0BBCEA6-C821-E672-78BC-FC6E8BD295AE}"/>
              </a:ext>
            </a:extLst>
          </p:cNvPr>
          <p:cNvSpPr/>
          <p:nvPr/>
        </p:nvSpPr>
        <p:spPr>
          <a:xfrm>
            <a:off x="4362069" y="2312304"/>
            <a:ext cx="3860800" cy="3412067"/>
          </a:xfrm>
          <a:prstGeom prst="ellipse">
            <a:avLst/>
          </a:prstGeom>
          <a:solidFill>
            <a:srgbClr val="F600A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534872E-F213-0234-240B-F0405B6BE9E7}"/>
              </a:ext>
            </a:extLst>
          </p:cNvPr>
          <p:cNvSpPr txBox="1"/>
          <p:nvPr/>
        </p:nvSpPr>
        <p:spPr>
          <a:xfrm>
            <a:off x="4650132" y="1843773"/>
            <a:ext cx="1819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g Shoulders Display" pitchFamily="2" charset="0"/>
              </a:rPr>
              <a:t>Artificial Intelligence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E8B3E9-8E94-BDCC-C66D-F01CB8B0B049}"/>
              </a:ext>
            </a:extLst>
          </p:cNvPr>
          <p:cNvSpPr txBox="1"/>
          <p:nvPr/>
        </p:nvSpPr>
        <p:spPr>
          <a:xfrm>
            <a:off x="5446015" y="2553633"/>
            <a:ext cx="16033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g Shoulders Display" pitchFamily="2" charset="0"/>
              </a:rPr>
              <a:t>Machine Learning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2FC0EA-3192-5755-7632-B99610E5887F}"/>
              </a:ext>
            </a:extLst>
          </p:cNvPr>
          <p:cNvSpPr/>
          <p:nvPr/>
        </p:nvSpPr>
        <p:spPr>
          <a:xfrm>
            <a:off x="5886069" y="3396039"/>
            <a:ext cx="2006600" cy="193791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98B5BC-FB80-7839-0082-E903D34A047B}"/>
              </a:ext>
            </a:extLst>
          </p:cNvPr>
          <p:cNvSpPr txBox="1"/>
          <p:nvPr/>
        </p:nvSpPr>
        <p:spPr>
          <a:xfrm>
            <a:off x="6071645" y="3670794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g Shoulders Display" pitchFamily="2" charset="0"/>
              </a:rPr>
              <a:t>Deep Learning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9BC766-22AD-0E76-1162-CE0E8E830717}"/>
              </a:ext>
            </a:extLst>
          </p:cNvPr>
          <p:cNvSpPr/>
          <p:nvPr/>
        </p:nvSpPr>
        <p:spPr>
          <a:xfrm>
            <a:off x="6825757" y="3901501"/>
            <a:ext cx="927838" cy="880534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g Shoulders Display" pitchFamily="2" charset="0"/>
              </a:rPr>
              <a:t>AGI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EA4FDE-B9E6-A416-5846-304B65D77E12}"/>
              </a:ext>
            </a:extLst>
          </p:cNvPr>
          <p:cNvSpPr txBox="1"/>
          <p:nvPr/>
        </p:nvSpPr>
        <p:spPr>
          <a:xfrm>
            <a:off x="976092" y="1962826"/>
            <a:ext cx="1883664" cy="1015663"/>
          </a:xfrm>
          <a:prstGeom prst="rect">
            <a:avLst/>
          </a:prstGeom>
          <a:solidFill>
            <a:srgbClr val="E7E6E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Glacial Indifference" pitchFamily="50" charset="0"/>
              </a:rPr>
              <a:t>Systems that exhibit human-like intelligence such as learning, problem solving or language comprehension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0E4ED0B-617F-5349-23A0-4B485D2BBCF8}"/>
              </a:ext>
            </a:extLst>
          </p:cNvPr>
          <p:cNvSpPr txBox="1"/>
          <p:nvPr/>
        </p:nvSpPr>
        <p:spPr>
          <a:xfrm>
            <a:off x="8935593" y="2052820"/>
            <a:ext cx="1883664" cy="830997"/>
          </a:xfrm>
          <a:prstGeom prst="rect">
            <a:avLst/>
          </a:prstGeom>
          <a:solidFill>
            <a:srgbClr val="E7E6E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Glacial Indifference" pitchFamily="50" charset="0"/>
              </a:rPr>
              <a:t>Sub-area of AI in which systems learn from data without being explicitly programmed.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82E6524-B45E-04C0-64FB-8F0B7658432A}"/>
              </a:ext>
            </a:extLst>
          </p:cNvPr>
          <p:cNvSpPr txBox="1"/>
          <p:nvPr/>
        </p:nvSpPr>
        <p:spPr>
          <a:xfrm>
            <a:off x="697318" y="3792201"/>
            <a:ext cx="1883664" cy="1384995"/>
          </a:xfrm>
          <a:prstGeom prst="rect">
            <a:avLst/>
          </a:prstGeom>
          <a:solidFill>
            <a:srgbClr val="E7E6E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Glacial Indifference" pitchFamily="50" charset="0"/>
              </a:rPr>
              <a:t>A specialized method of machine learning that uses artificial neural networks with many layers to recognize complex patterns in large amounts of data.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E2F1432-3943-C722-D317-CBB116484772}"/>
              </a:ext>
            </a:extLst>
          </p:cNvPr>
          <p:cNvSpPr/>
          <p:nvPr/>
        </p:nvSpPr>
        <p:spPr>
          <a:xfrm>
            <a:off x="6234291" y="4577031"/>
            <a:ext cx="790180" cy="53630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g Shoulders Display" pitchFamily="2" charset="0"/>
              </a:rPr>
              <a:t>LLMs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A271D95-7AE9-B6A0-FDC3-21B83A33109B}"/>
              </a:ext>
            </a:extLst>
          </p:cNvPr>
          <p:cNvSpPr txBox="1"/>
          <p:nvPr/>
        </p:nvSpPr>
        <p:spPr>
          <a:xfrm>
            <a:off x="9458007" y="3313678"/>
            <a:ext cx="1883664" cy="1200329"/>
          </a:xfrm>
          <a:prstGeom prst="rect">
            <a:avLst/>
          </a:prstGeom>
          <a:solidFill>
            <a:srgbClr val="E7E6E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Glacial Indifference" pitchFamily="50" charset="0"/>
              </a:rPr>
              <a:t>Hypothetical form of AI that has the same general cognitive abilities as a human and can react flexibly to new tasks.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8AA5A-B239-DC0E-0D3A-209019D60BA4}"/>
              </a:ext>
            </a:extLst>
          </p:cNvPr>
          <p:cNvSpPr txBox="1"/>
          <p:nvPr/>
        </p:nvSpPr>
        <p:spPr>
          <a:xfrm>
            <a:off x="8911703" y="4945225"/>
            <a:ext cx="1883664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Glacial Indifference" pitchFamily="50" charset="0"/>
              </a:rPr>
              <a:t>AI models that use deep neural learning to learn language patterns from huge amounts of text and can thus understand, generate and manipulate human-like texts.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2FD22B2-CD32-6909-B869-CD44698274B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024471" y="2468319"/>
            <a:ext cx="1911122" cy="24875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16">
            <a:extLst>
              <a:ext uri="{FF2B5EF4-FFF2-40B4-BE49-F238E27FC236}">
                <a16:creationId xmlns:a16="http://schemas.microsoft.com/office/drawing/2014/main" id="{FAE1D7FE-E541-D524-40C4-0432E5C7C5C6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506686" y="3913843"/>
            <a:ext cx="1951321" cy="42792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16">
            <a:extLst>
              <a:ext uri="{FF2B5EF4-FFF2-40B4-BE49-F238E27FC236}">
                <a16:creationId xmlns:a16="http://schemas.microsoft.com/office/drawing/2014/main" id="{47A16D58-FDD9-6D6A-5942-07520F862324}"/>
              </a:ext>
            </a:extLst>
          </p:cNvPr>
          <p:cNvCxnSpPr>
            <a:cxnSpLocks/>
            <a:stCxn id="15" idx="1"/>
            <a:endCxn id="13" idx="5"/>
          </p:cNvCxnSpPr>
          <p:nvPr/>
        </p:nvCxnSpPr>
        <p:spPr>
          <a:xfrm flipH="1" flipV="1">
            <a:off x="6908752" y="5034793"/>
            <a:ext cx="2002951" cy="60293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16">
            <a:extLst>
              <a:ext uri="{FF2B5EF4-FFF2-40B4-BE49-F238E27FC236}">
                <a16:creationId xmlns:a16="http://schemas.microsoft.com/office/drawing/2014/main" id="{993939EC-1792-FA5D-6405-D0390D42BC8A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580982" y="3858022"/>
            <a:ext cx="3537182" cy="6266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16">
            <a:extLst>
              <a:ext uri="{FF2B5EF4-FFF2-40B4-BE49-F238E27FC236}">
                <a16:creationId xmlns:a16="http://schemas.microsoft.com/office/drawing/2014/main" id="{B07F0401-D005-0C7B-F107-9CFDCA5602B3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859756" y="2005356"/>
            <a:ext cx="1790376" cy="46530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32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FE7D1B-918E-4BE5-C956-BB8FED4C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Intelligent Machines:  ML, AI, AGI, LLM, …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ABFC0B-40F7-D7F8-CE5A-F6A12C9E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2486" cy="4351338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„</a:t>
            </a:r>
            <a:r>
              <a:rPr lang="en-US" err="1"/>
              <a:t>Begrifflichkeiten</a:t>
            </a:r>
            <a:r>
              <a:rPr lang="en-US"/>
              <a:t> </a:t>
            </a:r>
            <a:r>
              <a:rPr lang="en-US" err="1"/>
              <a:t>werden</a:t>
            </a:r>
            <a:r>
              <a:rPr lang="en-US"/>
              <a:t> oft Synonym </a:t>
            </a:r>
            <a:r>
              <a:rPr lang="en-US" err="1"/>
              <a:t>verwendet</a:t>
            </a:r>
            <a:r>
              <a:rPr lang="en-US"/>
              <a:t> -&gt; </a:t>
            </a:r>
            <a:r>
              <a:rPr lang="en-US" err="1"/>
              <a:t>Tiefere</a:t>
            </a:r>
            <a:r>
              <a:rPr lang="en-US"/>
              <a:t> </a:t>
            </a:r>
            <a:r>
              <a:rPr lang="en-US" err="1"/>
              <a:t>Betrachtung</a:t>
            </a:r>
            <a:r>
              <a:rPr lang="en-US"/>
              <a:t> </a:t>
            </a:r>
            <a:r>
              <a:rPr lang="en-US" err="1"/>
              <a:t>bedarf</a:t>
            </a:r>
            <a:r>
              <a:rPr lang="en-US"/>
              <a:t> </a:t>
            </a:r>
            <a:r>
              <a:rPr lang="en-US" err="1"/>
              <a:t>klarer</a:t>
            </a:r>
            <a:r>
              <a:rPr lang="en-US"/>
              <a:t> </a:t>
            </a:r>
            <a:r>
              <a:rPr lang="en-US" err="1"/>
              <a:t>Begriffsdefinition</a:t>
            </a:r>
            <a:endParaRPr lang="en-US"/>
          </a:p>
          <a:p>
            <a:r>
              <a:rPr lang="en-US"/>
              <a:t>ML is …</a:t>
            </a:r>
          </a:p>
          <a:p>
            <a:pPr lvl="1"/>
            <a:r>
              <a:rPr lang="en-US"/>
              <a:t>What gives Machines the Ability to Learn</a:t>
            </a:r>
          </a:p>
          <a:p>
            <a:pPr lvl="1"/>
            <a:r>
              <a:rPr lang="en-US"/>
              <a:t>Classes: Supervised, Unsupervised, Reinforcement…</a:t>
            </a:r>
          </a:p>
          <a:p>
            <a:r>
              <a:rPr lang="en-US"/>
              <a:t>Deep Learning</a:t>
            </a:r>
          </a:p>
          <a:p>
            <a:pPr lvl="1"/>
            <a:r>
              <a:rPr lang="en-US"/>
              <a:t>+ LLMs -&gt; Layered Neural </a:t>
            </a:r>
            <a:r>
              <a:rPr lang="en-US" err="1"/>
              <a:t>Architectur</a:t>
            </a:r>
            <a:endParaRPr lang="en-US"/>
          </a:p>
          <a:p>
            <a:r>
              <a:rPr lang="en-US"/>
              <a:t>AI is …</a:t>
            </a:r>
          </a:p>
          <a:p>
            <a:pPr lvl="1"/>
            <a:r>
              <a:rPr lang="en-US"/>
              <a:t>System that utilizes ML algorithms to solve and adapt to complex tasks</a:t>
            </a:r>
          </a:p>
          <a:p>
            <a:r>
              <a:rPr lang="en-US">
                <a:highlight>
                  <a:srgbClr val="FFFF00"/>
                </a:highlight>
              </a:rPr>
              <a:t>We attack AI through</a:t>
            </a:r>
            <a:br>
              <a:rPr lang="en-US">
                <a:highlight>
                  <a:srgbClr val="FFFF00"/>
                </a:highlight>
              </a:rPr>
            </a:br>
            <a:r>
              <a:rPr lang="en-US">
                <a:highlight>
                  <a:srgbClr val="FFFF00"/>
                </a:highlight>
              </a:rPr>
              <a:t>	technical: Issues in the ML algorithms</a:t>
            </a:r>
          </a:p>
          <a:p>
            <a:pPr marL="914400" lvl="2" indent="0">
              <a:buNone/>
            </a:pPr>
            <a:r>
              <a:rPr lang="en-US">
                <a:highlight>
                  <a:srgbClr val="FFFF00"/>
                </a:highlight>
              </a:rPr>
              <a:t>Contextual: Issues in the deployment / utilization of AI applications</a:t>
            </a:r>
          </a:p>
          <a:p>
            <a:pPr marL="914400" lvl="2" indent="0">
              <a:buNone/>
            </a:pPr>
            <a:r>
              <a:rPr lang="en-US">
                <a:highlight>
                  <a:srgbClr val="FFFF00"/>
                </a:highlight>
              </a:rPr>
              <a:t>Human: either in the utilization or in 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E974870-3C74-8409-651A-179BE338CE60}"/>
              </a:ext>
            </a:extLst>
          </p:cNvPr>
          <p:cNvSpPr/>
          <p:nvPr/>
        </p:nvSpPr>
        <p:spPr>
          <a:xfrm>
            <a:off x="8562975" y="2675731"/>
            <a:ext cx="2501900" cy="13255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Headline</a:t>
            </a:r>
            <a:br>
              <a:rPr lang="en-US"/>
            </a:br>
            <a:r>
              <a:rPr lang="en-US" err="1"/>
              <a:t>Grafik</a:t>
            </a:r>
            <a:r>
              <a:rPr lang="en-US"/>
              <a:t> Schön</a:t>
            </a:r>
            <a:br>
              <a:rPr lang="en-US"/>
            </a:br>
            <a:r>
              <a:rPr lang="en-US"/>
              <a:t>Text </a:t>
            </a:r>
            <a:r>
              <a:rPr lang="en-US" err="1"/>
              <a:t>Strukturieren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745049-D2CD-AFD2-85E3-A613D7C0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vs Software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D3370-89A7-29E2-8E90-9937F993E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Similarities, Differences and why it matters</a:t>
            </a:r>
          </a:p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7262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816FF-74A7-C608-107F-30EB5C7A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vs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E74F73-6A66-F5D0-94CF-DAB928AC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76388"/>
            <a:ext cx="5157787" cy="823912"/>
          </a:xfrm>
        </p:spPr>
        <p:txBody>
          <a:bodyPr/>
          <a:lstStyle/>
          <a:p>
            <a:r>
              <a:rPr lang="en-US" sz="2400">
                <a:solidFill>
                  <a:schemeClr val="bg1">
                    <a:lumMod val="65000"/>
                    <a:lumOff val="35000"/>
                  </a:schemeClr>
                </a:solidFill>
                <a:latin typeface="Big Shoulders Display" pitchFamily="2" charset="0"/>
              </a:rPr>
              <a:t>Traditional Software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3B784A-E6AA-0369-2524-0AD20FAC8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00300"/>
            <a:ext cx="5157787" cy="3684588"/>
          </a:xfrm>
        </p:spPr>
        <p:txBody>
          <a:bodyPr/>
          <a:lstStyle/>
          <a:p>
            <a:pPr marL="0" fontAlgn="ctr">
              <a:buNone/>
            </a:pPr>
            <a:r>
              <a:rPr lang="en-US" sz="1800">
                <a:solidFill>
                  <a:srgbClr val="000000"/>
                </a:solidFill>
              </a:rPr>
              <a:t>Works according to </a:t>
            </a:r>
            <a:r>
              <a:rPr lang="en-US" sz="1800" b="1">
                <a:solidFill>
                  <a:srgbClr val="000000"/>
                </a:solidFill>
              </a:rPr>
              <a:t>predefined rules </a:t>
            </a:r>
            <a:r>
              <a:rPr lang="en-US" sz="1800">
                <a:solidFill>
                  <a:srgbClr val="000000"/>
                </a:solidFill>
              </a:rPr>
              <a:t>
Rules are programmed manually
Results are </a:t>
            </a:r>
            <a:r>
              <a:rPr lang="en-US" sz="1800" b="1">
                <a:solidFill>
                  <a:srgbClr val="000000"/>
                </a:solidFill>
              </a:rPr>
              <a:t>predictable</a:t>
            </a:r>
            <a:r>
              <a:rPr lang="en-US" sz="1800">
                <a:solidFill>
                  <a:srgbClr val="000000"/>
                </a:solidFill>
              </a:rPr>
              <a:t>
Good for clear, structured tasks
Requires accurate input
Rather logical &amp; mathematical</a:t>
            </a:r>
          </a:p>
          <a:p>
            <a:pPr marL="0" fontAlgn="ctr">
              <a:buNone/>
            </a:pPr>
            <a:r>
              <a:rPr lang="en-US" sz="1800" b="1">
                <a:solidFill>
                  <a:srgbClr val="000000"/>
                </a:solidFill>
              </a:rPr>
              <a:t>
</a:t>
            </a:r>
            <a:r>
              <a:rPr lang="en-US" sz="1800" b="1">
                <a:solidFill>
                  <a:srgbClr val="F600A4"/>
                </a:solidFill>
              </a:rPr>
              <a:t>Examples:</a:t>
            </a:r>
            <a:r>
              <a:rPr lang="en-US" sz="1800" b="1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Calculator, accounting software</a:t>
            </a:r>
            <a:endParaRPr lang="en-US" sz="180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C8499A-575B-8274-E185-190A280A6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76388"/>
            <a:ext cx="5183188" cy="823912"/>
          </a:xfrm>
        </p:spPr>
        <p:txBody>
          <a:bodyPr/>
          <a:lstStyle/>
          <a:p>
            <a:r>
              <a:rPr lang="en-US" sz="2400">
                <a:solidFill>
                  <a:srgbClr val="F600A4"/>
                </a:solidFill>
                <a:latin typeface="Big Shoulders Display" pitchFamily="2" charset="0"/>
              </a:rPr>
              <a:t>Artificial Intelligence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C06EC9F-9B39-E473-EE23-6C1FEC328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400300"/>
            <a:ext cx="5357813" cy="3684588"/>
          </a:xfrm>
        </p:spPr>
        <p:txBody>
          <a:bodyPr/>
          <a:lstStyle/>
          <a:p>
            <a:pPr marL="0" fontAlgn="ctr">
              <a:buNone/>
            </a:pPr>
            <a:r>
              <a:rPr lang="en-US" sz="1800">
                <a:solidFill>
                  <a:srgbClr val="000000"/>
                </a:solidFill>
              </a:rPr>
              <a:t>Changes through </a:t>
            </a:r>
            <a:r>
              <a:rPr lang="en-US" sz="1800" b="1">
                <a:solidFill>
                  <a:srgbClr val="000000"/>
                </a:solidFill>
              </a:rPr>
              <a:t>training and experience</a:t>
            </a:r>
            <a:r>
              <a:rPr lang="en-US" sz="1800">
                <a:solidFill>
                  <a:srgbClr val="000000"/>
                </a:solidFill>
              </a:rPr>
              <a:t>
The system learns rules from data
Results are </a:t>
            </a:r>
            <a:r>
              <a:rPr lang="en-US" sz="1800" b="1" u="sng">
                <a:solidFill>
                  <a:srgbClr val="000000"/>
                </a:solidFill>
              </a:rPr>
              <a:t>not</a:t>
            </a:r>
            <a:r>
              <a:rPr lang="en-US" sz="1800" b="1">
                <a:solidFill>
                  <a:srgbClr val="000000"/>
                </a:solidFill>
              </a:rPr>
              <a:t> exactly predictable</a:t>
            </a:r>
            <a:r>
              <a:rPr lang="en-US" sz="1800">
                <a:solidFill>
                  <a:srgbClr val="000000"/>
                </a:solidFill>
              </a:rPr>
              <a:t>
Advantageous in complex, unstructured tasks
Can handle inaccurate or open inputs
Rather intuitive &amp; probabilistic</a:t>
            </a:r>
          </a:p>
          <a:p>
            <a:pPr marL="0" fontAlgn="ctr">
              <a:buNone/>
            </a:pPr>
            <a:r>
              <a:rPr lang="en-US" sz="1800" b="1">
                <a:solidFill>
                  <a:srgbClr val="000000"/>
                </a:solidFill>
              </a:rPr>
              <a:t>
</a:t>
            </a:r>
            <a:r>
              <a:rPr lang="en-US" sz="1800" b="1">
                <a:solidFill>
                  <a:srgbClr val="F600A4"/>
                </a:solidFill>
              </a:rPr>
              <a:t>Examples:</a:t>
            </a:r>
            <a:r>
              <a:rPr lang="en-US" sz="1800" b="1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Chatbots, Image classification</a:t>
            </a:r>
            <a:endParaRPr lang="en-US"/>
          </a:p>
        </p:txBody>
      </p:sp>
      <p:pic>
        <p:nvPicPr>
          <p:cNvPr id="11" name="Graphic 10" descr="Decision chart with solid fill">
            <a:extLst>
              <a:ext uri="{FF2B5EF4-FFF2-40B4-BE49-F238E27FC236}">
                <a16:creationId xmlns:a16="http://schemas.microsoft.com/office/drawing/2014/main" id="{3DA52890-EDB4-18B0-C78B-E9E0CF9B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6463" y="5488779"/>
            <a:ext cx="1192218" cy="1192218"/>
          </a:xfrm>
          <a:prstGeom prst="rect">
            <a:avLst/>
          </a:prstGeom>
        </p:spPr>
      </p:pic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915C16B4-775B-DC18-50E2-F049BBF8F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7685" y="5488779"/>
            <a:ext cx="1192218" cy="11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0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615A8-8B86-7CC2-8C6E-F37CFF5D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194DC5-4970-42B9-981E-011E9F3F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vs Software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DF4397-AE83-B500-F73D-089CCE619CB6}"/>
              </a:ext>
            </a:extLst>
          </p:cNvPr>
          <p:cNvGrpSpPr/>
          <p:nvPr/>
        </p:nvGrpSpPr>
        <p:grpSpPr>
          <a:xfrm>
            <a:off x="838200" y="2064114"/>
            <a:ext cx="9744526" cy="3183338"/>
            <a:chOff x="838200" y="2064114"/>
            <a:chExt cx="9744526" cy="3183338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A09C1399-03EE-5E70-5144-1F8B3A9E27C4}"/>
                </a:ext>
              </a:extLst>
            </p:cNvPr>
            <p:cNvSpPr/>
            <p:nvPr/>
          </p:nvSpPr>
          <p:spPr>
            <a:xfrm>
              <a:off x="841124" y="2091900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Input</a:t>
              </a:r>
            </a:p>
          </p:txBody>
        </p:sp>
        <p:sp>
          <p:nvSpPr>
            <p:cNvPr id="6" name="Additionszeichen 5">
              <a:extLst>
                <a:ext uri="{FF2B5EF4-FFF2-40B4-BE49-F238E27FC236}">
                  <a16:creationId xmlns:a16="http://schemas.microsoft.com/office/drawing/2014/main" id="{F9C84F8E-EB14-E23C-9568-6785F2CDFCF5}"/>
                </a:ext>
              </a:extLst>
            </p:cNvPr>
            <p:cNvSpPr/>
            <p:nvPr/>
          </p:nvSpPr>
          <p:spPr>
            <a:xfrm>
              <a:off x="2332281" y="2316482"/>
              <a:ext cx="310896" cy="320040"/>
            </a:xfrm>
            <a:prstGeom prst="mathPlus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3BFB321E-911B-3C4B-F31A-48996BD75B37}"/>
                </a:ext>
              </a:extLst>
            </p:cNvPr>
            <p:cNvSpPr/>
            <p:nvPr/>
          </p:nvSpPr>
          <p:spPr>
            <a:xfrm>
              <a:off x="2733518" y="2091900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Rule</a:t>
              </a:r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DC1CFB56-00ED-2808-244A-570D8CD6E1D4}"/>
                </a:ext>
              </a:extLst>
            </p:cNvPr>
            <p:cNvSpPr/>
            <p:nvPr/>
          </p:nvSpPr>
          <p:spPr>
            <a:xfrm>
              <a:off x="4625912" y="2064114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Output</a:t>
              </a: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17990C9A-8A3F-16BF-21D9-06752F64E654}"/>
                </a:ext>
              </a:extLst>
            </p:cNvPr>
            <p:cNvSpPr/>
            <p:nvPr/>
          </p:nvSpPr>
          <p:spPr>
            <a:xfrm>
              <a:off x="848455" y="4445626"/>
              <a:ext cx="1399032" cy="786384"/>
            </a:xfrm>
            <a:prstGeom prst="roundRect">
              <a:avLst/>
            </a:prstGeom>
            <a:solidFill>
              <a:srgbClr val="F600A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Input</a:t>
              </a:r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660F31F4-2C60-C853-C2D2-BA01ECE8C320}"/>
                </a:ext>
              </a:extLst>
            </p:cNvPr>
            <p:cNvSpPr/>
            <p:nvPr/>
          </p:nvSpPr>
          <p:spPr>
            <a:xfrm>
              <a:off x="2733518" y="4434801"/>
              <a:ext cx="1399032" cy="786384"/>
            </a:xfrm>
            <a:prstGeom prst="roundRect">
              <a:avLst/>
            </a:prstGeom>
            <a:solidFill>
              <a:srgbClr val="F600A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Output</a:t>
              </a: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6D590A4D-7C51-41AF-3708-13FD324DA340}"/>
                </a:ext>
              </a:extLst>
            </p:cNvPr>
            <p:cNvSpPr/>
            <p:nvPr/>
          </p:nvSpPr>
          <p:spPr>
            <a:xfrm>
              <a:off x="5358377" y="4461068"/>
              <a:ext cx="1399032" cy="786384"/>
            </a:xfrm>
            <a:prstGeom prst="roundRect">
              <a:avLst/>
            </a:prstGeom>
            <a:solidFill>
              <a:srgbClr val="F600A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AI creates</a:t>
              </a:r>
              <a:br>
                <a:rPr lang="en-US">
                  <a:latin typeface="Glacial Indifference" pitchFamily="50" charset="0"/>
                </a:rPr>
              </a:br>
              <a:r>
                <a:rPr lang="en-US">
                  <a:latin typeface="Glacial Indifference" pitchFamily="50" charset="0"/>
                </a:rPr>
                <a:t>Rules</a:t>
              </a:r>
            </a:p>
          </p:txBody>
        </p:sp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5B0AC6B6-0AE6-F725-3896-66ACAFDB0279}"/>
                </a:ext>
              </a:extLst>
            </p:cNvPr>
            <p:cNvSpPr/>
            <p:nvPr/>
          </p:nvSpPr>
          <p:spPr>
            <a:xfrm>
              <a:off x="6023456" y="2178777"/>
              <a:ext cx="1160250" cy="553212"/>
            </a:xfrm>
            <a:prstGeom prst="rightArrow">
              <a:avLst>
                <a:gd name="adj1" fmla="val 50000"/>
                <a:gd name="adj2" fmla="val 108540"/>
              </a:avLst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E79CF532-9408-65E4-CB60-35E6E5382FC6}"/>
                </a:ext>
              </a:extLst>
            </p:cNvPr>
            <p:cNvSpPr/>
            <p:nvPr/>
          </p:nvSpPr>
          <p:spPr>
            <a:xfrm>
              <a:off x="6756264" y="4551387"/>
              <a:ext cx="1143000" cy="553212"/>
            </a:xfrm>
            <a:prstGeom prst="rightArrow">
              <a:avLst>
                <a:gd name="adj1" fmla="val 50000"/>
                <a:gd name="adj2" fmla="val 101653"/>
              </a:avLst>
            </a:prstGeom>
            <a:solidFill>
              <a:schemeClr val="tx1"/>
            </a:solidFill>
            <a:ln w="38100">
              <a:solidFill>
                <a:srgbClr val="F600A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4C53840-257B-7674-C701-42359E140C05}"/>
                </a:ext>
              </a:extLst>
            </p:cNvPr>
            <p:cNvSpPr txBox="1"/>
            <p:nvPr/>
          </p:nvSpPr>
          <p:spPr>
            <a:xfrm>
              <a:off x="7899264" y="4630120"/>
              <a:ext cx="1858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600A4"/>
                  </a:solidFill>
                  <a:latin typeface="Glacial Indifference" pitchFamily="50" charset="0"/>
                </a:rPr>
                <a:t>Learned Behavior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94E09440-E050-03F8-52A0-E359654859A6}"/>
                </a:ext>
              </a:extLst>
            </p:cNvPr>
            <p:cNvSpPr txBox="1"/>
            <p:nvPr/>
          </p:nvSpPr>
          <p:spPr>
            <a:xfrm>
              <a:off x="4172625" y="2164919"/>
              <a:ext cx="389850" cy="5847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595959"/>
                  </a:solidFill>
                </a:rPr>
                <a:t>=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775FAA4-DC9A-49C3-D776-A08E52996A6E}"/>
                </a:ext>
              </a:extLst>
            </p:cNvPr>
            <p:cNvSpPr txBox="1"/>
            <p:nvPr/>
          </p:nvSpPr>
          <p:spPr>
            <a:xfrm>
              <a:off x="7197744" y="2246071"/>
              <a:ext cx="23054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lacial Indifference" pitchFamily="50" charset="0"/>
                </a:rPr>
                <a:t>Rule-based Outputs</a:t>
              </a:r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C7F20811-5DDB-DAD8-5F18-DE5CD3A86559}"/>
                </a:ext>
              </a:extLst>
            </p:cNvPr>
            <p:cNvSpPr/>
            <p:nvPr/>
          </p:nvSpPr>
          <p:spPr>
            <a:xfrm>
              <a:off x="838200" y="3139058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Input</a:t>
              </a:r>
            </a:p>
          </p:txBody>
        </p:sp>
        <p:sp>
          <p:nvSpPr>
            <p:cNvPr id="22" name="Additionszeichen 21">
              <a:extLst>
                <a:ext uri="{FF2B5EF4-FFF2-40B4-BE49-F238E27FC236}">
                  <a16:creationId xmlns:a16="http://schemas.microsoft.com/office/drawing/2014/main" id="{39A21058-1525-0FFA-4970-6D27F899D338}"/>
                </a:ext>
              </a:extLst>
            </p:cNvPr>
            <p:cNvSpPr/>
            <p:nvPr/>
          </p:nvSpPr>
          <p:spPr>
            <a:xfrm>
              <a:off x="2325573" y="3372230"/>
              <a:ext cx="310896" cy="320040"/>
            </a:xfrm>
            <a:prstGeom prst="mathPlus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86DFAB78-31C6-B888-D109-BA48EA9877B7}"/>
                </a:ext>
              </a:extLst>
            </p:cNvPr>
            <p:cNvSpPr/>
            <p:nvPr/>
          </p:nvSpPr>
          <p:spPr>
            <a:xfrm>
              <a:off x="2723263" y="3130468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Rule</a:t>
              </a:r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AF64E5D6-5AF4-DD44-ED1D-34E53C7AF138}"/>
                </a:ext>
              </a:extLst>
            </p:cNvPr>
            <p:cNvSpPr/>
            <p:nvPr/>
          </p:nvSpPr>
          <p:spPr>
            <a:xfrm>
              <a:off x="6464158" y="3130468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Output</a:t>
              </a:r>
            </a:p>
          </p:txBody>
        </p:sp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03A81390-71D0-560C-A5A2-C3ED57F5DF3E}"/>
                </a:ext>
              </a:extLst>
            </p:cNvPr>
            <p:cNvSpPr/>
            <p:nvPr/>
          </p:nvSpPr>
          <p:spPr>
            <a:xfrm>
              <a:off x="7858844" y="3253242"/>
              <a:ext cx="1143000" cy="553212"/>
            </a:xfrm>
            <a:prstGeom prst="rightArrow">
              <a:avLst>
                <a:gd name="adj1" fmla="val 50000"/>
                <a:gd name="adj2" fmla="val 115427"/>
              </a:avLst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98430EDF-2F82-980A-5BE5-CAEE6F38BDD6}"/>
                </a:ext>
              </a:extLst>
            </p:cNvPr>
            <p:cNvSpPr txBox="1"/>
            <p:nvPr/>
          </p:nvSpPr>
          <p:spPr>
            <a:xfrm>
              <a:off x="6024944" y="3221679"/>
              <a:ext cx="389850" cy="5847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595959"/>
                  </a:solidFill>
                </a:rPr>
                <a:t>=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3FCAFC3-79E7-79CC-7BDF-111F8467E47F}"/>
                </a:ext>
              </a:extLst>
            </p:cNvPr>
            <p:cNvSpPr txBox="1"/>
            <p:nvPr/>
          </p:nvSpPr>
          <p:spPr>
            <a:xfrm>
              <a:off x="9001844" y="3215041"/>
              <a:ext cx="158088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lacial Indifference" pitchFamily="50" charset="0"/>
                </a:rPr>
                <a:t>Autonomous </a:t>
              </a:r>
              <a:br>
                <a:rPr lang="en-US" b="1">
                  <a:solidFill>
                    <a:schemeClr val="bg1"/>
                  </a:solidFill>
                  <a:latin typeface="Glacial Indifference" pitchFamily="50" charset="0"/>
                </a:rPr>
              </a:br>
              <a:r>
                <a:rPr lang="en-US" b="1">
                  <a:solidFill>
                    <a:schemeClr val="bg1"/>
                  </a:solidFill>
                  <a:latin typeface="Glacial Indifference" pitchFamily="50" charset="0"/>
                </a:rPr>
                <a:t>System</a:t>
              </a:r>
            </a:p>
          </p:txBody>
        </p:sp>
        <p:sp>
          <p:nvSpPr>
            <p:cNvPr id="29" name="Additionszeichen 28">
              <a:extLst>
                <a:ext uri="{FF2B5EF4-FFF2-40B4-BE49-F238E27FC236}">
                  <a16:creationId xmlns:a16="http://schemas.microsoft.com/office/drawing/2014/main" id="{DA8AA82F-3401-850B-79FF-79830C4E3888}"/>
                </a:ext>
              </a:extLst>
            </p:cNvPr>
            <p:cNvSpPr/>
            <p:nvPr/>
          </p:nvSpPr>
          <p:spPr>
            <a:xfrm>
              <a:off x="4211687" y="3372230"/>
              <a:ext cx="310896" cy="320040"/>
            </a:xfrm>
            <a:prstGeom prst="mathPlus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6C56E699-816D-118B-81D8-4DAD6A54EA47}"/>
                </a:ext>
              </a:extLst>
            </p:cNvPr>
            <p:cNvSpPr/>
            <p:nvPr/>
          </p:nvSpPr>
          <p:spPr>
            <a:xfrm>
              <a:off x="4611975" y="3138488"/>
              <a:ext cx="1399032" cy="786384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50196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lacial Indifference" pitchFamily="50" charset="0"/>
                </a:rPr>
                <a:t>Basic Sensing</a:t>
              </a:r>
            </a:p>
          </p:txBody>
        </p:sp>
        <p:sp>
          <p:nvSpPr>
            <p:cNvPr id="31" name="Pfeil: nach rechts 14">
              <a:extLst>
                <a:ext uri="{FF2B5EF4-FFF2-40B4-BE49-F238E27FC236}">
                  <a16:creationId xmlns:a16="http://schemas.microsoft.com/office/drawing/2014/main" id="{F3D1145A-95E2-8AFE-916C-517F32A49B95}"/>
                </a:ext>
              </a:extLst>
            </p:cNvPr>
            <p:cNvSpPr/>
            <p:nvPr/>
          </p:nvSpPr>
          <p:spPr>
            <a:xfrm>
              <a:off x="4133453" y="4551387"/>
              <a:ext cx="1224924" cy="553212"/>
            </a:xfrm>
            <a:prstGeom prst="rightArrow">
              <a:avLst>
                <a:gd name="adj1" fmla="val 50000"/>
                <a:gd name="adj2" fmla="val 127479"/>
              </a:avLst>
            </a:prstGeom>
            <a:solidFill>
              <a:schemeClr val="tx1"/>
            </a:solidFill>
            <a:ln w="38100">
              <a:solidFill>
                <a:srgbClr val="F600A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dditionszeichen 5">
              <a:extLst>
                <a:ext uri="{FF2B5EF4-FFF2-40B4-BE49-F238E27FC236}">
                  <a16:creationId xmlns:a16="http://schemas.microsoft.com/office/drawing/2014/main" id="{ACEC43FD-4A16-7512-FD40-9F8D00A2C213}"/>
                </a:ext>
              </a:extLst>
            </p:cNvPr>
            <p:cNvSpPr/>
            <p:nvPr/>
          </p:nvSpPr>
          <p:spPr>
            <a:xfrm>
              <a:off x="2335054" y="4694240"/>
              <a:ext cx="310896" cy="320040"/>
            </a:xfrm>
            <a:prstGeom prst="mathPlus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32944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81536EF-0F43-4EAA-97F8-5AF109D78AC8}" vid="{88054EA8-FD69-4255-BBF4-3DDFCC011D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b9aaad-6aa4-4951-9cbd-88263abc355e">
      <Terms xmlns="http://schemas.microsoft.com/office/infopath/2007/PartnerControls"/>
    </lcf76f155ced4ddcb4097134ff3c332f>
    <TaxCatchAll xmlns="4937014a-e639-4e24-9a60-a1e5200165d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48F7943F368B45956533A3F3BFCE91" ma:contentTypeVersion="12" ma:contentTypeDescription="Ein neues Dokument erstellen." ma:contentTypeScope="" ma:versionID="4486f36e0c420a3224daa5ec642398b3">
  <xsd:schema xmlns:xsd="http://www.w3.org/2001/XMLSchema" xmlns:xs="http://www.w3.org/2001/XMLSchema" xmlns:p="http://schemas.microsoft.com/office/2006/metadata/properties" xmlns:ns2="cbb9aaad-6aa4-4951-9cbd-88263abc355e" xmlns:ns3="4937014a-e639-4e24-9a60-a1e5200165df" targetNamespace="http://schemas.microsoft.com/office/2006/metadata/properties" ma:root="true" ma:fieldsID="7a3c26a2c15f07689c3ab7f2ee6ddcc5" ns2:_="" ns3:_="">
    <xsd:import namespace="cbb9aaad-6aa4-4951-9cbd-88263abc355e"/>
    <xsd:import namespace="4937014a-e639-4e24-9a60-a1e5200165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9aaad-6aa4-4951-9cbd-88263abc35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c71aa78a-21f3-42ff-aded-1a755ba3fc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7014a-e639-4e24-9a60-a1e5200165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f3cac44-934c-4a4c-ba84-672b7e657232}" ma:internalName="TaxCatchAll" ma:showField="CatchAllData" ma:web="4937014a-e639-4e24-9a60-a1e5200165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FE9D1A-3A7E-4F37-A972-AED4990862C7}">
  <ds:schemaRefs>
    <ds:schemaRef ds:uri="http://schemas.openxmlformats.org/package/2006/metadata/core-properties"/>
    <ds:schemaRef ds:uri="http://www.w3.org/XML/1998/namespace"/>
    <ds:schemaRef ds:uri="http://purl.org/dc/terms/"/>
    <ds:schemaRef ds:uri="4937014a-e639-4e24-9a60-a1e5200165df"/>
    <ds:schemaRef ds:uri="http://purl.org/dc/elements/1.1/"/>
    <ds:schemaRef ds:uri="http://schemas.microsoft.com/office/2006/documentManagement/types"/>
    <ds:schemaRef ds:uri="http://schemas.microsoft.com/office/2006/metadata/properties"/>
    <ds:schemaRef ds:uri="cbb9aaad-6aa4-4951-9cbd-88263abc355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78D975-32F2-4BC1-B5A9-5255EA9605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24EB83-5DAF-4411-BB2C-8A56DC1196D1}">
  <ds:schemaRefs>
    <ds:schemaRef ds:uri="4937014a-e639-4e24-9a60-a1e5200165df"/>
    <ds:schemaRef ds:uri="cbb9aaad-6aa4-4951-9cbd-88263abc35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2931</Words>
  <Application>Microsoft Macintosh PowerPoint</Application>
  <PresentationFormat>Breitbild</PresentationFormat>
  <Paragraphs>419</Paragraphs>
  <Slides>47</Slides>
  <Notes>10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9" baseType="lpstr">
      <vt:lpstr>Aptos</vt:lpstr>
      <vt:lpstr>Arial</vt:lpstr>
      <vt:lpstr>Big Shoulders</vt:lpstr>
      <vt:lpstr>Big Shoulders Display</vt:lpstr>
      <vt:lpstr>Big Shoulders Display ExtraBold</vt:lpstr>
      <vt:lpstr>Big Shoulders Display SemiBold</vt:lpstr>
      <vt:lpstr>Calibri</vt:lpstr>
      <vt:lpstr>Glacial Indifference</vt:lpstr>
      <vt:lpstr>Helvetica</vt:lpstr>
      <vt:lpstr>Symbol</vt:lpstr>
      <vt:lpstr>Wingdings</vt:lpstr>
      <vt:lpstr>Custom Design</vt:lpstr>
      <vt:lpstr>PowerPoint-Präsentation</vt:lpstr>
      <vt:lpstr>Agenda</vt:lpstr>
      <vt:lpstr> </vt:lpstr>
      <vt:lpstr>Basics &amp; Definitions</vt:lpstr>
      <vt:lpstr>AI vs. Machine Learning vs. Deep Learning</vt:lpstr>
      <vt:lpstr>Intelligent Machines:  ML, AI, AGI, LLM, … </vt:lpstr>
      <vt:lpstr>AI vs Software</vt:lpstr>
      <vt:lpstr>AI vs Software</vt:lpstr>
      <vt:lpstr>AI vs Software</vt:lpstr>
      <vt:lpstr>Ontology – Autonomous Systems &amp; AI Agents</vt:lpstr>
      <vt:lpstr>Epistemology – Learning Machines? </vt:lpstr>
      <vt:lpstr>Epistemology – Ways of „Learning“</vt:lpstr>
      <vt:lpstr>Implications for AI Security</vt:lpstr>
      <vt:lpstr>Wir haben ein paar bsp mitgbracht</vt:lpstr>
      <vt:lpstr>PowerPoint-Präsentation</vt:lpstr>
      <vt:lpstr>AI Killchain</vt:lpstr>
      <vt:lpstr>Simulation Setting</vt:lpstr>
      <vt:lpstr>No Adversarial Attacks</vt:lpstr>
      <vt:lpstr>Introduction of Adversarial Examples</vt:lpstr>
      <vt:lpstr>Adversarial Examples introduced</vt:lpstr>
      <vt:lpstr>Adversarial Patch Examples (Physical)</vt:lpstr>
      <vt:lpstr>Adversarial methods can be counteracted</vt:lpstr>
      <vt:lpstr>Proposed methodology for elimination of adversarial patches</vt:lpstr>
      <vt:lpstr>Example 2 – Influencing Digital Environments</vt:lpstr>
      <vt:lpstr>Using Text as Input</vt:lpstr>
      <vt:lpstr>Or Using Images as Input</vt:lpstr>
      <vt:lpstr> </vt:lpstr>
      <vt:lpstr>Example 3 – Influencing Users </vt:lpstr>
      <vt:lpstr>Example 3 – Influencing Users </vt:lpstr>
      <vt:lpstr>Example 3 – Influencing Users </vt:lpstr>
      <vt:lpstr>Example 3 – Influencing Users </vt:lpstr>
      <vt:lpstr>Example 3 – Influencing Users </vt:lpstr>
      <vt:lpstr>Example 3 – Influencing Users </vt:lpstr>
      <vt:lpstr>Example 3 – Influencing Users </vt:lpstr>
      <vt:lpstr>PowerPoint-Präsentation</vt:lpstr>
      <vt:lpstr>Integrating AI Security</vt:lpstr>
      <vt:lpstr>Identified Problems</vt:lpstr>
      <vt:lpstr>What needs to be integrated…</vt:lpstr>
      <vt:lpstr>Design Science Research Methodology</vt:lpstr>
      <vt:lpstr>Towards an Approach to AI-(Security)</vt:lpstr>
      <vt:lpstr>Prototype: AI Security Radar</vt:lpstr>
      <vt:lpstr>Next Steps </vt:lpstr>
      <vt:lpstr>Contact </vt:lpstr>
      <vt:lpstr>Dimensions of AI Security in the Literature</vt:lpstr>
      <vt:lpstr>PowerPoint-Präsentation</vt:lpstr>
      <vt:lpstr>2. Defining Requirements</vt:lpstr>
      <vt:lpstr>Prototype AI Security Radar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Clemens Kerschbaum</dc:creator>
  <cp:lastModifiedBy>Clemens Kerschbaum</cp:lastModifiedBy>
  <cp:revision>1</cp:revision>
  <dcterms:created xsi:type="dcterms:W3CDTF">2025-05-04T06:12:49Z</dcterms:created>
  <dcterms:modified xsi:type="dcterms:W3CDTF">2025-05-07T06:28:04Z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22100</vt:r8>
  </property>
  <property fmtid="{D5CDD505-2E9C-101B-9397-08002B2CF9AE}" pid="3" name="ContentTypeId">
    <vt:lpwstr>0x010100C548F7943F368B45956533A3F3BFCE91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