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6858000" cx="12192000"/>
  <p:notesSz cx="6858000" cy="9144000"/>
  <p:embeddedFontLst>
    <p:embeddedFont>
      <p:font typeface="Roboto"/>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g/YEcsWpTnnkDOeIXDldcdTcnQ7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Roboto-bold.fntdata"/><Relationship Id="rId27" Type="http://schemas.openxmlformats.org/officeDocument/2006/relationships/font" Target="fonts/Roboto-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italic.fntdata"/><Relationship Id="rId7" Type="http://schemas.openxmlformats.org/officeDocument/2006/relationships/slide" Target="slides/slide3.xml"/><Relationship Id="rId8" Type="http://schemas.openxmlformats.org/officeDocument/2006/relationships/slide" Target="slides/slide4.xml"/><Relationship Id="rId31" Type="http://customschemas.google.com/relationships/presentationmetadata" Target="metadata"/><Relationship Id="rId30" Type="http://schemas.openxmlformats.org/officeDocument/2006/relationships/font" Target="fonts/Roboto-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764704" y="899592"/>
            <a:ext cx="5560412" cy="312773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1" type="ftr"/>
          </p:nvPr>
        </p:nvSpPr>
        <p:spPr>
          <a:xfrm>
            <a:off x="775244" y="8712000"/>
            <a:ext cx="2230428" cy="179512"/>
          </a:xfrm>
          <a:prstGeom prst="rect">
            <a:avLst/>
          </a:prstGeom>
          <a:noFill/>
          <a:ln>
            <a:noFill/>
          </a:ln>
        </p:spPr>
        <p:txBody>
          <a:bodyPr anchorCtr="0" anchor="t" bIns="0" lIns="0" spcFirstLastPara="1" rIns="0" wrap="square" tIns="0">
            <a:noAutofit/>
          </a:bodyPr>
          <a:lstStyle>
            <a:lvl1pPr lvl="0" marR="0" rtl="0" algn="l">
              <a:lnSpc>
                <a:spcPct val="105000"/>
              </a:lnSpc>
              <a:spcBef>
                <a:spcPts val="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1pPr>
            <a:lvl2pPr lvl="1" marR="0" rtl="0" algn="l">
              <a:lnSpc>
                <a:spcPct val="105000"/>
              </a:lnSpc>
              <a:spcBef>
                <a:spcPts val="0"/>
              </a:spcBef>
              <a:spcAft>
                <a:spcPts val="0"/>
              </a:spcAft>
              <a:buClr>
                <a:schemeClr val="accent1"/>
              </a:buClr>
              <a:buSzPts val="2400"/>
              <a:buFont typeface="Noto Sans Symbols"/>
              <a:buChar char="▪"/>
              <a:defRPr b="0" i="0" sz="2000" u="none" cap="none" strike="noStrike">
                <a:solidFill>
                  <a:schemeClr val="dk1"/>
                </a:solidFill>
                <a:latin typeface="Arial"/>
                <a:ea typeface="Arial"/>
                <a:cs typeface="Arial"/>
                <a:sym typeface="Arial"/>
              </a:defRPr>
            </a:lvl2pPr>
            <a:lvl3pPr lvl="2" marR="0" rtl="0" algn="l">
              <a:lnSpc>
                <a:spcPct val="105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105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lvl="4" marR="0" rtl="0" algn="l">
              <a:lnSpc>
                <a:spcPct val="105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 name="Google Shape;5;n"/>
          <p:cNvSpPr txBox="1"/>
          <p:nvPr>
            <p:ph idx="12" type="sldNum"/>
          </p:nvPr>
        </p:nvSpPr>
        <p:spPr>
          <a:xfrm>
            <a:off x="5462663" y="8712000"/>
            <a:ext cx="871173" cy="179512"/>
          </a:xfrm>
          <a:prstGeom prst="rect">
            <a:avLst/>
          </a:prstGeom>
          <a:noFill/>
          <a:ln>
            <a:noFill/>
          </a:ln>
        </p:spPr>
        <p:txBody>
          <a:bodyPr anchorCtr="0" anchor="t" bIns="0" lIns="0" spcFirstLastPara="1" rIns="0" wrap="square" tIns="0">
            <a:noAutofit/>
          </a:bodyPr>
          <a:lstStyle/>
          <a:p>
            <a:pPr indent="0" lvl="0" marL="0" marR="0" rtl="0" algn="r">
              <a:lnSpc>
                <a:spcPct val="105000"/>
              </a:lnSpc>
              <a:spcBef>
                <a:spcPts val="0"/>
              </a:spcBef>
              <a:spcAft>
                <a:spcPts val="0"/>
              </a:spcAft>
              <a:buClr>
                <a:schemeClr val="dk1"/>
              </a:buClr>
              <a:buSzPts val="900"/>
              <a:buFont typeface="Arial"/>
              <a:buNone/>
            </a:pPr>
            <a:fld id="{00000000-1234-1234-1234-123412341234}" type="slidenum">
              <a:rPr b="0" i="0" lang="de-CH" sz="900" u="none" cap="none" strike="noStrike">
                <a:solidFill>
                  <a:schemeClr val="dk1"/>
                </a:solidFill>
                <a:latin typeface="Arial"/>
                <a:ea typeface="Arial"/>
                <a:cs typeface="Arial"/>
                <a:sym typeface="Arial"/>
              </a:rPr>
              <a:t>‹#›</a:t>
            </a:fld>
            <a:endParaRPr b="0" i="0" sz="900" u="none" cap="none" strike="noStrike">
              <a:solidFill>
                <a:schemeClr val="dk1"/>
              </a:solidFill>
              <a:latin typeface="Arial"/>
              <a:ea typeface="Arial"/>
              <a:cs typeface="Arial"/>
              <a:sym typeface="Arial"/>
            </a:endParaRPr>
          </a:p>
        </p:txBody>
      </p:sp>
      <p:sp>
        <p:nvSpPr>
          <p:cNvPr id="6" name="Google Shape;6;n"/>
          <p:cNvSpPr txBox="1"/>
          <p:nvPr>
            <p:ph idx="1" type="body"/>
          </p:nvPr>
        </p:nvSpPr>
        <p:spPr>
          <a:xfrm>
            <a:off x="773424" y="4283968"/>
            <a:ext cx="5560412" cy="4248472"/>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1pPr>
            <a:lvl2pPr indent="-298450" lvl="1" marL="914400" marR="0" rtl="0" algn="l">
              <a:spcBef>
                <a:spcPts val="6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2pPr>
            <a:lvl3pPr indent="-298450" lvl="2" marL="1371600" marR="0" rtl="0" algn="l">
              <a:spcBef>
                <a:spcPts val="6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3pPr>
            <a:lvl4pPr indent="-298450" lvl="3" marL="1828800" marR="0" rtl="0" algn="l">
              <a:spcBef>
                <a:spcPts val="6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298450" lvl="4" marL="2286000" marR="0" rtl="0" algn="l">
              <a:spcBef>
                <a:spcPts val="6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228600" lvl="5" marL="2743200" marR="0" rtl="0" algn="l">
              <a:spcBef>
                <a:spcPts val="60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0" type="dt"/>
          </p:nvPr>
        </p:nvSpPr>
        <p:spPr>
          <a:xfrm>
            <a:off x="4229809" y="425838"/>
            <a:ext cx="2095308" cy="185722"/>
          </a:xfrm>
          <a:prstGeom prst="rect">
            <a:avLst/>
          </a:prstGeom>
          <a:noFill/>
          <a:ln>
            <a:noFill/>
          </a:ln>
        </p:spPr>
        <p:txBody>
          <a:bodyPr anchorCtr="0" anchor="t" bIns="0" lIns="0" spcFirstLastPara="1" rIns="0" wrap="square" tIns="0">
            <a:noAutofit/>
          </a:bodyPr>
          <a:lstStyle>
            <a:lvl1pPr lvl="0" marR="0" rtl="0" algn="r">
              <a:lnSpc>
                <a:spcPct val="105000"/>
              </a:lnSpc>
              <a:spcBef>
                <a:spcPts val="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1pPr>
            <a:lvl2pPr lvl="1" marR="0" rtl="0" algn="l">
              <a:lnSpc>
                <a:spcPct val="105000"/>
              </a:lnSpc>
              <a:spcBef>
                <a:spcPts val="0"/>
              </a:spcBef>
              <a:spcAft>
                <a:spcPts val="0"/>
              </a:spcAft>
              <a:buClr>
                <a:schemeClr val="accent1"/>
              </a:buClr>
              <a:buSzPts val="2400"/>
              <a:buFont typeface="Noto Sans Symbols"/>
              <a:buChar char="▪"/>
              <a:defRPr b="0" i="0" sz="2000" u="none" cap="none" strike="noStrike">
                <a:solidFill>
                  <a:schemeClr val="dk1"/>
                </a:solidFill>
                <a:latin typeface="Arial"/>
                <a:ea typeface="Arial"/>
                <a:cs typeface="Arial"/>
                <a:sym typeface="Arial"/>
              </a:defRPr>
            </a:lvl2pPr>
            <a:lvl3pPr lvl="2" marR="0" rtl="0" algn="l">
              <a:lnSpc>
                <a:spcPct val="105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105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lvl="4" marR="0" rtl="0" algn="l">
              <a:lnSpc>
                <a:spcPct val="105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3" type="hdr"/>
          </p:nvPr>
        </p:nvSpPr>
        <p:spPr>
          <a:xfrm>
            <a:off x="764704" y="432000"/>
            <a:ext cx="3249080" cy="179560"/>
          </a:xfrm>
          <a:prstGeom prst="rect">
            <a:avLst/>
          </a:prstGeom>
          <a:noFill/>
          <a:ln>
            <a:noFill/>
          </a:ln>
        </p:spPr>
        <p:txBody>
          <a:bodyPr anchorCtr="0" anchor="t" bIns="0" lIns="0" spcFirstLastPara="1" rIns="0" wrap="square" tIns="0">
            <a:noAutofit/>
          </a:bodyPr>
          <a:lstStyle>
            <a:lvl1pPr lvl="0" marR="0" rtl="0" algn="l">
              <a:lnSpc>
                <a:spcPct val="105000"/>
              </a:lnSpc>
              <a:spcBef>
                <a:spcPts val="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1pPr>
            <a:lvl2pPr lvl="1" marR="0" rtl="0" algn="l">
              <a:lnSpc>
                <a:spcPct val="105000"/>
              </a:lnSpc>
              <a:spcBef>
                <a:spcPts val="0"/>
              </a:spcBef>
              <a:spcAft>
                <a:spcPts val="0"/>
              </a:spcAft>
              <a:buClr>
                <a:schemeClr val="accent1"/>
              </a:buClr>
              <a:buSzPts val="2400"/>
              <a:buFont typeface="Noto Sans Symbols"/>
              <a:buChar char="▪"/>
              <a:defRPr b="0" i="0" sz="2000" u="none" cap="none" strike="noStrike">
                <a:solidFill>
                  <a:schemeClr val="dk1"/>
                </a:solidFill>
                <a:latin typeface="Arial"/>
                <a:ea typeface="Arial"/>
                <a:cs typeface="Arial"/>
                <a:sym typeface="Arial"/>
              </a:defRPr>
            </a:lvl2pPr>
            <a:lvl3pPr lvl="2" marR="0" rtl="0" algn="l">
              <a:lnSpc>
                <a:spcPct val="105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105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lvl="4" marR="0" rtl="0" algn="l">
              <a:lnSpc>
                <a:spcPct val="105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extLst>
    <p:ext uri="{620B2872-D7B9-4A21-9093-7833F8D536E1}">
      <p15:sldGuideLst>
        <p15:guide id="1" orient="horz" pos="2880">
          <p15:clr>
            <a:srgbClr val="F26B43"/>
          </p15:clr>
        </p15:guide>
        <p15:guide id="2" pos="2160">
          <p15:clr>
            <a:srgbClr val="F26B43"/>
          </p15:clr>
        </p15:guide>
      </p15:sldGuideLst>
    </p:ext>
  </p:extLst>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notes"/>
          <p:cNvSpPr/>
          <p:nvPr>
            <p:ph idx="2" type="sldImg"/>
          </p:nvPr>
        </p:nvSpPr>
        <p:spPr>
          <a:xfrm>
            <a:off x="764704" y="899592"/>
            <a:ext cx="5560412" cy="312773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1:notes"/>
          <p:cNvSpPr txBox="1"/>
          <p:nvPr>
            <p:ph idx="1" type="body"/>
          </p:nvPr>
        </p:nvSpPr>
        <p:spPr>
          <a:xfrm>
            <a:off x="773424" y="4283968"/>
            <a:ext cx="5560412" cy="4248472"/>
          </a:xfrm>
          <a:prstGeom prst="rect">
            <a:avLst/>
          </a:prstGeom>
          <a:noFill/>
          <a:ln>
            <a:noFill/>
          </a:ln>
        </p:spPr>
        <p:txBody>
          <a:bodyPr anchorCtr="0" anchor="t" bIns="0" lIns="0" spcFirstLastPara="1" rIns="0" wrap="square" tIns="0">
            <a:noAutofit/>
          </a:bodyPr>
          <a:lstStyle/>
          <a:p>
            <a:pPr indent="-285750" lvl="0" marL="285750" rtl="0" algn="l">
              <a:spcBef>
                <a:spcPts val="0"/>
              </a:spcBef>
              <a:spcAft>
                <a:spcPts val="0"/>
              </a:spcAft>
              <a:buClr>
                <a:schemeClr val="dk1"/>
              </a:buClr>
              <a:buSzPts val="1100"/>
              <a:buFont typeface="Arial"/>
              <a:buChar char="•"/>
            </a:pPr>
            <a:r>
              <a:rPr lang="de-CH"/>
              <a:t>Imagine facing the enemy — but never seeing them. You’re not even sure if it’s a human behind the trigger. This is not science fiction. It’s the reality of modern warfare — and today, we ask: What does it do to morale?</a:t>
            </a:r>
            <a:endParaRPr/>
          </a:p>
          <a:p>
            <a:pPr indent="-285750" lvl="0" marL="285750" rtl="0" algn="l">
              <a:spcBef>
                <a:spcPts val="0"/>
              </a:spcBef>
              <a:spcAft>
                <a:spcPts val="0"/>
              </a:spcAft>
              <a:buClr>
                <a:schemeClr val="dk1"/>
              </a:buClr>
              <a:buSzPts val="1100"/>
              <a:buFont typeface="Arial"/>
              <a:buChar char="•"/>
            </a:pPr>
            <a:r>
              <a:rPr lang="de-CH"/>
              <a:t>"Good morning/afternoon. My name is André Berntsen, and along with my co-authors, Cyrill Kischel and Nick Husmann, I will be discussing a critical intersection of technology and the human element in warfare: Autonomous Weapons and Soldier Morale."</a:t>
            </a:r>
            <a:endParaRPr/>
          </a:p>
          <a:p>
            <a:pPr indent="-285750" lvl="0" marL="285750" rtl="0" algn="l">
              <a:spcBef>
                <a:spcPts val="0"/>
              </a:spcBef>
              <a:spcAft>
                <a:spcPts val="0"/>
              </a:spcAft>
              <a:buClr>
                <a:schemeClr val="dk1"/>
              </a:buClr>
              <a:buSzPts val="1100"/>
              <a:buFont typeface="Arial"/>
              <a:buChar char="•"/>
            </a:pPr>
            <a:r>
              <a:rPr lang="de-CH"/>
              <a:t>"This presentation draws from our research exploring how the rise of autonomous weapons systems, or AWS, impacts morale, within soldiers in the field, within the military organization, and within society itself."</a:t>
            </a:r>
            <a:endParaRPr/>
          </a:p>
          <a:p>
            <a:pPr indent="-285750" lvl="0" marL="285750" rtl="0" algn="l">
              <a:spcBef>
                <a:spcPts val="0"/>
              </a:spcBef>
              <a:spcAft>
                <a:spcPts val="0"/>
              </a:spcAft>
              <a:buClr>
                <a:schemeClr val="dk1"/>
              </a:buClr>
              <a:buSzPts val="1100"/>
              <a:buFont typeface="Arial"/>
              <a:buChar char="•"/>
            </a:pPr>
            <a:r>
              <a:rPr lang="de-CH"/>
              <a:t>"We will examine historical parallels, draw lessons from the ongoing drone warfare in Ukraine, and discuss the crucial implications for military leaders and policymakers.</a:t>
            </a:r>
            <a:endParaRPr/>
          </a:p>
          <a:p>
            <a:pPr indent="0" lvl="0" marL="0" rtl="0" algn="l">
              <a:spcBef>
                <a:spcPts val="0"/>
              </a:spcBef>
              <a:spcAft>
                <a:spcPts val="0"/>
              </a:spcAft>
              <a:buNone/>
            </a:pPr>
            <a:r>
              <a:t/>
            </a:r>
            <a:endParaRPr>
              <a:latin typeface="Calibri"/>
              <a:ea typeface="Calibri"/>
              <a:cs typeface="Calibri"/>
              <a:sym typeface="Calibri"/>
            </a:endParaRPr>
          </a:p>
        </p:txBody>
      </p:sp>
      <p:sp>
        <p:nvSpPr>
          <p:cNvPr id="259" name="Google Shape;259;p1:notes"/>
          <p:cNvSpPr txBox="1"/>
          <p:nvPr>
            <p:ph idx="12" type="sldNum"/>
          </p:nvPr>
        </p:nvSpPr>
        <p:spPr>
          <a:xfrm>
            <a:off x="5462663" y="8712000"/>
            <a:ext cx="871173" cy="179512"/>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dk1"/>
              </a:buClr>
              <a:buSzPts val="900"/>
              <a:buNone/>
            </a:pPr>
            <a:fld id="{00000000-1234-1234-1234-123412341234}" type="slidenum">
              <a:rPr lang="de-CH"/>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9:notes"/>
          <p:cNvSpPr/>
          <p:nvPr>
            <p:ph idx="2" type="sldImg"/>
          </p:nvPr>
        </p:nvSpPr>
        <p:spPr>
          <a:xfrm>
            <a:off x="765175" y="900113"/>
            <a:ext cx="5559425" cy="31273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Google Shape;361;p9:notes"/>
          <p:cNvSpPr txBox="1"/>
          <p:nvPr>
            <p:ph idx="1" type="body"/>
          </p:nvPr>
        </p:nvSpPr>
        <p:spPr>
          <a:xfrm>
            <a:off x="773424" y="4283968"/>
            <a:ext cx="5560412" cy="4248472"/>
          </a:xfrm>
          <a:prstGeom prst="rect">
            <a:avLst/>
          </a:prstGeom>
          <a:noFill/>
          <a:ln>
            <a:noFill/>
          </a:ln>
        </p:spPr>
        <p:txBody>
          <a:bodyPr anchorCtr="0" anchor="t" bIns="0" lIns="0" spcFirstLastPara="1" rIns="0" wrap="square" tIns="0">
            <a:noAutofit/>
          </a:bodyPr>
          <a:lstStyle/>
          <a:p>
            <a:pPr indent="-285750" lvl="0" marL="285750" rtl="0" algn="l">
              <a:spcBef>
                <a:spcPts val="0"/>
              </a:spcBef>
              <a:spcAft>
                <a:spcPts val="0"/>
              </a:spcAft>
              <a:buClr>
                <a:schemeClr val="dk1"/>
              </a:buClr>
              <a:buSzPts val="1100"/>
              <a:buFont typeface="Arial"/>
              <a:buChar char="•"/>
            </a:pPr>
            <a:r>
              <a:rPr b="1" lang="de-CH"/>
              <a:t>(Point 1):</a:t>
            </a:r>
            <a:r>
              <a:rPr lang="de-CH"/>
              <a:t> "Before focusing on Ukraine, let's clarify terms. </a:t>
            </a:r>
            <a:r>
              <a:rPr i="1" lang="de-CH"/>
              <a:t>Drones</a:t>
            </a:r>
            <a:r>
              <a:rPr lang="de-CH"/>
              <a:t>,, range widely from small tactical platforms to large strategic ones, typically remotely operated or following set paths."</a:t>
            </a:r>
            <a:endParaRPr/>
          </a:p>
          <a:p>
            <a:pPr indent="-285750" lvl="0" marL="285750" rtl="0" algn="l">
              <a:spcBef>
                <a:spcPts val="0"/>
              </a:spcBef>
              <a:spcAft>
                <a:spcPts val="0"/>
              </a:spcAft>
              <a:buClr>
                <a:schemeClr val="dk1"/>
              </a:buClr>
              <a:buSzPts val="1100"/>
              <a:buFont typeface="Arial"/>
              <a:buChar char="•"/>
            </a:pPr>
            <a:r>
              <a:rPr b="1" lang="de-CH"/>
              <a:t>(Point 2):</a:t>
            </a:r>
            <a:r>
              <a:rPr lang="de-CH"/>
              <a:t> "</a:t>
            </a:r>
            <a:r>
              <a:rPr i="1" lang="de-CH"/>
              <a:t>Autonomous Weapons Systems</a:t>
            </a:r>
            <a:r>
              <a:rPr lang="de-CH"/>
              <a:t>, or AWS, go further. They are designed with the capability to independently select and engage targets based on pre-programmed parameters, once activated by a human."</a:t>
            </a:r>
            <a:endParaRPr/>
          </a:p>
          <a:p>
            <a:pPr indent="-285750" lvl="0" marL="285750" rtl="0" algn="l">
              <a:spcBef>
                <a:spcPts val="0"/>
              </a:spcBef>
              <a:spcAft>
                <a:spcPts val="0"/>
              </a:spcAft>
              <a:buClr>
                <a:schemeClr val="dk1"/>
              </a:buClr>
              <a:buSzPts val="1100"/>
              <a:buFont typeface="Arial"/>
              <a:buChar char="•"/>
            </a:pPr>
            <a:r>
              <a:rPr b="1" lang="de-CH"/>
              <a:t>(Point 3):</a:t>
            </a:r>
            <a:r>
              <a:rPr lang="de-CH"/>
              <a:t> "The critical distinction lies in potentially removing the human from direct control over the final lethal action – moving from 'human in or on the loop' to potentially 'human out of the loop' for engagement."</a:t>
            </a:r>
            <a:endParaRPr/>
          </a:p>
          <a:p>
            <a:pPr indent="-285750" lvl="0" marL="285750" rtl="0" algn="l">
              <a:spcBef>
                <a:spcPts val="0"/>
              </a:spcBef>
              <a:spcAft>
                <a:spcPts val="0"/>
              </a:spcAft>
              <a:buClr>
                <a:schemeClr val="dk1"/>
              </a:buClr>
              <a:buSzPts val="1100"/>
              <a:buFont typeface="Arial"/>
              <a:buChar char="•"/>
            </a:pPr>
            <a:r>
              <a:rPr b="1" lang="de-CH"/>
              <a:t>(Point 4):</a:t>
            </a:r>
            <a:r>
              <a:rPr lang="de-CH"/>
              <a:t> "This capability, driven by AI, raises significant concerns regarding accountability if things go wrong, potential algorithmic bias, risks of unintended escalation, and the ethical necessity of maintaining Meaningful Human Control."</a:t>
            </a:r>
            <a:endParaRPr/>
          </a:p>
          <a:p>
            <a:pPr indent="0" lvl="0" marL="0" rtl="0" algn="l">
              <a:spcBef>
                <a:spcPts val="0"/>
              </a:spcBef>
              <a:spcAft>
                <a:spcPts val="0"/>
              </a:spcAft>
              <a:buNone/>
            </a:pPr>
            <a:r>
              <a:t/>
            </a:r>
            <a:endParaRPr/>
          </a:p>
          <a:p>
            <a:pPr indent="0" lvl="0" marL="0" rtl="0" algn="l">
              <a:spcBef>
                <a:spcPts val="600"/>
              </a:spcBef>
              <a:spcAft>
                <a:spcPts val="0"/>
              </a:spcAft>
              <a:buNone/>
            </a:pPr>
            <a:r>
              <a:t/>
            </a:r>
            <a:endParaRPr>
              <a:latin typeface="Calibri"/>
              <a:ea typeface="Calibri"/>
              <a:cs typeface="Calibri"/>
              <a:sym typeface="Calibri"/>
            </a:endParaRPr>
          </a:p>
        </p:txBody>
      </p:sp>
      <p:sp>
        <p:nvSpPr>
          <p:cNvPr id="362" name="Google Shape;362;p9:notes"/>
          <p:cNvSpPr txBox="1"/>
          <p:nvPr>
            <p:ph idx="12" type="sldNum"/>
          </p:nvPr>
        </p:nvSpPr>
        <p:spPr>
          <a:xfrm>
            <a:off x="5462663" y="8712000"/>
            <a:ext cx="871173" cy="179512"/>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dk1"/>
              </a:buClr>
              <a:buSzPts val="900"/>
              <a:buNone/>
            </a:pPr>
            <a:fld id="{00000000-1234-1234-1234-123412341234}" type="slidenum">
              <a:rPr lang="de-CH"/>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0:notes"/>
          <p:cNvSpPr/>
          <p:nvPr>
            <p:ph idx="2" type="sldImg"/>
          </p:nvPr>
        </p:nvSpPr>
        <p:spPr>
          <a:xfrm>
            <a:off x="765175" y="900113"/>
            <a:ext cx="5559425" cy="31273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p10:notes"/>
          <p:cNvSpPr txBox="1"/>
          <p:nvPr>
            <p:ph idx="1" type="body"/>
          </p:nvPr>
        </p:nvSpPr>
        <p:spPr>
          <a:xfrm>
            <a:off x="773424" y="4283968"/>
            <a:ext cx="5560412" cy="424847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de-CH"/>
              <a:t>(Point 1):</a:t>
            </a:r>
            <a:r>
              <a:rPr lang="de-CH"/>
              <a:t> "Focusing specifically on AWS, the definition provided by the U.S. Department of Defense is instructive. It defines them as weapon systems that, </a:t>
            </a:r>
            <a:r>
              <a:rPr i="1" lang="de-CH"/>
              <a:t>'once activated, can select and engage targets without further intervention by an operator'</a:t>
            </a:r>
            <a:r>
              <a:rPr lang="de-CH"/>
              <a:t>. This explicitly includes systems where humans </a:t>
            </a:r>
            <a:r>
              <a:rPr i="1" lang="de-CH"/>
              <a:t>can</a:t>
            </a:r>
            <a:r>
              <a:rPr lang="de-CH"/>
              <a:t> override, but which </a:t>
            </a:r>
            <a:r>
              <a:rPr i="1" lang="de-CH"/>
              <a:t>can</a:t>
            </a:r>
            <a:r>
              <a:rPr lang="de-CH"/>
              <a:t> operate lethally without further input."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de-CH"/>
              <a:t>(Point 2):</a:t>
            </a:r>
            <a:r>
              <a:rPr lang="de-CH"/>
              <a:t> "This capability crystallizes the key risks we've touched upon. The </a:t>
            </a:r>
            <a:r>
              <a:rPr i="1" lang="de-CH"/>
              <a:t>Accountability Gap</a:t>
            </a:r>
            <a:r>
              <a:rPr lang="de-CH"/>
              <a:t> becomes acute – if an autonomous system causes unintended harm, who bears responsibility? Furthermore, there's a deep concern about the </a:t>
            </a:r>
            <a:r>
              <a:rPr i="1" lang="de-CH"/>
              <a:t>erosion of human agency</a:t>
            </a:r>
            <a:r>
              <a:rPr lang="de-CH"/>
              <a:t> – removing human judgment and potentially empathy from the critical moment of lethal decision-making, as critics argue."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de-CH"/>
              <a:t>(Point 3):</a:t>
            </a:r>
            <a:r>
              <a:rPr lang="de-CH"/>
              <a:t> "From a morale perspective, the implications are significant. Entrusting lethal decisions to machines can fundamentally undermine soldiers' trust in their equipment and potentially their leaders. The perceived loss of human control can be deeply unsettling, impacting both willingness to fight and commitment to serve."</a:t>
            </a:r>
            <a:endParaRPr/>
          </a:p>
          <a:p>
            <a:pPr indent="0" lvl="0" marL="0" rtl="0" algn="l">
              <a:spcBef>
                <a:spcPts val="0"/>
              </a:spcBef>
              <a:spcAft>
                <a:spcPts val="0"/>
              </a:spcAft>
              <a:buNone/>
            </a:pPr>
            <a:r>
              <a:t/>
            </a:r>
            <a:endParaRPr b="1"/>
          </a:p>
        </p:txBody>
      </p:sp>
      <p:sp>
        <p:nvSpPr>
          <p:cNvPr id="373" name="Google Shape;373;p10:notes"/>
          <p:cNvSpPr txBox="1"/>
          <p:nvPr>
            <p:ph idx="12" type="sldNum"/>
          </p:nvPr>
        </p:nvSpPr>
        <p:spPr>
          <a:xfrm>
            <a:off x="5462663" y="8712000"/>
            <a:ext cx="871173" cy="179512"/>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dk1"/>
              </a:buClr>
              <a:buSzPts val="900"/>
              <a:buNone/>
            </a:pPr>
            <a:fld id="{00000000-1234-1234-1234-123412341234}" type="slidenum">
              <a:rPr lang="de-CH"/>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1:notes"/>
          <p:cNvSpPr/>
          <p:nvPr>
            <p:ph idx="2" type="sldImg"/>
          </p:nvPr>
        </p:nvSpPr>
        <p:spPr>
          <a:xfrm>
            <a:off x="765175" y="900113"/>
            <a:ext cx="5559425" cy="31273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11:notes"/>
          <p:cNvSpPr txBox="1"/>
          <p:nvPr>
            <p:ph idx="1" type="body"/>
          </p:nvPr>
        </p:nvSpPr>
        <p:spPr>
          <a:xfrm>
            <a:off x="773424" y="4283968"/>
            <a:ext cx="5560412" cy="4248472"/>
          </a:xfrm>
          <a:prstGeom prst="rect">
            <a:avLst/>
          </a:prstGeom>
          <a:noFill/>
          <a:ln>
            <a:noFill/>
          </a:ln>
        </p:spPr>
        <p:txBody>
          <a:bodyPr anchorCtr="0" anchor="t" bIns="0" lIns="0" spcFirstLastPara="1" rIns="0" wrap="square" tIns="0">
            <a:noAutofit/>
          </a:bodyPr>
          <a:lstStyle/>
          <a:p>
            <a:pPr indent="-215900" lvl="0" marL="285750" rtl="0" algn="l">
              <a:spcBef>
                <a:spcPts val="600"/>
              </a:spcBef>
              <a:spcAft>
                <a:spcPts val="0"/>
              </a:spcAft>
              <a:buClr>
                <a:schemeClr val="dk1"/>
              </a:buClr>
              <a:buSzPts val="1100"/>
              <a:buFont typeface="Arial"/>
              <a:buNone/>
            </a:pPr>
            <a:r>
              <a:rPr b="1" lang="de-CH"/>
              <a:t>(Point 1): "Turning now to the Ukraine conflict, we see these concepts playing out in real-time. Drone warfare isn't just present; it's often dominant, fundamentally reshaping tactics on the ground. We're seeing the rise of 'robot first' concepts and drones reportedly responsible for a huge percentage of casualties."   </a:t>
            </a:r>
            <a:endParaRPr b="1"/>
          </a:p>
          <a:p>
            <a:pPr indent="-215900" lvl="0" marL="285750" rtl="0" algn="l">
              <a:spcBef>
                <a:spcPts val="600"/>
              </a:spcBef>
              <a:spcAft>
                <a:spcPts val="0"/>
              </a:spcAft>
              <a:buClr>
                <a:schemeClr val="dk1"/>
              </a:buClr>
              <a:buSzPts val="1100"/>
              <a:buFont typeface="Arial"/>
              <a:buNone/>
            </a:pPr>
            <a:r>
              <a:rPr b="1" lang="de-CH"/>
              <a:t>(Point 2): "This creates an intense psychological pressure cooker for soldiers. The feeling of being under constant surveillance from adversaries' drones has been starkly described as living under 'a thousand snipers in the sky'. This creates a qualitatively different kind of stress from intermittent artillery fire – it's persistent and pervasive."   </a:t>
            </a:r>
            <a:endParaRPr b="1"/>
          </a:p>
          <a:p>
            <a:pPr indent="-215900" lvl="0" marL="285750" rtl="0" algn="l">
              <a:spcBef>
                <a:spcPts val="600"/>
              </a:spcBef>
              <a:spcAft>
                <a:spcPts val="0"/>
              </a:spcAft>
              <a:buClr>
                <a:schemeClr val="dk1"/>
              </a:buClr>
              <a:buSzPts val="1100"/>
              <a:buFont typeface="Arial"/>
              <a:buNone/>
            </a:pPr>
            <a:r>
              <a:rPr b="1" lang="de-CH"/>
              <a:t>(Point 3): "The conflict also exemplifies a rapid, high-stakes innovation cycle. Both sides constantly develop new drone tactics, technologies, and countermeasures, creating a dynamic arms race. As Michael Howard observed in the context of World War I, but highly applicable here: '...on the Western Front, each side gradually learned from its mistakes, but often applied that learning only to find that its adversary had learned a little more.'  This continuous adaptation creates periods of intense vulnerability and uncertainty for soldiers when the adversary gains a temporary technological edge, directly impacting morale."   </a:t>
            </a:r>
            <a:endParaRPr b="1"/>
          </a:p>
          <a:p>
            <a:pPr indent="-215900" lvl="0" marL="285750" rtl="0" algn="l">
              <a:spcBef>
                <a:spcPts val="600"/>
              </a:spcBef>
              <a:spcAft>
                <a:spcPts val="0"/>
              </a:spcAft>
              <a:buClr>
                <a:schemeClr val="dk1"/>
              </a:buClr>
              <a:buSzPts val="1100"/>
              <a:buFont typeface="Arial"/>
              <a:buNone/>
            </a:pPr>
            <a:r>
              <a:t/>
            </a:r>
            <a:endParaRPr b="1"/>
          </a:p>
        </p:txBody>
      </p:sp>
      <p:sp>
        <p:nvSpPr>
          <p:cNvPr id="386" name="Google Shape;386;p11:notes"/>
          <p:cNvSpPr txBox="1"/>
          <p:nvPr>
            <p:ph idx="12" type="sldNum"/>
          </p:nvPr>
        </p:nvSpPr>
        <p:spPr>
          <a:xfrm>
            <a:off x="5462663" y="8712000"/>
            <a:ext cx="871173" cy="179512"/>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dk1"/>
              </a:buClr>
              <a:buSzPts val="900"/>
              <a:buNone/>
            </a:pPr>
            <a:fld id="{00000000-1234-1234-1234-123412341234}" type="slidenum">
              <a:rPr lang="de-CH"/>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2:notes"/>
          <p:cNvSpPr/>
          <p:nvPr>
            <p:ph idx="2" type="sldImg"/>
          </p:nvPr>
        </p:nvSpPr>
        <p:spPr>
          <a:xfrm>
            <a:off x="764704" y="899592"/>
            <a:ext cx="5560412" cy="312773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p12:notes"/>
          <p:cNvSpPr txBox="1"/>
          <p:nvPr>
            <p:ph idx="1" type="body"/>
          </p:nvPr>
        </p:nvSpPr>
        <p:spPr>
          <a:xfrm>
            <a:off x="773424" y="4283968"/>
            <a:ext cx="5560412" cy="424847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de-CH"/>
              <a:t>(Point 1): "Looking specifically at morale impacts in Ukraine: Combat morale is under pressure from constant enemy surveillance, inducing a feeling of lost control. However, it's not entirely negative. Access to friendly drones for reconnaissance or protection can boost morale by restoring situational awareness and a sense of agency."   </a:t>
            </a:r>
            <a:endParaRPr/>
          </a:p>
          <a:p>
            <a:pPr indent="0" lvl="0" marL="0" rtl="0" algn="l">
              <a:spcBef>
                <a:spcPts val="0"/>
              </a:spcBef>
              <a:spcAft>
                <a:spcPts val="0"/>
              </a:spcAft>
              <a:buNone/>
            </a:pPr>
            <a:r>
              <a:rPr lang="de-CH"/>
              <a:t>(Point 2): "Challenges to Service Morale are particularly acute for drone operators themselves. They face immense stress, potential 'psychological whiplash', and often work in physical and social isolation, detached from traditional unit structures and the vital camaraderie that builds resilience. As one source notes, 'one of the most significant drivers of morale [lies in] the fellow soldier'. Furthermore, there's a risk they may lack recognition, being seen more as technicians than warriors, which can undermine long-term commitment."   </a:t>
            </a:r>
            <a:endParaRPr/>
          </a:p>
          <a:p>
            <a:pPr indent="0" lvl="0" marL="0" rtl="0" algn="l">
              <a:spcBef>
                <a:spcPts val="0"/>
              </a:spcBef>
              <a:spcAft>
                <a:spcPts val="0"/>
              </a:spcAft>
              <a:buNone/>
            </a:pPr>
            <a:r>
              <a:rPr lang="de-CH"/>
              <a:t>(Point 3): "This highlights the critical need for developing tailored resilience factors: specific psychological support programs, intentional efforts to build cohesion and peer support networks for technical personnel, and clear organizational validation of their essential contributions."   </a:t>
            </a:r>
            <a:endParaRPr/>
          </a:p>
          <a:p>
            <a:pPr indent="0" lvl="0" marL="0" rtl="0" algn="l">
              <a:spcBef>
                <a:spcPts val="0"/>
              </a:spcBef>
              <a:spcAft>
                <a:spcPts val="0"/>
              </a:spcAft>
              <a:buNone/>
            </a:pPr>
            <a:r>
              <a:t/>
            </a:r>
            <a:endParaRPr/>
          </a:p>
        </p:txBody>
      </p:sp>
      <p:sp>
        <p:nvSpPr>
          <p:cNvPr id="399" name="Google Shape;399;p12:notes"/>
          <p:cNvSpPr txBox="1"/>
          <p:nvPr>
            <p:ph idx="12" type="sldNum"/>
          </p:nvPr>
        </p:nvSpPr>
        <p:spPr>
          <a:xfrm>
            <a:off x="5462663" y="8712000"/>
            <a:ext cx="871173" cy="179512"/>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dk1"/>
              </a:buClr>
              <a:buSzPts val="900"/>
              <a:buNone/>
            </a:pPr>
            <a:fld id="{00000000-1234-1234-1234-123412341234}" type="slidenum">
              <a:rPr lang="de-CH"/>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13:notes"/>
          <p:cNvSpPr/>
          <p:nvPr>
            <p:ph idx="2" type="sldImg"/>
          </p:nvPr>
        </p:nvSpPr>
        <p:spPr>
          <a:xfrm>
            <a:off x="764704" y="899592"/>
            <a:ext cx="5560412" cy="312773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p13:notes"/>
          <p:cNvSpPr txBox="1"/>
          <p:nvPr>
            <p:ph idx="1" type="body"/>
          </p:nvPr>
        </p:nvSpPr>
        <p:spPr>
          <a:xfrm>
            <a:off x="773424" y="4283968"/>
            <a:ext cx="5560412" cy="424847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de-CH">
                <a:latin typeface="Calibri"/>
                <a:ea typeface="Calibri"/>
                <a:cs typeface="Calibri"/>
                <a:sym typeface="Calibri"/>
              </a:rPr>
              <a:t>Point 1): "The Ukraine war also vividly demonstrates the impact of conflict in the digital age on the Morale to Defend. Social media and instant news provide unprecedented public access to the front lines."   </a:t>
            </a:r>
            <a:endParaRPr>
              <a:latin typeface="Calibri"/>
              <a:ea typeface="Calibri"/>
              <a:cs typeface="Calibri"/>
              <a:sym typeface="Calibri"/>
            </a:endParaRPr>
          </a:p>
          <a:p>
            <a:pPr indent="0" lvl="0" marL="0" rtl="0" algn="l">
              <a:spcBef>
                <a:spcPts val="0"/>
              </a:spcBef>
              <a:spcAft>
                <a:spcPts val="0"/>
              </a:spcAft>
              <a:buNone/>
            </a:pPr>
            <a:r>
              <a:rPr lang="de-CH">
                <a:latin typeface="Calibri"/>
                <a:ea typeface="Calibri"/>
                <a:cs typeface="Calibri"/>
                <a:sym typeface="Calibri"/>
              </a:rPr>
              <a:t>(Point 2): "This is a distinct double-edged sword. It can galvanize immense public support – fundraising, volunteering, reinforcing narratives of heroic defense. But the relentless exposure to graphic content also risks 'compassion fatigue,' desensitization, and disillusionment over time."   </a:t>
            </a:r>
            <a:endParaRPr>
              <a:latin typeface="Calibri"/>
              <a:ea typeface="Calibri"/>
              <a:cs typeface="Calibri"/>
              <a:sym typeface="Calibri"/>
            </a:endParaRPr>
          </a:p>
          <a:p>
            <a:pPr indent="0" lvl="0" marL="0" rtl="0" algn="l">
              <a:spcBef>
                <a:spcPts val="0"/>
              </a:spcBef>
              <a:spcAft>
                <a:spcPts val="0"/>
              </a:spcAft>
              <a:buNone/>
            </a:pPr>
            <a:r>
              <a:rPr lang="de-CH">
                <a:latin typeface="Calibri"/>
                <a:ea typeface="Calibri"/>
                <a:cs typeface="Calibri"/>
                <a:sym typeface="Calibri"/>
              </a:rPr>
              <a:t>(Point 3): "The information space truly becomes a narrative battleground, where how events are framed – as justified actions or unbearable atrocities – directly shapes societal willingness to continue supporting the conflict."   </a:t>
            </a:r>
            <a:endParaRPr>
              <a:latin typeface="Calibri"/>
              <a:ea typeface="Calibri"/>
              <a:cs typeface="Calibri"/>
              <a:sym typeface="Calibri"/>
            </a:endParaRPr>
          </a:p>
          <a:p>
            <a:pPr indent="0" lvl="0" marL="0" rtl="0" algn="l">
              <a:spcBef>
                <a:spcPts val="0"/>
              </a:spcBef>
              <a:spcAft>
                <a:spcPts val="0"/>
              </a:spcAft>
              <a:buNone/>
            </a:pPr>
            <a:r>
              <a:rPr lang="de-CH">
                <a:latin typeface="Calibri"/>
                <a:ea typeface="Calibri"/>
                <a:cs typeface="Calibri"/>
                <a:sym typeface="Calibri"/>
              </a:rPr>
              <a:t>(Point 4): "Therefore, managing these narratives and countering misinformation becomes a strategic imperative for maintaining the long-term public will required to sustain the defense effort."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411" name="Google Shape;411;p13:notes"/>
          <p:cNvSpPr txBox="1"/>
          <p:nvPr>
            <p:ph idx="12" type="sldNum"/>
          </p:nvPr>
        </p:nvSpPr>
        <p:spPr>
          <a:xfrm>
            <a:off x="5462663" y="8712000"/>
            <a:ext cx="871173" cy="179512"/>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dk1"/>
              </a:buClr>
              <a:buSzPts val="900"/>
              <a:buNone/>
            </a:pPr>
            <a:fld id="{00000000-1234-1234-1234-123412341234}" type="slidenum">
              <a:rPr lang="de-CH"/>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4:notes"/>
          <p:cNvSpPr/>
          <p:nvPr>
            <p:ph idx="2" type="sldImg"/>
          </p:nvPr>
        </p:nvSpPr>
        <p:spPr>
          <a:xfrm>
            <a:off x="764704" y="899592"/>
            <a:ext cx="5560412" cy="312773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2" name="Google Shape;422;p14:notes"/>
          <p:cNvSpPr txBox="1"/>
          <p:nvPr>
            <p:ph idx="1" type="body"/>
          </p:nvPr>
        </p:nvSpPr>
        <p:spPr>
          <a:xfrm>
            <a:off x="773424" y="4283968"/>
            <a:ext cx="5560412" cy="4248472"/>
          </a:xfrm>
          <a:prstGeom prst="rect">
            <a:avLst/>
          </a:prstGeom>
          <a:noFill/>
          <a:ln>
            <a:noFill/>
          </a:ln>
        </p:spPr>
        <p:txBody>
          <a:bodyPr anchorCtr="0" anchor="t" bIns="0" lIns="0" spcFirstLastPara="1" rIns="0" wrap="square" tIns="0">
            <a:noAutofit/>
          </a:bodyPr>
          <a:lstStyle/>
          <a:p>
            <a:pPr indent="-285750" lvl="0" marL="285750" rtl="0" algn="l">
              <a:spcBef>
                <a:spcPts val="0"/>
              </a:spcBef>
              <a:spcAft>
                <a:spcPts val="0"/>
              </a:spcAft>
              <a:buClr>
                <a:schemeClr val="dk1"/>
              </a:buClr>
              <a:buSzPts val="1100"/>
              <a:buFont typeface="Arial"/>
              <a:buChar char="•"/>
            </a:pPr>
            <a:r>
              <a:rPr lang="de-CH"/>
              <a:t>"So, what are the essential implications for military leaders? Our analysis points to four key imperatives:"</a:t>
            </a:r>
            <a:endParaRPr/>
          </a:p>
          <a:p>
            <a:pPr indent="-69850" lvl="0" marL="0" rtl="0" algn="l">
              <a:spcBef>
                <a:spcPts val="0"/>
              </a:spcBef>
              <a:spcAft>
                <a:spcPts val="0"/>
              </a:spcAft>
              <a:buClr>
                <a:schemeClr val="dk1"/>
              </a:buClr>
              <a:buSzPts val="1100"/>
              <a:buChar char="•"/>
            </a:pPr>
            <a:r>
              <a:rPr b="1" lang="de-CH"/>
              <a:t>Point 1):</a:t>
            </a:r>
            <a:r>
              <a:rPr lang="de-CH"/>
              <a:t> "First, </a:t>
            </a:r>
            <a:r>
              <a:rPr b="1" lang="de-CH"/>
              <a:t>Proactive Narrative Management</a:t>
            </a:r>
            <a:r>
              <a:rPr lang="de-CH"/>
              <a:t> is essential. Leaders must actively shape how AWS are understood, embedding them within existing military ethos and consistently communicating the primacy of ethical guidelines and human control. Don't let the technology's narrative run unchecked."  </a:t>
            </a:r>
            <a:endParaRPr/>
          </a:p>
          <a:p>
            <a:pPr indent="-69850" lvl="0" marL="0" rtl="0" algn="l">
              <a:spcBef>
                <a:spcPts val="0"/>
              </a:spcBef>
              <a:spcAft>
                <a:spcPts val="0"/>
              </a:spcAft>
              <a:buClr>
                <a:schemeClr val="dk1"/>
              </a:buClr>
              <a:buSzPts val="1100"/>
              <a:buChar char="•"/>
            </a:pPr>
            <a:r>
              <a:t/>
            </a:r>
            <a:endParaRPr/>
          </a:p>
          <a:p>
            <a:pPr indent="-69850" lvl="0" marL="0" rtl="0" algn="l">
              <a:spcBef>
                <a:spcPts val="0"/>
              </a:spcBef>
              <a:spcAft>
                <a:spcPts val="0"/>
              </a:spcAft>
              <a:buClr>
                <a:schemeClr val="dk1"/>
              </a:buClr>
              <a:buSzPts val="1100"/>
              <a:buChar char="•"/>
            </a:pPr>
            <a:r>
              <a:rPr b="1" lang="de-CH"/>
              <a:t>(Point 2):</a:t>
            </a:r>
            <a:r>
              <a:rPr lang="de-CH"/>
              <a:t> "Second, take deliberate steps to </a:t>
            </a:r>
            <a:r>
              <a:rPr b="1" lang="de-CH"/>
              <a:t>Bolster Combat Morale</a:t>
            </a:r>
            <a:r>
              <a:rPr lang="de-CH"/>
              <a:t>. This means adapting training and doctrine to ensure soldiers feel competent and retain a sense of meaningful agency and control on the battlefield, even when interacting with autonomous systems."  </a:t>
            </a:r>
            <a:endParaRPr/>
          </a:p>
          <a:p>
            <a:pPr indent="-69850" lvl="0" marL="0" rtl="0" algn="l">
              <a:spcBef>
                <a:spcPts val="0"/>
              </a:spcBef>
              <a:spcAft>
                <a:spcPts val="0"/>
              </a:spcAft>
              <a:buClr>
                <a:schemeClr val="dk1"/>
              </a:buClr>
              <a:buSzPts val="1100"/>
              <a:buChar char="•"/>
            </a:pPr>
            <a:r>
              <a:t/>
            </a:r>
            <a:endParaRPr/>
          </a:p>
          <a:p>
            <a:pPr indent="-69850" lvl="0" marL="0" rtl="0" algn="l">
              <a:spcBef>
                <a:spcPts val="0"/>
              </a:spcBef>
              <a:spcAft>
                <a:spcPts val="0"/>
              </a:spcAft>
              <a:buClr>
                <a:schemeClr val="dk1"/>
              </a:buClr>
              <a:buSzPts val="1100"/>
              <a:buChar char="•"/>
            </a:pPr>
            <a:r>
              <a:rPr b="1" lang="de-CH"/>
              <a:t>(Point 3):</a:t>
            </a:r>
            <a:r>
              <a:rPr lang="de-CH"/>
              <a:t> "Third, actively </a:t>
            </a:r>
            <a:r>
              <a:rPr b="1" lang="de-CH"/>
              <a:t>Cultivate Service Morale</a:t>
            </a:r>
            <a:r>
              <a:rPr lang="de-CH"/>
              <a:t> for </a:t>
            </a:r>
            <a:r>
              <a:rPr i="1" lang="de-CH"/>
              <a:t>all</a:t>
            </a:r>
            <a:r>
              <a:rPr lang="de-CH"/>
              <a:t> personnel. Create recognized career paths for technical specialists, invest in tailored support systems, and foster an inclusive culture that values both traditional combat skills and technical expertise, explicitly working to avoid organizational divides."  </a:t>
            </a:r>
            <a:endParaRPr/>
          </a:p>
          <a:p>
            <a:pPr indent="-69850" lvl="0" marL="0" rtl="0" algn="l">
              <a:spcBef>
                <a:spcPts val="0"/>
              </a:spcBef>
              <a:spcAft>
                <a:spcPts val="0"/>
              </a:spcAft>
              <a:buClr>
                <a:schemeClr val="dk1"/>
              </a:buClr>
              <a:buSzPts val="1100"/>
              <a:buChar char="•"/>
            </a:pPr>
            <a:r>
              <a:t/>
            </a:r>
            <a:endParaRPr/>
          </a:p>
          <a:p>
            <a:pPr indent="-69850" lvl="0" marL="0" rtl="0" algn="l">
              <a:spcBef>
                <a:spcPts val="0"/>
              </a:spcBef>
              <a:spcAft>
                <a:spcPts val="0"/>
              </a:spcAft>
              <a:buClr>
                <a:schemeClr val="dk1"/>
              </a:buClr>
              <a:buSzPts val="1100"/>
              <a:buChar char="•"/>
            </a:pPr>
            <a:r>
              <a:rPr b="1" lang="de-CH"/>
              <a:t>(Point 4):</a:t>
            </a:r>
            <a:r>
              <a:rPr lang="de-CH"/>
              <a:t> "And fourth, </a:t>
            </a:r>
            <a:r>
              <a:rPr b="1" lang="de-CH"/>
              <a:t>Secure the Morale to Defend</a:t>
            </a:r>
            <a:r>
              <a:rPr lang="de-CH"/>
              <a:t>. This requires earning and maintaining public trust through transparency about AWS capabilities and limitations, and establishing clear, verifiable policies that guarantee meaningful human control and legal accountability. Without this societal backing, the legitimacy of using these systems evaporates."</a:t>
            </a:r>
            <a:endParaRPr/>
          </a:p>
          <a:p>
            <a:pPr indent="-304800" lvl="0" marL="285750" rtl="0" algn="l">
              <a:spcBef>
                <a:spcPts val="0"/>
              </a:spcBef>
              <a:spcAft>
                <a:spcPts val="0"/>
              </a:spcAft>
              <a:buSzPts val="1400"/>
              <a:buChar char="•"/>
            </a:pPr>
            <a:r>
              <a:t/>
            </a:r>
            <a:endParaRPr b="1"/>
          </a:p>
          <a:p>
            <a:pPr indent="0" lvl="0" marL="0" rtl="0" algn="l">
              <a:spcBef>
                <a:spcPts val="0"/>
              </a:spcBef>
              <a:spcAft>
                <a:spcPts val="0"/>
              </a:spcAft>
              <a:buNone/>
            </a:pPr>
            <a:r>
              <a:t/>
            </a:r>
            <a:endParaRPr>
              <a:latin typeface="Calibri"/>
              <a:ea typeface="Calibri"/>
              <a:cs typeface="Calibri"/>
              <a:sym typeface="Calibri"/>
            </a:endParaRPr>
          </a:p>
        </p:txBody>
      </p:sp>
      <p:sp>
        <p:nvSpPr>
          <p:cNvPr id="423" name="Google Shape;423;p14:notes"/>
          <p:cNvSpPr txBox="1"/>
          <p:nvPr>
            <p:ph idx="12" type="sldNum"/>
          </p:nvPr>
        </p:nvSpPr>
        <p:spPr>
          <a:xfrm>
            <a:off x="5462663" y="8712000"/>
            <a:ext cx="871173" cy="179512"/>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dk1"/>
              </a:buClr>
              <a:buSzPts val="900"/>
              <a:buNone/>
            </a:pPr>
            <a:fld id="{00000000-1234-1234-1234-123412341234}" type="slidenum">
              <a:rPr lang="de-CH"/>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5527aa712e_0_57:notes"/>
          <p:cNvSpPr/>
          <p:nvPr>
            <p:ph idx="2" type="sldImg"/>
          </p:nvPr>
        </p:nvSpPr>
        <p:spPr>
          <a:xfrm>
            <a:off x="764704" y="899592"/>
            <a:ext cx="5560500" cy="31278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35527aa712e_0_57:notes"/>
          <p:cNvSpPr txBox="1"/>
          <p:nvPr>
            <p:ph idx="12" type="sldNum"/>
          </p:nvPr>
        </p:nvSpPr>
        <p:spPr>
          <a:xfrm>
            <a:off x="5462663" y="8712000"/>
            <a:ext cx="871200" cy="179400"/>
          </a:xfrm>
          <a:prstGeom prst="rect">
            <a:avLst/>
          </a:prstGeom>
        </p:spPr>
        <p:txBody>
          <a:bodyPr anchorCtr="0" anchor="t" bIns="0" lIns="0" spcFirstLastPara="1" rIns="0" wrap="square" tIns="0">
            <a:noAutofit/>
          </a:bodyPr>
          <a:lstStyle/>
          <a:p>
            <a:pPr indent="0" lvl="0" marL="0" rtl="0" algn="r">
              <a:spcBef>
                <a:spcPts val="0"/>
              </a:spcBef>
              <a:spcAft>
                <a:spcPts val="0"/>
              </a:spcAft>
              <a:buClr>
                <a:schemeClr val="dk1"/>
              </a:buClr>
              <a:buSzPts val="900"/>
              <a:buFont typeface="Arial"/>
              <a:buNone/>
            </a:pPr>
            <a:fld id="{00000000-1234-1234-1234-123412341234}" type="slidenum">
              <a:rPr lang="de-CH"/>
              <a:t>‹#›</a:t>
            </a:fld>
            <a:endParaRPr/>
          </a:p>
        </p:txBody>
      </p:sp>
      <p:sp>
        <p:nvSpPr>
          <p:cNvPr id="435" name="Google Shape;435;g35527aa712e_0_57:notes"/>
          <p:cNvSpPr txBox="1"/>
          <p:nvPr>
            <p:ph idx="1" type="body"/>
          </p:nvPr>
        </p:nvSpPr>
        <p:spPr>
          <a:xfrm>
            <a:off x="773424" y="4283968"/>
            <a:ext cx="5560500" cy="4248600"/>
          </a:xfrm>
          <a:prstGeom prst="rect">
            <a:avLst/>
          </a:prstGeom>
        </p:spPr>
        <p:txBody>
          <a:bodyPr anchorCtr="0" anchor="t" bIns="0" lIns="0" spcFirstLastPara="1" rIns="0" wrap="square" tIns="0">
            <a:noAutofit/>
          </a:bodyPr>
          <a:lstStyle/>
          <a:p>
            <a:pPr indent="0" lvl="0" marL="0" rtl="0" algn="l">
              <a:lnSpc>
                <a:spcPct val="115000"/>
              </a:lnSpc>
              <a:spcBef>
                <a:spcPts val="1200"/>
              </a:spcBef>
              <a:spcAft>
                <a:spcPts val="0"/>
              </a:spcAft>
              <a:buClr>
                <a:schemeClr val="dk1"/>
              </a:buClr>
              <a:buSzPts val="1100"/>
              <a:buFont typeface="Arial"/>
              <a:buNone/>
            </a:pPr>
            <a:r>
              <a:rPr lang="de-CH"/>
              <a:t>(Opening):</a:t>
            </a:r>
            <a:br>
              <a:rPr lang="de-CH"/>
            </a:br>
            <a:r>
              <a:rPr lang="de-CH"/>
              <a:t> “Before we close, we need to consider the consequences if we fail to integrate autonomous weapons systems thoughtfully and ethically.”</a:t>
            </a:r>
            <a:endParaRPr/>
          </a:p>
          <a:p>
            <a:pPr indent="0" lvl="0" marL="0" rtl="0" algn="l">
              <a:lnSpc>
                <a:spcPct val="115000"/>
              </a:lnSpc>
              <a:spcBef>
                <a:spcPts val="1200"/>
              </a:spcBef>
              <a:spcAft>
                <a:spcPts val="0"/>
              </a:spcAft>
              <a:buClr>
                <a:schemeClr val="dk1"/>
              </a:buClr>
              <a:buSzPts val="1100"/>
              <a:buFont typeface="Arial"/>
              <a:buNone/>
            </a:pPr>
            <a:r>
              <a:rPr lang="de-CH"/>
              <a:t>(Notes for Bullet 1):</a:t>
            </a:r>
            <a:br>
              <a:rPr lang="de-CH"/>
            </a:br>
            <a:r>
              <a:rPr lang="de-CH"/>
              <a:t> “First, we risk a breakdown in trust within the force. Soldiers may feel alienated or unsupported by machines they neither control nor understand.”</a:t>
            </a:r>
            <a:endParaRPr/>
          </a:p>
          <a:p>
            <a:pPr indent="0" lvl="0" marL="0" rtl="0" algn="l">
              <a:lnSpc>
                <a:spcPct val="115000"/>
              </a:lnSpc>
              <a:spcBef>
                <a:spcPts val="1200"/>
              </a:spcBef>
              <a:spcAft>
                <a:spcPts val="0"/>
              </a:spcAft>
              <a:buClr>
                <a:schemeClr val="dk1"/>
              </a:buClr>
              <a:buSzPts val="1100"/>
              <a:buFont typeface="Arial"/>
              <a:buNone/>
            </a:pPr>
            <a:r>
              <a:rPr lang="de-CH"/>
              <a:t>(Notes for Bullet 2):</a:t>
            </a:r>
            <a:br>
              <a:rPr lang="de-CH"/>
            </a:br>
            <a:r>
              <a:rPr lang="de-CH"/>
              <a:t> “Second, we face the danger of internal division. A fragmented force where traditional soldiers and technical personnel don’t trust each other weakens cohesion — and effectiveness.”</a:t>
            </a:r>
            <a:endParaRPr/>
          </a:p>
          <a:p>
            <a:pPr indent="0" lvl="0" marL="0" rtl="0" algn="l">
              <a:lnSpc>
                <a:spcPct val="115000"/>
              </a:lnSpc>
              <a:spcBef>
                <a:spcPts val="1200"/>
              </a:spcBef>
              <a:spcAft>
                <a:spcPts val="0"/>
              </a:spcAft>
              <a:buClr>
                <a:schemeClr val="dk1"/>
              </a:buClr>
              <a:buSzPts val="1100"/>
              <a:buFont typeface="Arial"/>
              <a:buNone/>
            </a:pPr>
            <a:r>
              <a:rPr lang="de-CH"/>
              <a:t>(Notes for Bullet 3):</a:t>
            </a:r>
            <a:br>
              <a:rPr lang="de-CH"/>
            </a:br>
            <a:r>
              <a:rPr lang="de-CH"/>
              <a:t> “Third, a crisis in recruitment. If the public perceives military service as morally ambiguous or dominated by machines, motivation to enlist — especially among young people — will suffer.”</a:t>
            </a:r>
            <a:endParaRPr/>
          </a:p>
          <a:p>
            <a:pPr indent="0" lvl="0" marL="0" rtl="0" algn="l">
              <a:lnSpc>
                <a:spcPct val="115000"/>
              </a:lnSpc>
              <a:spcBef>
                <a:spcPts val="1200"/>
              </a:spcBef>
              <a:spcAft>
                <a:spcPts val="0"/>
              </a:spcAft>
              <a:buClr>
                <a:schemeClr val="dk1"/>
              </a:buClr>
              <a:buSzPts val="1100"/>
              <a:buFont typeface="Arial"/>
              <a:buNone/>
            </a:pPr>
            <a:r>
              <a:rPr lang="de-CH"/>
              <a:t>(Notes for Bullet 4):</a:t>
            </a:r>
            <a:br>
              <a:rPr lang="de-CH"/>
            </a:br>
            <a:r>
              <a:rPr lang="de-CH"/>
              <a:t> “Fourth, the public’s response to even a single AWS error could be catastrophic. Without clear accountability, outrage spreads fast. Trust in the armed forces can evaporate overnight.”</a:t>
            </a:r>
            <a:endParaRPr/>
          </a:p>
          <a:p>
            <a:pPr indent="0" lvl="0" marL="0" rtl="0" algn="l">
              <a:lnSpc>
                <a:spcPct val="115000"/>
              </a:lnSpc>
              <a:spcBef>
                <a:spcPts val="1200"/>
              </a:spcBef>
              <a:spcAft>
                <a:spcPts val="0"/>
              </a:spcAft>
              <a:buClr>
                <a:schemeClr val="dk1"/>
              </a:buClr>
              <a:buSzPts val="1100"/>
              <a:buFont typeface="Arial"/>
              <a:buNone/>
            </a:pPr>
            <a:r>
              <a:rPr lang="de-CH"/>
              <a:t>(Notes for Bullet 5):</a:t>
            </a:r>
            <a:br>
              <a:rPr lang="de-CH"/>
            </a:br>
            <a:r>
              <a:rPr lang="de-CH"/>
              <a:t> “And finally, these issues undermine democratic legitimacy itself. If civilians lose faith in military leadership or see AWS as unethical, the will to defend erodes at the national level.”</a:t>
            </a:r>
            <a:endParaRPr/>
          </a:p>
          <a:p>
            <a:pPr indent="0" lvl="0" marL="0" rtl="0" algn="l">
              <a:lnSpc>
                <a:spcPct val="115000"/>
              </a:lnSpc>
              <a:spcBef>
                <a:spcPts val="1200"/>
              </a:spcBef>
              <a:spcAft>
                <a:spcPts val="0"/>
              </a:spcAft>
              <a:buClr>
                <a:schemeClr val="dk1"/>
              </a:buClr>
              <a:buSzPts val="1100"/>
              <a:buFont typeface="Arial"/>
              <a:buNone/>
            </a:pPr>
            <a:r>
              <a:rPr lang="de-CH"/>
              <a:t>(Closing):</a:t>
            </a:r>
            <a:br>
              <a:rPr lang="de-CH"/>
            </a:br>
            <a:r>
              <a:rPr lang="de-CH"/>
              <a:t> “So the stakes are high. But this slide isn’t meant to instill fear — it’s to make the risks visible. If we act early, transparently, and with strong leadership, we can avoid these outcomes. But we must act deliberately.”</a:t>
            </a:r>
            <a:endParaRPr/>
          </a:p>
          <a:p>
            <a:pPr indent="0" lvl="0" marL="0" rtl="0" algn="l">
              <a:spcBef>
                <a:spcPts val="1200"/>
              </a:spcBef>
              <a:spcAft>
                <a:spcPts val="60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15:notes"/>
          <p:cNvSpPr/>
          <p:nvPr>
            <p:ph idx="2" type="sldImg"/>
          </p:nvPr>
        </p:nvSpPr>
        <p:spPr>
          <a:xfrm>
            <a:off x="764704" y="899592"/>
            <a:ext cx="5560412" cy="312773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4" name="Google Shape;444;p15:notes"/>
          <p:cNvSpPr txBox="1"/>
          <p:nvPr>
            <p:ph idx="1" type="body"/>
          </p:nvPr>
        </p:nvSpPr>
        <p:spPr>
          <a:xfrm>
            <a:off x="773424" y="4283968"/>
            <a:ext cx="5560412" cy="424847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de-CH"/>
              <a:t>(Point 1):</a:t>
            </a:r>
            <a:r>
              <a:rPr lang="de-CH"/>
              <a:t> "In conclusion, our research strongly indicates that technology itself does not determine its effect on morale. Its impact is critically </a:t>
            </a:r>
            <a:r>
              <a:rPr i="1" lang="de-CH"/>
              <a:t>narrative-dependent</a:t>
            </a:r>
            <a:r>
              <a:rPr lang="de-CH"/>
              <a:t> and shaped by the human and organizational context surrounding its use."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de-CH"/>
              <a:t>(Point 2):</a:t>
            </a:r>
            <a:r>
              <a:rPr lang="de-CH"/>
              <a:t> "Morale, across all its levels, is malleable. History and the current conflict show it can be strengthened or severely weakened by technological shifts, depending entirely on how those shifts are integrated and managed through leadership."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de-CH"/>
              <a:t>(Point 3):</a:t>
            </a:r>
            <a:r>
              <a:rPr lang="de-CH"/>
              <a:t> "Autonomous Weapons Systems represent both significant potential and considerable peril. Whether they become a source of strength or a weakness hinges less on the technology itself, and more on how they are framed, controlled, and integrated into our ethical structures."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de-CH"/>
              <a:t>(Point 4):</a:t>
            </a:r>
            <a:r>
              <a:rPr lang="de-CH"/>
              <a:t> "Therefore, the imperative for leadership is clear: the cultural, ethical, and practical integration of AWS must be managed deliberately, proactively, and holistically."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de-CH"/>
              <a:t>(Point 5 &amp; Closing):</a:t>
            </a:r>
            <a:r>
              <a:rPr lang="de-CH"/>
              <a:t> "As we argue in our paper, </a:t>
            </a:r>
            <a:r>
              <a:rPr i="1" lang="de-CH"/>
              <a:t>'morale is the soul of war, and even autonomous machines will operate in the shadow of existing human narratives'</a:t>
            </a:r>
            <a:r>
              <a:rPr lang="de-CH"/>
              <a:t>. The fundamental challenge is uniting technological innovation with the psychological and ethical grounding that motivates soldiers and legitimizes military action in the eyes of society. Successfully navigating this requires us to, as we phrase it, </a:t>
            </a:r>
            <a:r>
              <a:rPr i="1" lang="de-CH"/>
              <a:t>'maintain humanity as the moral compass in the midst of war’s autonomous storm'</a:t>
            </a:r>
            <a:r>
              <a:rPr lang="de-CH"/>
              <a:t>. How we meet this challenge will define the future effectiveness and character of our armed forces."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de-CH"/>
              <a:t>"Thank you."</a:t>
            </a:r>
            <a:endParaRPr/>
          </a:p>
          <a:p>
            <a:pPr indent="0" lvl="0" marL="0" rtl="0" algn="l">
              <a:spcBef>
                <a:spcPts val="0"/>
              </a:spcBef>
              <a:spcAft>
                <a:spcPts val="0"/>
              </a:spcAft>
              <a:buNone/>
            </a:pPr>
            <a:r>
              <a:t/>
            </a:r>
            <a:endParaRPr b="1"/>
          </a:p>
        </p:txBody>
      </p:sp>
      <p:sp>
        <p:nvSpPr>
          <p:cNvPr id="445" name="Google Shape;445;p15:notes"/>
          <p:cNvSpPr txBox="1"/>
          <p:nvPr>
            <p:ph idx="12" type="sldNum"/>
          </p:nvPr>
        </p:nvSpPr>
        <p:spPr>
          <a:xfrm>
            <a:off x="5462663" y="8712000"/>
            <a:ext cx="871173" cy="179512"/>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dk1"/>
              </a:buClr>
              <a:buSzPts val="900"/>
              <a:buNone/>
            </a:pPr>
            <a:fld id="{00000000-1234-1234-1234-123412341234}" type="slidenum">
              <a:rPr lang="de-CH"/>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6:notes"/>
          <p:cNvSpPr txBox="1"/>
          <p:nvPr>
            <p:ph idx="1" type="body"/>
          </p:nvPr>
        </p:nvSpPr>
        <p:spPr>
          <a:xfrm>
            <a:off x="773424" y="4283968"/>
            <a:ext cx="5560412" cy="4248472"/>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t/>
            </a:r>
            <a:endParaRPr/>
          </a:p>
        </p:txBody>
      </p:sp>
      <p:sp>
        <p:nvSpPr>
          <p:cNvPr id="456" name="Google Shape;456;p16:notes"/>
          <p:cNvSpPr/>
          <p:nvPr>
            <p:ph idx="2" type="sldImg"/>
          </p:nvPr>
        </p:nvSpPr>
        <p:spPr>
          <a:xfrm>
            <a:off x="764704" y="899592"/>
            <a:ext cx="5560412" cy="312773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17:notes"/>
          <p:cNvSpPr txBox="1"/>
          <p:nvPr>
            <p:ph idx="1" type="body"/>
          </p:nvPr>
        </p:nvSpPr>
        <p:spPr>
          <a:xfrm>
            <a:off x="773424" y="4283968"/>
            <a:ext cx="5560412" cy="4248472"/>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t/>
            </a:r>
            <a:endParaRPr/>
          </a:p>
        </p:txBody>
      </p:sp>
      <p:sp>
        <p:nvSpPr>
          <p:cNvPr id="467" name="Google Shape;467;p17:notes"/>
          <p:cNvSpPr/>
          <p:nvPr>
            <p:ph idx="2" type="sldImg"/>
          </p:nvPr>
        </p:nvSpPr>
        <p:spPr>
          <a:xfrm>
            <a:off x="764704" y="899592"/>
            <a:ext cx="5560412" cy="312773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notes"/>
          <p:cNvSpPr txBox="1"/>
          <p:nvPr>
            <p:ph idx="1" type="body"/>
          </p:nvPr>
        </p:nvSpPr>
        <p:spPr>
          <a:xfrm>
            <a:off x="773424" y="4283968"/>
            <a:ext cx="5560412" cy="4248472"/>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t/>
            </a:r>
            <a:endParaRPr/>
          </a:p>
        </p:txBody>
      </p:sp>
      <p:sp>
        <p:nvSpPr>
          <p:cNvPr id="265" name="Google Shape;265;p2:notes"/>
          <p:cNvSpPr/>
          <p:nvPr>
            <p:ph idx="2" type="sldImg"/>
          </p:nvPr>
        </p:nvSpPr>
        <p:spPr>
          <a:xfrm>
            <a:off x="764704" y="899592"/>
            <a:ext cx="5560412" cy="312773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8:notes"/>
          <p:cNvSpPr txBox="1"/>
          <p:nvPr>
            <p:ph idx="1" type="body"/>
          </p:nvPr>
        </p:nvSpPr>
        <p:spPr>
          <a:xfrm>
            <a:off x="773424" y="4283968"/>
            <a:ext cx="5560412" cy="4248472"/>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t/>
            </a:r>
            <a:endParaRPr/>
          </a:p>
        </p:txBody>
      </p:sp>
      <p:sp>
        <p:nvSpPr>
          <p:cNvPr id="477" name="Google Shape;477;p18:notes"/>
          <p:cNvSpPr/>
          <p:nvPr>
            <p:ph idx="2" type="sldImg"/>
          </p:nvPr>
        </p:nvSpPr>
        <p:spPr>
          <a:xfrm>
            <a:off x="764704" y="899592"/>
            <a:ext cx="5560412" cy="312773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19:notes"/>
          <p:cNvSpPr txBox="1"/>
          <p:nvPr>
            <p:ph idx="1" type="body"/>
          </p:nvPr>
        </p:nvSpPr>
        <p:spPr>
          <a:xfrm>
            <a:off x="773424" y="4283968"/>
            <a:ext cx="5560412" cy="4248472"/>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t/>
            </a:r>
            <a:endParaRPr/>
          </a:p>
        </p:txBody>
      </p:sp>
      <p:sp>
        <p:nvSpPr>
          <p:cNvPr id="483" name="Google Shape;483;p19:notes"/>
          <p:cNvSpPr/>
          <p:nvPr>
            <p:ph idx="2" type="sldImg"/>
          </p:nvPr>
        </p:nvSpPr>
        <p:spPr>
          <a:xfrm>
            <a:off x="764704" y="899592"/>
            <a:ext cx="5560412" cy="312773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20:notes"/>
          <p:cNvSpPr txBox="1"/>
          <p:nvPr>
            <p:ph idx="1" type="body"/>
          </p:nvPr>
        </p:nvSpPr>
        <p:spPr>
          <a:xfrm>
            <a:off x="773424" y="4283968"/>
            <a:ext cx="5560412" cy="4248472"/>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t/>
            </a:r>
            <a:endParaRPr/>
          </a:p>
        </p:txBody>
      </p:sp>
      <p:sp>
        <p:nvSpPr>
          <p:cNvPr id="493" name="Google Shape;493;p20:notes"/>
          <p:cNvSpPr/>
          <p:nvPr>
            <p:ph idx="2" type="sldImg"/>
          </p:nvPr>
        </p:nvSpPr>
        <p:spPr>
          <a:xfrm>
            <a:off x="764704" y="899592"/>
            <a:ext cx="5560412" cy="312773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3:notes"/>
          <p:cNvSpPr/>
          <p:nvPr>
            <p:ph idx="2" type="sldImg"/>
          </p:nvPr>
        </p:nvSpPr>
        <p:spPr>
          <a:xfrm>
            <a:off x="764704" y="899592"/>
            <a:ext cx="5560412" cy="312773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p3:notes"/>
          <p:cNvSpPr txBox="1"/>
          <p:nvPr>
            <p:ph idx="1" type="body"/>
          </p:nvPr>
        </p:nvSpPr>
        <p:spPr>
          <a:xfrm>
            <a:off x="773424" y="4283968"/>
            <a:ext cx="5560412" cy="4248472"/>
          </a:xfrm>
          <a:prstGeom prst="rect">
            <a:avLst/>
          </a:prstGeom>
          <a:noFill/>
          <a:ln>
            <a:noFill/>
          </a:ln>
        </p:spPr>
        <p:txBody>
          <a:bodyPr anchorCtr="0" anchor="t" bIns="0" lIns="0" spcFirstLastPara="1" rIns="0" wrap="square" tIns="0">
            <a:noAutofit/>
          </a:bodyPr>
          <a:lstStyle/>
          <a:p>
            <a:pPr indent="0" lvl="0" marL="0" rtl="0" algn="l">
              <a:spcBef>
                <a:spcPts val="600"/>
              </a:spcBef>
              <a:spcAft>
                <a:spcPts val="0"/>
              </a:spcAft>
              <a:buClr>
                <a:schemeClr val="dk1"/>
              </a:buClr>
              <a:buSzPts val="1100"/>
              <a:buFont typeface="Arial"/>
              <a:buNone/>
            </a:pPr>
            <a:r>
              <a:rPr b="1" lang="de-CH"/>
              <a:t>(Point 1):</a:t>
            </a:r>
            <a:r>
              <a:rPr lang="de-CH"/>
              <a:t> "We are witnessing a fundamental transformation in warfare, driven by the rapid advancement of artificial intelligence and autonomous capabilities. The very nature of conflict is shifting."</a:t>
            </a:r>
            <a:endParaRPr/>
          </a:p>
          <a:p>
            <a:pPr indent="0" lvl="0" marL="0" rtl="0" algn="l">
              <a:spcBef>
                <a:spcPts val="600"/>
              </a:spcBef>
              <a:spcAft>
                <a:spcPts val="0"/>
              </a:spcAft>
              <a:buClr>
                <a:schemeClr val="dk1"/>
              </a:buClr>
              <a:buSzPts val="1100"/>
              <a:buFont typeface="Arial"/>
              <a:buNone/>
            </a:pPr>
            <a:r>
              <a:rPr b="1" lang="de-CH"/>
              <a:t>(Point 2):</a:t>
            </a:r>
            <a:r>
              <a:rPr lang="de-CH"/>
              <a:t> "But amidst this technological revolution, a crucial question remains: What about the human core? How do these sophisticated systems affect the psychology, the resilience, and ultimately the </a:t>
            </a:r>
            <a:r>
              <a:rPr b="1" lang="de-CH"/>
              <a:t>will to fight</a:t>
            </a:r>
            <a:r>
              <a:rPr lang="de-CH"/>
              <a:t> of the individual soldier?"  </a:t>
            </a:r>
            <a:endParaRPr/>
          </a:p>
          <a:p>
            <a:pPr indent="0" lvl="0" marL="0" rtl="0" algn="l">
              <a:spcBef>
                <a:spcPts val="600"/>
              </a:spcBef>
              <a:spcAft>
                <a:spcPts val="0"/>
              </a:spcAft>
              <a:buClr>
                <a:schemeClr val="dk1"/>
              </a:buClr>
              <a:buSzPts val="1100"/>
              <a:buFont typeface="Arial"/>
              <a:buNone/>
            </a:pPr>
            <a:r>
              <a:t/>
            </a:r>
            <a:endParaRPr/>
          </a:p>
          <a:p>
            <a:pPr indent="0" lvl="0" marL="0" rtl="0" algn="l">
              <a:spcBef>
                <a:spcPts val="600"/>
              </a:spcBef>
              <a:spcAft>
                <a:spcPts val="0"/>
              </a:spcAft>
              <a:buClr>
                <a:schemeClr val="dk1"/>
              </a:buClr>
              <a:buSzPts val="1100"/>
              <a:buFont typeface="Arial"/>
              <a:buNone/>
            </a:pPr>
            <a:r>
              <a:rPr b="1" lang="de-CH"/>
              <a:t>(Point 3):</a:t>
            </a:r>
            <a:r>
              <a:rPr lang="de-CH"/>
              <a:t> "Our research zeroes in on this human dimension, specifically examining the psychological impact of Autonomous Weapons Systems – AWS – on the multifaceted concept of </a:t>
            </a:r>
            <a:r>
              <a:rPr b="1" lang="de-CH"/>
              <a:t>soldier morale</a:t>
            </a:r>
            <a:r>
              <a:rPr lang="de-CH"/>
              <a:t>."  </a:t>
            </a:r>
            <a:endParaRPr/>
          </a:p>
          <a:p>
            <a:pPr indent="0" lvl="0" marL="0" rtl="0" algn="l">
              <a:spcBef>
                <a:spcPts val="600"/>
              </a:spcBef>
              <a:spcAft>
                <a:spcPts val="0"/>
              </a:spcAft>
              <a:buClr>
                <a:schemeClr val="dk1"/>
              </a:buClr>
              <a:buSzPts val="1100"/>
              <a:buFont typeface="Arial"/>
              <a:buNone/>
            </a:pPr>
            <a:r>
              <a:t/>
            </a:r>
            <a:endParaRPr/>
          </a:p>
          <a:p>
            <a:pPr indent="0" lvl="0" marL="0" rtl="0" algn="l">
              <a:spcBef>
                <a:spcPts val="600"/>
              </a:spcBef>
              <a:spcAft>
                <a:spcPts val="0"/>
              </a:spcAft>
              <a:buClr>
                <a:schemeClr val="dk1"/>
              </a:buClr>
              <a:buSzPts val="1100"/>
              <a:buFont typeface="Arial"/>
              <a:buNone/>
            </a:pPr>
            <a:r>
              <a:rPr b="1" lang="de-CH"/>
              <a:t>(Point 4):</a:t>
            </a:r>
            <a:r>
              <a:rPr lang="de-CH"/>
              <a:t> "The ongoing conflict in Ukraine, with its unprecedented integration of drones and emerging autonomous functions, provides a vital, real-world laboratory for understanding these dynamics."  </a:t>
            </a:r>
            <a:endParaRPr/>
          </a:p>
          <a:p>
            <a:pPr indent="0" lvl="0" marL="0" rtl="0" algn="l">
              <a:spcBef>
                <a:spcPts val="600"/>
              </a:spcBef>
              <a:spcAft>
                <a:spcPts val="0"/>
              </a:spcAft>
              <a:buClr>
                <a:schemeClr val="dk1"/>
              </a:buClr>
              <a:buSzPts val="1100"/>
              <a:buFont typeface="Arial"/>
              <a:buNone/>
            </a:pPr>
            <a:r>
              <a:t/>
            </a:r>
            <a:endParaRPr/>
          </a:p>
          <a:p>
            <a:pPr indent="0" lvl="0" marL="0" rtl="0" algn="l">
              <a:spcBef>
                <a:spcPts val="600"/>
              </a:spcBef>
              <a:spcAft>
                <a:spcPts val="0"/>
              </a:spcAft>
              <a:buClr>
                <a:schemeClr val="dk1"/>
              </a:buClr>
              <a:buSzPts val="1100"/>
              <a:buFont typeface="Arial"/>
              <a:buNone/>
            </a:pPr>
            <a:r>
              <a:rPr b="1" lang="de-CH"/>
              <a:t>(Point 5):</a:t>
            </a:r>
            <a:r>
              <a:rPr lang="de-CH"/>
              <a:t> "This leads us to our central research question: How are AWS, and just as importantly, the </a:t>
            </a:r>
            <a:r>
              <a:rPr b="1" lang="de-CH"/>
              <a:t>narratives</a:t>
            </a:r>
            <a:r>
              <a:rPr lang="de-CH"/>
              <a:t> surrounding them, expected to influence the different dimensions of morale – the soldier's readiness for battle (combat morale), their commitment to daily military life (service morale), and the essential societal backing for defense efforts (morale to defend)?" </a:t>
            </a:r>
            <a:endParaRPr/>
          </a:p>
          <a:p>
            <a:pPr indent="0" lvl="0" marL="0" rtl="0" algn="l">
              <a:spcBef>
                <a:spcPts val="600"/>
              </a:spcBef>
              <a:spcAft>
                <a:spcPts val="0"/>
              </a:spcAft>
              <a:buNone/>
            </a:pPr>
            <a:r>
              <a:t/>
            </a:r>
            <a:endParaRPr/>
          </a:p>
        </p:txBody>
      </p:sp>
      <p:sp>
        <p:nvSpPr>
          <p:cNvPr id="281" name="Google Shape;281;p3:notes"/>
          <p:cNvSpPr txBox="1"/>
          <p:nvPr>
            <p:ph idx="12" type="sldNum"/>
          </p:nvPr>
        </p:nvSpPr>
        <p:spPr>
          <a:xfrm>
            <a:off x="5462663" y="8712000"/>
            <a:ext cx="871173" cy="179512"/>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dk1"/>
              </a:buClr>
              <a:buSzPts val="900"/>
              <a:buNone/>
            </a:pPr>
            <a:fld id="{00000000-1234-1234-1234-123412341234}" type="slidenum">
              <a:rPr lang="de-CH"/>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4:notes"/>
          <p:cNvSpPr/>
          <p:nvPr>
            <p:ph idx="2" type="sldImg"/>
          </p:nvPr>
        </p:nvSpPr>
        <p:spPr>
          <a:xfrm>
            <a:off x="764704" y="899592"/>
            <a:ext cx="5560412" cy="312773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p4:notes"/>
          <p:cNvSpPr txBox="1"/>
          <p:nvPr>
            <p:ph idx="1" type="body"/>
          </p:nvPr>
        </p:nvSpPr>
        <p:spPr>
          <a:xfrm>
            <a:off x="773424" y="4283968"/>
            <a:ext cx="5560412" cy="4248472"/>
          </a:xfrm>
          <a:prstGeom prst="rect">
            <a:avLst/>
          </a:prstGeom>
          <a:noFill/>
          <a:ln>
            <a:noFill/>
          </a:ln>
        </p:spPr>
        <p:txBody>
          <a:bodyPr anchorCtr="0" anchor="t" bIns="0" lIns="0" spcFirstLastPara="1" rIns="0" wrap="square" tIns="0">
            <a:noAutofit/>
          </a:bodyPr>
          <a:lstStyle/>
          <a:p>
            <a:pPr indent="-298450" lvl="1" marL="457200" rtl="0" algn="l">
              <a:lnSpc>
                <a:spcPct val="115000"/>
              </a:lnSpc>
              <a:spcBef>
                <a:spcPts val="1200"/>
              </a:spcBef>
              <a:spcAft>
                <a:spcPts val="0"/>
              </a:spcAft>
              <a:buSzPts val="1100"/>
              <a:buChar char="○"/>
            </a:pPr>
            <a:r>
              <a:rPr b="1" lang="de-CH"/>
              <a:t>(Point 1):</a:t>
            </a:r>
            <a:r>
              <a:rPr lang="de-CH"/>
              <a:t> "To dissect this complex issue, we employ Annen's well-established tripartite model of morale. It helps us understand that morale isn't monolithic.</a:t>
            </a:r>
            <a:endParaRPr/>
          </a:p>
          <a:p>
            <a:pPr indent="-298450" lvl="2" marL="914400" rtl="0" algn="l">
              <a:lnSpc>
                <a:spcPct val="115000"/>
              </a:lnSpc>
              <a:spcBef>
                <a:spcPts val="0"/>
              </a:spcBef>
              <a:spcAft>
                <a:spcPts val="0"/>
              </a:spcAft>
              <a:buSzPts val="1100"/>
              <a:buChar char="■"/>
            </a:pPr>
            <a:r>
              <a:rPr lang="de-CH"/>
              <a:t>First, there's the </a:t>
            </a:r>
            <a:r>
              <a:rPr i="1" lang="de-CH"/>
              <a:t>Morale to Defend</a:t>
            </a:r>
            <a:r>
              <a:rPr lang="de-CH"/>
              <a:t> – this resides at the societal level. It’s the public's belief in the necessity and legitimacy of the military and its actions, crucial especially in democracies and conscription-based systems.  </a:t>
            </a:r>
            <a:endParaRPr/>
          </a:p>
          <a:p>
            <a:pPr indent="-298450" lvl="2" marL="914400" rtl="0" algn="l">
              <a:lnSpc>
                <a:spcPct val="115000"/>
              </a:lnSpc>
              <a:spcBef>
                <a:spcPts val="0"/>
              </a:spcBef>
              <a:spcAft>
                <a:spcPts val="0"/>
              </a:spcAft>
              <a:buSzPts val="1100"/>
              <a:buChar char="■"/>
            </a:pPr>
            <a:r>
              <a:rPr lang="de-CH"/>
              <a:t>Second, </a:t>
            </a:r>
            <a:r>
              <a:rPr i="1" lang="de-CH"/>
              <a:t>Service Morale</a:t>
            </a:r>
            <a:r>
              <a:rPr lang="de-CH"/>
              <a:t>. This is about the individual soldier's long-term commitment, their motivation, and well-being within the military organization. Think factors like leadership, meaningful work, and career outlook.  </a:t>
            </a:r>
            <a:endParaRPr/>
          </a:p>
          <a:p>
            <a:pPr indent="-298450" lvl="2" marL="914400" rtl="0" algn="l">
              <a:lnSpc>
                <a:spcPct val="115000"/>
              </a:lnSpc>
              <a:spcBef>
                <a:spcPts val="0"/>
              </a:spcBef>
              <a:spcAft>
                <a:spcPts val="0"/>
              </a:spcAft>
              <a:buSzPts val="1100"/>
              <a:buChar char="■"/>
            </a:pPr>
            <a:r>
              <a:rPr lang="de-CH"/>
              <a:t>Third, </a:t>
            </a:r>
            <a:r>
              <a:rPr i="1" lang="de-CH"/>
              <a:t>Combat Morale</a:t>
            </a:r>
            <a:r>
              <a:rPr lang="de-CH"/>
              <a:t>. This is the sharp end – the soldier's willingness to face extreme danger and perform under fire. It’s heavily influenced by unit cohesion, trust in leaders, and mental resilience."  </a:t>
            </a:r>
            <a:endParaRPr/>
          </a:p>
          <a:p>
            <a:pPr indent="-298450" lvl="1" marL="457200" rtl="0" algn="l">
              <a:lnSpc>
                <a:spcPct val="115000"/>
              </a:lnSpc>
              <a:spcBef>
                <a:spcPts val="0"/>
              </a:spcBef>
              <a:spcAft>
                <a:spcPts val="0"/>
              </a:spcAft>
              <a:buSzPts val="1100"/>
              <a:buChar char="○"/>
            </a:pPr>
            <a:r>
              <a:rPr b="1" lang="de-CH"/>
              <a:t>(Point 2):</a:t>
            </a:r>
            <a:r>
              <a:rPr lang="de-CH"/>
              <a:t> "Crucially, these levels are interconnected and profoundly shaped by </a:t>
            </a:r>
            <a:r>
              <a:rPr i="1" lang="de-CH"/>
              <a:t>narratives</a:t>
            </a:r>
            <a:r>
              <a:rPr lang="de-CH"/>
              <a:t>. Stories – whether official doctrines, media portrayals, or soldier Canteen talk – frame our understanding, justify actions, and ultimately bolster or undermine morale. As the article notes, narratives offer 'meanings and assumptions' acting as 'a guidance tool for personal justified actions'."  </a:t>
            </a:r>
            <a:endParaRPr/>
          </a:p>
          <a:p>
            <a:pPr indent="-298450" lvl="1" marL="457200" rtl="0" algn="l">
              <a:lnSpc>
                <a:spcPct val="115000"/>
              </a:lnSpc>
              <a:spcBef>
                <a:spcPts val="0"/>
              </a:spcBef>
              <a:spcAft>
                <a:spcPts val="0"/>
              </a:spcAft>
              <a:buSzPts val="1100"/>
              <a:buChar char="○"/>
            </a:pPr>
            <a:r>
              <a:t/>
            </a:r>
            <a:endParaRPr/>
          </a:p>
          <a:p>
            <a:pPr indent="-298450" lvl="1" marL="457200" rtl="0" algn="l">
              <a:lnSpc>
                <a:spcPct val="115000"/>
              </a:lnSpc>
              <a:spcBef>
                <a:spcPts val="0"/>
              </a:spcBef>
              <a:spcAft>
                <a:spcPts val="0"/>
              </a:spcAft>
              <a:buSzPts val="1100"/>
              <a:buChar char="○"/>
            </a:pPr>
            <a:r>
              <a:rPr b="1" lang="de-CH"/>
              <a:t>(Point 3):</a:t>
            </a:r>
            <a:r>
              <a:rPr lang="de-CH"/>
              <a:t> "And anchoring this entire framework, particularly when discussing AWS, is the ethical imperative of maintaining </a:t>
            </a:r>
            <a:r>
              <a:rPr i="1" lang="de-CH"/>
              <a:t>Meaningful Human Control</a:t>
            </a:r>
            <a:r>
              <a:rPr lang="de-CH"/>
              <a:t> over lethal systems. This isn't just a technical detail; it's fundamental to legitimacy and trust."  </a:t>
            </a:r>
            <a:endParaRPr/>
          </a:p>
          <a:p>
            <a:pPr indent="-298450" lvl="1" marL="457200" rtl="0" algn="l">
              <a:lnSpc>
                <a:spcPct val="115000"/>
              </a:lnSpc>
              <a:spcBef>
                <a:spcPts val="0"/>
              </a:spcBef>
              <a:spcAft>
                <a:spcPts val="0"/>
              </a:spcAft>
              <a:buSzPts val="1100"/>
              <a:buChar char="○"/>
            </a:pPr>
            <a:r>
              <a:t/>
            </a:r>
            <a:endParaRPr/>
          </a:p>
          <a:p>
            <a:pPr indent="0" lvl="0" marL="0" rtl="0" algn="l">
              <a:spcBef>
                <a:spcPts val="1200"/>
              </a:spcBef>
              <a:spcAft>
                <a:spcPts val="0"/>
              </a:spcAft>
              <a:buNone/>
            </a:pPr>
            <a:r>
              <a:t/>
            </a:r>
            <a:endParaRPr b="1"/>
          </a:p>
        </p:txBody>
      </p:sp>
      <p:sp>
        <p:nvSpPr>
          <p:cNvPr id="293" name="Google Shape;293;p4:notes"/>
          <p:cNvSpPr txBox="1"/>
          <p:nvPr>
            <p:ph idx="12" type="sldNum"/>
          </p:nvPr>
        </p:nvSpPr>
        <p:spPr>
          <a:xfrm>
            <a:off x="5462663" y="8712000"/>
            <a:ext cx="871173" cy="179512"/>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dk1"/>
              </a:buClr>
              <a:buSzPts val="900"/>
              <a:buNone/>
            </a:pPr>
            <a:fld id="{00000000-1234-1234-1234-123412341234}" type="slidenum">
              <a:rPr lang="de-CH"/>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5527aa712e_0_47:notes"/>
          <p:cNvSpPr/>
          <p:nvPr>
            <p:ph idx="2" type="sldImg"/>
          </p:nvPr>
        </p:nvSpPr>
        <p:spPr>
          <a:xfrm>
            <a:off x="764704" y="899592"/>
            <a:ext cx="5560500" cy="31278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5527aa712e_0_47:notes"/>
          <p:cNvSpPr txBox="1"/>
          <p:nvPr>
            <p:ph idx="12" type="sldNum"/>
          </p:nvPr>
        </p:nvSpPr>
        <p:spPr>
          <a:xfrm>
            <a:off x="5462663" y="8712000"/>
            <a:ext cx="871200" cy="179400"/>
          </a:xfrm>
          <a:prstGeom prst="rect">
            <a:avLst/>
          </a:prstGeom>
        </p:spPr>
        <p:txBody>
          <a:bodyPr anchorCtr="0" anchor="t" bIns="0" lIns="0" spcFirstLastPara="1" rIns="0" wrap="square" tIns="0">
            <a:noAutofit/>
          </a:bodyPr>
          <a:lstStyle/>
          <a:p>
            <a:pPr indent="0" lvl="0" marL="0" rtl="0" algn="r">
              <a:spcBef>
                <a:spcPts val="0"/>
              </a:spcBef>
              <a:spcAft>
                <a:spcPts val="0"/>
              </a:spcAft>
              <a:buClr>
                <a:schemeClr val="dk1"/>
              </a:buClr>
              <a:buSzPts val="900"/>
              <a:buFont typeface="Arial"/>
              <a:buNone/>
            </a:pPr>
            <a:fld id="{00000000-1234-1234-1234-123412341234}" type="slidenum">
              <a:rPr lang="de-CH"/>
              <a:t>‹#›</a:t>
            </a:fld>
            <a:endParaRPr/>
          </a:p>
        </p:txBody>
      </p:sp>
      <p:sp>
        <p:nvSpPr>
          <p:cNvPr id="307" name="Google Shape;307;g35527aa712e_0_47:notes"/>
          <p:cNvSpPr txBox="1"/>
          <p:nvPr>
            <p:ph idx="1" type="body"/>
          </p:nvPr>
        </p:nvSpPr>
        <p:spPr>
          <a:xfrm>
            <a:off x="773424" y="4283968"/>
            <a:ext cx="5560500" cy="42486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5:notes"/>
          <p:cNvSpPr/>
          <p:nvPr>
            <p:ph idx="2" type="sldImg"/>
          </p:nvPr>
        </p:nvSpPr>
        <p:spPr>
          <a:xfrm>
            <a:off x="764704" y="899592"/>
            <a:ext cx="5560412" cy="312773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p5:notes"/>
          <p:cNvSpPr txBox="1"/>
          <p:nvPr>
            <p:ph idx="1" type="body"/>
          </p:nvPr>
        </p:nvSpPr>
        <p:spPr>
          <a:xfrm>
            <a:off x="773424" y="4283968"/>
            <a:ext cx="5560412" cy="4248472"/>
          </a:xfrm>
          <a:prstGeom prst="rect">
            <a:avLst/>
          </a:prstGeom>
          <a:noFill/>
          <a:ln>
            <a:noFill/>
          </a:ln>
        </p:spPr>
        <p:txBody>
          <a:bodyPr anchorCtr="0" anchor="t" bIns="0" lIns="0" spcFirstLastPara="1" rIns="0" wrap="square" tIns="0">
            <a:noAutofit/>
          </a:bodyPr>
          <a:lstStyle/>
          <a:p>
            <a:pPr indent="0" lvl="0" marL="0" rtl="0" algn="l">
              <a:lnSpc>
                <a:spcPct val="115000"/>
              </a:lnSpc>
              <a:spcBef>
                <a:spcPts val="1200"/>
              </a:spcBef>
              <a:spcAft>
                <a:spcPts val="0"/>
              </a:spcAft>
              <a:buNone/>
            </a:pPr>
            <a:r>
              <a:rPr b="1" lang="de-CH"/>
              <a:t>(Point 1):</a:t>
            </a:r>
            <a:r>
              <a:rPr lang="de-CH"/>
              <a:t> "Our methodological approach is a </a:t>
            </a:r>
            <a:r>
              <a:rPr i="1" lang="de-CH"/>
              <a:t>Narrative Analysis</a:t>
            </a:r>
            <a:r>
              <a:rPr lang="de-CH"/>
              <a:t>. We examine and interpret historical accounts of technological shifts in warfare alongside contemporary reports and analyses."  </a:t>
            </a:r>
            <a:endParaRPr/>
          </a:p>
          <a:p>
            <a:pPr indent="0" lvl="0" marL="0" rtl="0" algn="l">
              <a:lnSpc>
                <a:spcPct val="115000"/>
              </a:lnSpc>
              <a:spcBef>
                <a:spcPts val="1200"/>
              </a:spcBef>
              <a:spcAft>
                <a:spcPts val="0"/>
              </a:spcAft>
              <a:buNone/>
            </a:pPr>
            <a:r>
              <a:rPr b="1" lang="de-CH"/>
              <a:t>(Point 2):</a:t>
            </a:r>
            <a:r>
              <a:rPr lang="de-CH"/>
              <a:t> "Our key sources include deep dives into historical precedents – like the introduction of tanks, submarines, and the impact of televised war in Vietnam – combined with analysis of the extensive data and secondary literature emerging from the drone-heavy conflict in Ukraine."  </a:t>
            </a:r>
            <a:endParaRPr/>
          </a:p>
          <a:p>
            <a:pPr indent="0" lvl="0" marL="0" rtl="0" algn="l">
              <a:lnSpc>
                <a:spcPct val="115000"/>
              </a:lnSpc>
              <a:spcBef>
                <a:spcPts val="1200"/>
              </a:spcBef>
              <a:spcAft>
                <a:spcPts val="0"/>
              </a:spcAft>
              <a:buNone/>
            </a:pPr>
            <a:r>
              <a:rPr b="1" lang="de-CH"/>
              <a:t>(Point 3):</a:t>
            </a:r>
            <a:r>
              <a:rPr lang="de-CH"/>
              <a:t> "Through qualitative synthesis, we aim to construct a coherent narrative that illuminates the complex, often subtle relationships between new military technologies, the stories told about them, and observable shifts in morale."  </a:t>
            </a:r>
            <a:endParaRPr/>
          </a:p>
          <a:p>
            <a:pPr indent="0" lvl="0" marL="0" rtl="0" algn="l">
              <a:lnSpc>
                <a:spcPct val="115000"/>
              </a:lnSpc>
              <a:spcBef>
                <a:spcPts val="1200"/>
              </a:spcBef>
              <a:spcAft>
                <a:spcPts val="0"/>
              </a:spcAft>
              <a:buNone/>
            </a:pPr>
            <a:r>
              <a:rPr b="1" lang="de-CH"/>
              <a:t>(Point 4):</a:t>
            </a:r>
            <a:r>
              <a:rPr lang="de-CH"/>
              <a:t> "It's important to frame our findings correctly: this is an exploratory study. We are identifying trends and patterns, not providing precise, empirical measurements of morale, and acknowledge limitations in accessing direct testimony, particularly from Ukraine."  </a:t>
            </a:r>
            <a:endParaRPr/>
          </a:p>
          <a:p>
            <a:pPr indent="0" lvl="0" marL="0" rtl="0" algn="l">
              <a:lnSpc>
                <a:spcPct val="115000"/>
              </a:lnSpc>
              <a:spcBef>
                <a:spcPts val="1200"/>
              </a:spcBef>
              <a:spcAft>
                <a:spcPts val="1200"/>
              </a:spcAft>
              <a:buNone/>
            </a:pPr>
            <a:r>
              <a:t/>
            </a:r>
            <a:endParaRPr b="1"/>
          </a:p>
        </p:txBody>
      </p:sp>
      <p:sp>
        <p:nvSpPr>
          <p:cNvPr id="314" name="Google Shape;314;p5:notes"/>
          <p:cNvSpPr txBox="1"/>
          <p:nvPr>
            <p:ph idx="12" type="sldNum"/>
          </p:nvPr>
        </p:nvSpPr>
        <p:spPr>
          <a:xfrm>
            <a:off x="5462663" y="8712000"/>
            <a:ext cx="871173" cy="179512"/>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dk1"/>
              </a:buClr>
              <a:buSzPts val="900"/>
              <a:buNone/>
            </a:pPr>
            <a:fld id="{00000000-1234-1234-1234-123412341234}" type="slidenum">
              <a:rPr lang="de-CH"/>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6:notes"/>
          <p:cNvSpPr/>
          <p:nvPr>
            <p:ph idx="2" type="sldImg"/>
          </p:nvPr>
        </p:nvSpPr>
        <p:spPr>
          <a:xfrm>
            <a:off x="764704" y="899592"/>
            <a:ext cx="5560412" cy="312773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p6:notes"/>
          <p:cNvSpPr txBox="1"/>
          <p:nvPr>
            <p:ph idx="1" type="body"/>
          </p:nvPr>
        </p:nvSpPr>
        <p:spPr>
          <a:xfrm>
            <a:off x="773424" y="4283968"/>
            <a:ext cx="5560412" cy="424847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de-CH"/>
              <a:t>Point 1 &amp; 2):</a:t>
            </a:r>
            <a:r>
              <a:rPr lang="de-CH"/>
              <a:t> "History provides powerful illustrations. Consider the debut of tanks in World War I. Despite their initial technical flaws, their psychological impact was enormous. For Allied infantry, these machines offered a perceived shield against machine guns, a tangible sense of increased power that significantly boosted their </a:t>
            </a:r>
            <a:r>
              <a:rPr i="1" lang="de-CH"/>
              <a:t>combat morale</a:t>
            </a:r>
            <a:r>
              <a:rPr lang="de-CH"/>
              <a:t> and willingness to attack. Soldiers described them as 'a decisive factor for their courage'."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de-CH"/>
              <a:t>(Point 3):</a:t>
            </a:r>
            <a:r>
              <a:rPr lang="de-CH"/>
              <a:t> "Conversely, for German soldiers encountering this novel threat, the effect was shock and panic, demonstrating the potent demoralizing effect of intimidating new technology."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de-CH"/>
              <a:t>(Point 4):</a:t>
            </a:r>
            <a:r>
              <a:rPr lang="de-CH"/>
              <a:t> "This case vividly shows how dramatically technology can alter the </a:t>
            </a:r>
            <a:r>
              <a:rPr i="1" lang="de-CH"/>
              <a:t>perception</a:t>
            </a:r>
            <a:r>
              <a:rPr lang="de-CH"/>
              <a:t> of control versus vulnerability on the battlefield, directly impacting the will to fight. It speaks to the enduring importance of the 'true military spirit' Clausewitz described – that ability to withstand fire and stress. An army possessing this spirit, he wrote, </a:t>
            </a:r>
            <a:r>
              <a:rPr i="1" lang="de-CH"/>
              <a:t>'...preserves its usual formations under the heaviest fire... disputes the ground inch by inch... never loses its sense of obedience, its respect for and confidence in its leaders... Such an Army is imbued with the true military spirit.'</a:t>
            </a:r>
            <a:r>
              <a:rPr lang="de-CH"/>
              <a:t> New technology can fundamentally challenge or reinforce this spirit by reshaping the soldier's psychological experience of combat."</a:t>
            </a:r>
            <a:endParaRPr/>
          </a:p>
          <a:p>
            <a:pPr indent="0" lvl="0" marL="0" rtl="0" algn="l">
              <a:spcBef>
                <a:spcPts val="0"/>
              </a:spcBef>
              <a:spcAft>
                <a:spcPts val="0"/>
              </a:spcAft>
              <a:buNone/>
            </a:pPr>
            <a:r>
              <a:t/>
            </a:r>
            <a:endParaRPr b="1"/>
          </a:p>
        </p:txBody>
      </p:sp>
      <p:sp>
        <p:nvSpPr>
          <p:cNvPr id="326" name="Google Shape;326;p6:notes"/>
          <p:cNvSpPr txBox="1"/>
          <p:nvPr>
            <p:ph idx="12" type="sldNum"/>
          </p:nvPr>
        </p:nvSpPr>
        <p:spPr>
          <a:xfrm>
            <a:off x="5462663" y="8712000"/>
            <a:ext cx="871173" cy="179512"/>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dk1"/>
              </a:buClr>
              <a:buSzPts val="900"/>
              <a:buNone/>
            </a:pPr>
            <a:fld id="{00000000-1234-1234-1234-123412341234}" type="slidenum">
              <a:rPr lang="de-CH"/>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7:notes"/>
          <p:cNvSpPr/>
          <p:nvPr>
            <p:ph idx="2" type="sldImg"/>
          </p:nvPr>
        </p:nvSpPr>
        <p:spPr>
          <a:xfrm>
            <a:off x="764704" y="899592"/>
            <a:ext cx="5560412" cy="312773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7" name="Google Shape;337;p7:notes"/>
          <p:cNvSpPr txBox="1"/>
          <p:nvPr>
            <p:ph idx="1" type="body"/>
          </p:nvPr>
        </p:nvSpPr>
        <p:spPr>
          <a:xfrm>
            <a:off x="773424" y="4283968"/>
            <a:ext cx="5560412" cy="4248472"/>
          </a:xfrm>
          <a:prstGeom prst="rect">
            <a:avLst/>
          </a:prstGeom>
          <a:noFill/>
          <a:ln>
            <a:noFill/>
          </a:ln>
        </p:spPr>
        <p:txBody>
          <a:bodyPr anchorCtr="0" anchor="t" bIns="0" lIns="0" spcFirstLastPara="1" rIns="0" wrap="square" tIns="0">
            <a:noAutofit/>
          </a:bodyPr>
          <a:lstStyle/>
          <a:p>
            <a:pPr indent="-285750" lvl="0" marL="285750" rtl="0" algn="l">
              <a:spcBef>
                <a:spcPts val="0"/>
              </a:spcBef>
              <a:spcAft>
                <a:spcPts val="0"/>
              </a:spcAft>
              <a:buClr>
                <a:schemeClr val="dk1"/>
              </a:buClr>
              <a:buSzPts val="1100"/>
              <a:buFont typeface="Arial"/>
              <a:buChar char="•"/>
            </a:pPr>
            <a:r>
              <a:rPr b="1" lang="de-CH"/>
              <a:t>(Point 1 &amp; 2):</a:t>
            </a:r>
            <a:r>
              <a:rPr lang="de-CH"/>
              <a:t> "Another WWI example involves the British Navy facing German U-boats. Here, the threat was different – it was </a:t>
            </a:r>
            <a:r>
              <a:rPr i="1" lang="de-CH"/>
              <a:t>invisible</a:t>
            </a:r>
            <a:r>
              <a:rPr lang="de-CH"/>
              <a:t> and constant. This pervasive, unpredictable danger created chronic stress and feelings of helplessness among sailors, significantly degrading their </a:t>
            </a:r>
            <a:r>
              <a:rPr i="1" lang="de-CH"/>
              <a:t>service morale</a:t>
            </a:r>
            <a:r>
              <a:rPr lang="de-CH"/>
              <a:t> – their capacity to endure the daily grind of naval duty under threat."</a:t>
            </a:r>
            <a:endParaRPr/>
          </a:p>
          <a:p>
            <a:pPr indent="-285750" lvl="0" marL="285750" rtl="0" algn="l">
              <a:spcBef>
                <a:spcPts val="0"/>
              </a:spcBef>
              <a:spcAft>
                <a:spcPts val="0"/>
              </a:spcAft>
              <a:buClr>
                <a:schemeClr val="dk1"/>
              </a:buClr>
              <a:buSzPts val="1100"/>
              <a:buFont typeface="Arial"/>
              <a:buChar char="•"/>
            </a:pPr>
            <a:r>
              <a:rPr b="1" lang="de-CH"/>
              <a:t>(Point 3):</a:t>
            </a:r>
            <a:r>
              <a:rPr lang="de-CH"/>
              <a:t> "Recognizing this, the naval leadership responded proactively. They increased technical training to help sailors understand the threat and implemented stricter routines and discipline to enhance the feeling of safety and control aboard ships."</a:t>
            </a:r>
            <a:endParaRPr/>
          </a:p>
          <a:p>
            <a:pPr indent="-285750" lvl="0" marL="285750" rtl="0" algn="l">
              <a:spcBef>
                <a:spcPts val="0"/>
              </a:spcBef>
              <a:spcAft>
                <a:spcPts val="0"/>
              </a:spcAft>
              <a:buClr>
                <a:schemeClr val="dk1"/>
              </a:buClr>
              <a:buSzPts val="1100"/>
              <a:buFont typeface="Arial"/>
              <a:buChar char="•"/>
            </a:pPr>
            <a:r>
              <a:rPr b="1" lang="de-CH"/>
              <a:t>(Point 4):</a:t>
            </a:r>
            <a:r>
              <a:rPr lang="de-CH"/>
              <a:t> "The lesson here is crucial, especially in light of modern surveillance: when technology creates persistent, invisible threats, organizations must actively counteract the negative effects on service morale through training, structure, and by fostering narratives of competence and mastery."</a:t>
            </a:r>
            <a:endParaRPr/>
          </a:p>
          <a:p>
            <a:pPr indent="0" lvl="0" marL="0" rtl="0" algn="l">
              <a:spcBef>
                <a:spcPts val="0"/>
              </a:spcBef>
              <a:spcAft>
                <a:spcPts val="0"/>
              </a:spcAft>
              <a:buNone/>
            </a:pPr>
            <a:r>
              <a:t/>
            </a:r>
            <a:endParaRPr>
              <a:latin typeface="Calibri"/>
              <a:ea typeface="Calibri"/>
              <a:cs typeface="Calibri"/>
              <a:sym typeface="Calibri"/>
            </a:endParaRPr>
          </a:p>
        </p:txBody>
      </p:sp>
      <p:sp>
        <p:nvSpPr>
          <p:cNvPr id="338" name="Google Shape;338;p7:notes"/>
          <p:cNvSpPr txBox="1"/>
          <p:nvPr>
            <p:ph idx="12" type="sldNum"/>
          </p:nvPr>
        </p:nvSpPr>
        <p:spPr>
          <a:xfrm>
            <a:off x="5462663" y="8712000"/>
            <a:ext cx="871173" cy="179512"/>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dk1"/>
              </a:buClr>
              <a:buSzPts val="900"/>
              <a:buNone/>
            </a:pPr>
            <a:fld id="{00000000-1234-1234-1234-123412341234}" type="slidenum">
              <a:rPr lang="de-CH"/>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8:notes"/>
          <p:cNvSpPr/>
          <p:nvPr>
            <p:ph idx="2" type="sldImg"/>
          </p:nvPr>
        </p:nvSpPr>
        <p:spPr>
          <a:xfrm>
            <a:off x="764704" y="899592"/>
            <a:ext cx="5560412" cy="312773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p8:notes"/>
          <p:cNvSpPr txBox="1"/>
          <p:nvPr>
            <p:ph idx="1" type="body"/>
          </p:nvPr>
        </p:nvSpPr>
        <p:spPr>
          <a:xfrm>
            <a:off x="773424" y="4283968"/>
            <a:ext cx="5560412" cy="4248472"/>
          </a:xfrm>
          <a:prstGeom prst="rect">
            <a:avLst/>
          </a:prstGeom>
          <a:noFill/>
          <a:ln>
            <a:noFill/>
          </a:ln>
        </p:spPr>
        <p:txBody>
          <a:bodyPr anchorCtr="0" anchor="t" bIns="0" lIns="0" spcFirstLastPara="1" rIns="0" wrap="square" tIns="0">
            <a:noAutofit/>
          </a:bodyPr>
          <a:lstStyle/>
          <a:p>
            <a:pPr indent="0" lvl="0" marL="0" rtl="0" algn="l">
              <a:spcBef>
                <a:spcPts val="600"/>
              </a:spcBef>
              <a:spcAft>
                <a:spcPts val="0"/>
              </a:spcAft>
              <a:buNone/>
            </a:pPr>
            <a:r>
              <a:rPr b="1" lang="de-CH"/>
              <a:t>(Point 1): "The narrative presented to the public has immense power over the Morale to Defend – society's willingness to support a war effort."   </a:t>
            </a:r>
            <a:endParaRPr b="1"/>
          </a:p>
          <a:p>
            <a:pPr indent="0" lvl="0" marL="0" rtl="0" algn="l">
              <a:spcBef>
                <a:spcPts val="600"/>
              </a:spcBef>
              <a:spcAft>
                <a:spcPts val="0"/>
              </a:spcAft>
              <a:buNone/>
            </a:pPr>
            <a:r>
              <a:rPr b="1" lang="de-CH"/>
              <a:t>(Point 2 &amp; 3): "The Vietnam War remains a watershed example. Uncensored television coverage brought the brutal realities of combat into homes nightly, starkly contrasting with optimistic official reports. This created a profound 'credibility gap,' leading vast segments of the public to question the war's legitimacy."   </a:t>
            </a:r>
            <a:endParaRPr b="1"/>
          </a:p>
          <a:p>
            <a:pPr indent="0" lvl="0" marL="0" rtl="0" algn="l">
              <a:spcBef>
                <a:spcPts val="600"/>
              </a:spcBef>
              <a:spcAft>
                <a:spcPts val="0"/>
              </a:spcAft>
              <a:buNone/>
            </a:pPr>
            <a:r>
              <a:rPr b="1" lang="de-CH"/>
              <a:t>(Point 4): "This collapse in public trust and support had direct, devastating consequences for the military. Recruitment became increasingly difficult. More importantly, soldiers in the field felt isolated, unsupported, and began questioning the purpose of their sacrifice, leading to plummeting service and combat morale."   </a:t>
            </a:r>
            <a:endParaRPr b="1"/>
          </a:p>
          <a:p>
            <a:pPr indent="0" lvl="0" marL="0" rtl="0" algn="l">
              <a:spcBef>
                <a:spcPts val="600"/>
              </a:spcBef>
              <a:spcAft>
                <a:spcPts val="0"/>
              </a:spcAft>
              <a:buNone/>
            </a:pPr>
            <a:r>
              <a:rPr b="1" lang="de-CH"/>
              <a:t>(Point 5): "The insight is stark: public narrative and perceived legitimacy are not peripheral issues. A breakdown in societal support can poison morale across all levels, from recruitment to the front lines."   </a:t>
            </a:r>
            <a:endParaRPr b="1"/>
          </a:p>
          <a:p>
            <a:pPr indent="0" lvl="0" marL="0" rtl="0" algn="l">
              <a:spcBef>
                <a:spcPts val="600"/>
              </a:spcBef>
              <a:spcAft>
                <a:spcPts val="0"/>
              </a:spcAft>
              <a:buNone/>
            </a:pPr>
            <a:r>
              <a:t/>
            </a:r>
            <a:endParaRPr b="1"/>
          </a:p>
        </p:txBody>
      </p:sp>
      <p:sp>
        <p:nvSpPr>
          <p:cNvPr id="350" name="Google Shape;350;p8:notes"/>
          <p:cNvSpPr txBox="1"/>
          <p:nvPr>
            <p:ph idx="12" type="sldNum"/>
          </p:nvPr>
        </p:nvSpPr>
        <p:spPr>
          <a:xfrm>
            <a:off x="5462663" y="8712000"/>
            <a:ext cx="871173" cy="179512"/>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dk1"/>
              </a:buClr>
              <a:buSzPts val="900"/>
              <a:buNone/>
            </a:pPr>
            <a:fld id="{00000000-1234-1234-1234-123412341234}" type="slidenum">
              <a:rPr lang="de-CH"/>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elfolie">
  <p:cSld name="1_Titelfolie">
    <p:spTree>
      <p:nvGrpSpPr>
        <p:cNvPr id="18" name="Shape 18"/>
        <p:cNvGrpSpPr/>
        <p:nvPr/>
      </p:nvGrpSpPr>
      <p:grpSpPr>
        <a:xfrm>
          <a:off x="0" y="0"/>
          <a:ext cx="0" cy="0"/>
          <a:chOff x="0" y="0"/>
          <a:chExt cx="0" cy="0"/>
        </a:xfrm>
      </p:grpSpPr>
      <p:pic>
        <p:nvPicPr>
          <p:cNvPr id="19" name="Google Shape;19;p22"/>
          <p:cNvPicPr preferRelativeResize="0"/>
          <p:nvPr/>
        </p:nvPicPr>
        <p:blipFill rotWithShape="1">
          <a:blip r:embed="rId2">
            <a:alphaModFix amt="20000"/>
          </a:blip>
          <a:srcRect b="0" l="0" r="0" t="0"/>
          <a:stretch/>
        </p:blipFill>
        <p:spPr>
          <a:xfrm>
            <a:off x="-661852" y="-1704268"/>
            <a:ext cx="13410938" cy="8958508"/>
          </a:xfrm>
          <a:prstGeom prst="rect">
            <a:avLst/>
          </a:prstGeom>
          <a:noFill/>
          <a:ln>
            <a:noFill/>
          </a:ln>
        </p:spPr>
      </p:pic>
      <p:pic>
        <p:nvPicPr>
          <p:cNvPr id="20" name="Google Shape;20;p22"/>
          <p:cNvPicPr preferRelativeResize="0"/>
          <p:nvPr/>
        </p:nvPicPr>
        <p:blipFill rotWithShape="1">
          <a:blip r:embed="rId3">
            <a:alphaModFix/>
          </a:blip>
          <a:srcRect b="0" l="0" r="0" t="0"/>
          <a:stretch/>
        </p:blipFill>
        <p:spPr>
          <a:xfrm>
            <a:off x="4900121" y="328114"/>
            <a:ext cx="2391757" cy="11088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piteltitel + Bild (Logo weiss)">
  <p:cSld name="Kapiteltitel + Bild (Logo weiss)">
    <p:bg>
      <p:bgPr>
        <a:solidFill>
          <a:schemeClr val="dk1"/>
        </a:solidFill>
      </p:bgPr>
    </p:bg>
    <p:spTree>
      <p:nvGrpSpPr>
        <p:cNvPr id="90" name="Shape 90"/>
        <p:cNvGrpSpPr/>
        <p:nvPr/>
      </p:nvGrpSpPr>
      <p:grpSpPr>
        <a:xfrm>
          <a:off x="0" y="0"/>
          <a:ext cx="0" cy="0"/>
          <a:chOff x="0" y="0"/>
          <a:chExt cx="0" cy="0"/>
        </a:xfrm>
      </p:grpSpPr>
      <p:sp>
        <p:nvSpPr>
          <p:cNvPr id="91" name="Google Shape;91;p31"/>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dk1"/>
              </a:buClr>
              <a:buSzPts val="800"/>
              <a:buNone/>
              <a:defRPr>
                <a:solidFill>
                  <a:schemeClr val="dk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92" name="Google Shape;92;p31"/>
          <p:cNvSpPr/>
          <p:nvPr>
            <p:ph idx="2" type="pic"/>
          </p:nvPr>
        </p:nvSpPr>
        <p:spPr>
          <a:xfrm>
            <a:off x="0" y="-1973"/>
            <a:ext cx="12193200" cy="6858000"/>
          </a:xfrm>
          <a:prstGeom prst="rect">
            <a:avLst/>
          </a:prstGeom>
          <a:solidFill>
            <a:schemeClr val="lt1"/>
          </a:solidFill>
          <a:ln>
            <a:noFill/>
          </a:ln>
        </p:spPr>
      </p:sp>
      <p:sp>
        <p:nvSpPr>
          <p:cNvPr id="93" name="Google Shape;93;p31"/>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94" name="Google Shape;94;p31"/>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lt1"/>
              </a:buClr>
              <a:buSzPts val="800"/>
              <a:buNone/>
              <a:defRPr sz="800">
                <a:solidFill>
                  <a:schemeClr val="lt1"/>
                </a:solidFill>
                <a:latin typeface="Arial"/>
                <a:ea typeface="Arial"/>
                <a:cs typeface="Arial"/>
                <a:sym typeface="Arial"/>
              </a:defRPr>
            </a:lvl1pPr>
            <a:lvl2pPr indent="0" lvl="1" marL="0" algn="r">
              <a:lnSpc>
                <a:spcPct val="105000"/>
              </a:lnSpc>
              <a:spcBef>
                <a:spcPts val="0"/>
              </a:spcBef>
              <a:buClr>
                <a:schemeClr val="lt1"/>
              </a:buClr>
              <a:buSzPts val="800"/>
              <a:buNone/>
              <a:defRPr sz="800">
                <a:solidFill>
                  <a:schemeClr val="lt1"/>
                </a:solidFill>
                <a:latin typeface="Arial"/>
                <a:ea typeface="Arial"/>
                <a:cs typeface="Arial"/>
                <a:sym typeface="Arial"/>
              </a:defRPr>
            </a:lvl2pPr>
            <a:lvl3pPr indent="0" lvl="2" marL="0" algn="r">
              <a:lnSpc>
                <a:spcPct val="105000"/>
              </a:lnSpc>
              <a:spcBef>
                <a:spcPts val="0"/>
              </a:spcBef>
              <a:buClr>
                <a:schemeClr val="lt1"/>
              </a:buClr>
              <a:buSzPts val="800"/>
              <a:buNone/>
              <a:defRPr sz="800">
                <a:solidFill>
                  <a:schemeClr val="lt1"/>
                </a:solidFill>
                <a:latin typeface="Arial"/>
                <a:ea typeface="Arial"/>
                <a:cs typeface="Arial"/>
                <a:sym typeface="Arial"/>
              </a:defRPr>
            </a:lvl3pPr>
            <a:lvl4pPr indent="0" lvl="3" marL="0" algn="r">
              <a:lnSpc>
                <a:spcPct val="105000"/>
              </a:lnSpc>
              <a:spcBef>
                <a:spcPts val="0"/>
              </a:spcBef>
              <a:buClr>
                <a:schemeClr val="lt1"/>
              </a:buClr>
              <a:buSzPts val="800"/>
              <a:buNone/>
              <a:defRPr sz="800">
                <a:solidFill>
                  <a:schemeClr val="lt1"/>
                </a:solidFill>
                <a:latin typeface="Arial"/>
                <a:ea typeface="Arial"/>
                <a:cs typeface="Arial"/>
                <a:sym typeface="Arial"/>
              </a:defRPr>
            </a:lvl4pPr>
            <a:lvl5pPr indent="0" lvl="4" marL="0" algn="r">
              <a:lnSpc>
                <a:spcPct val="105000"/>
              </a:lnSpc>
              <a:spcBef>
                <a:spcPts val="0"/>
              </a:spcBef>
              <a:buClr>
                <a:schemeClr val="lt1"/>
              </a:buClr>
              <a:buSzPts val="800"/>
              <a:buNone/>
              <a:defRPr sz="800">
                <a:solidFill>
                  <a:schemeClr val="lt1"/>
                </a:solidFill>
                <a:latin typeface="Arial"/>
                <a:ea typeface="Arial"/>
                <a:cs typeface="Arial"/>
                <a:sym typeface="Arial"/>
              </a:defRPr>
            </a:lvl5pPr>
            <a:lvl6pPr indent="0" lvl="5" marL="0" algn="r">
              <a:lnSpc>
                <a:spcPct val="105000"/>
              </a:lnSpc>
              <a:spcBef>
                <a:spcPts val="0"/>
              </a:spcBef>
              <a:buClr>
                <a:schemeClr val="lt1"/>
              </a:buClr>
              <a:buSzPts val="800"/>
              <a:buNone/>
              <a:defRPr sz="800">
                <a:solidFill>
                  <a:schemeClr val="lt1"/>
                </a:solidFill>
                <a:latin typeface="Arial"/>
                <a:ea typeface="Arial"/>
                <a:cs typeface="Arial"/>
                <a:sym typeface="Arial"/>
              </a:defRPr>
            </a:lvl6pPr>
            <a:lvl7pPr indent="0" lvl="6" marL="0" algn="r">
              <a:lnSpc>
                <a:spcPct val="105000"/>
              </a:lnSpc>
              <a:spcBef>
                <a:spcPts val="0"/>
              </a:spcBef>
              <a:buClr>
                <a:schemeClr val="lt1"/>
              </a:buClr>
              <a:buSzPts val="800"/>
              <a:buNone/>
              <a:defRPr sz="800">
                <a:solidFill>
                  <a:schemeClr val="lt1"/>
                </a:solidFill>
                <a:latin typeface="Arial"/>
                <a:ea typeface="Arial"/>
                <a:cs typeface="Arial"/>
                <a:sym typeface="Arial"/>
              </a:defRPr>
            </a:lvl7pPr>
            <a:lvl8pPr indent="0" lvl="7" marL="0" algn="r">
              <a:lnSpc>
                <a:spcPct val="105000"/>
              </a:lnSpc>
              <a:spcBef>
                <a:spcPts val="0"/>
              </a:spcBef>
              <a:buClr>
                <a:schemeClr val="lt1"/>
              </a:buClr>
              <a:buSzPts val="800"/>
              <a:buNone/>
              <a:defRPr sz="800">
                <a:solidFill>
                  <a:schemeClr val="lt1"/>
                </a:solidFill>
                <a:latin typeface="Arial"/>
                <a:ea typeface="Arial"/>
                <a:cs typeface="Arial"/>
                <a:sym typeface="Arial"/>
              </a:defRPr>
            </a:lvl8pPr>
            <a:lvl9pPr indent="0" lvl="8" marL="0" algn="r">
              <a:lnSpc>
                <a:spcPct val="105000"/>
              </a:lnSpc>
              <a:spcBef>
                <a:spcPts val="0"/>
              </a:spcBef>
              <a:buClr>
                <a:schemeClr val="lt1"/>
              </a:buClr>
              <a:buSzPts val="800"/>
              <a:buNone/>
              <a:defRPr sz="800">
                <a:solidFill>
                  <a:schemeClr val="lt1"/>
                </a:solidFill>
                <a:latin typeface="Arial"/>
                <a:ea typeface="Arial"/>
                <a:cs typeface="Arial"/>
                <a:sym typeface="Arial"/>
              </a:defRPr>
            </a:lvl9pPr>
          </a:lstStyle>
          <a:p>
            <a:pPr indent="0" lvl="0" marL="0" rtl="0" algn="r">
              <a:spcBef>
                <a:spcPts val="0"/>
              </a:spcBef>
              <a:spcAft>
                <a:spcPts val="0"/>
              </a:spcAft>
              <a:buNone/>
            </a:pPr>
            <a:r>
              <a:rPr lang="de-CH"/>
              <a:t>Seite </a:t>
            </a:r>
            <a:fld id="{00000000-1234-1234-1234-123412341234}" type="slidenum">
              <a:rPr lang="de-CH"/>
              <a:t>‹#›</a:t>
            </a:fld>
            <a:r>
              <a:rPr lang="de-CH"/>
              <a:t> </a:t>
            </a:r>
            <a:endParaRPr>
              <a:solidFill>
                <a:schemeClr val="dk1"/>
              </a:solidFill>
            </a:endParaRPr>
          </a:p>
        </p:txBody>
      </p:sp>
      <p:sp>
        <p:nvSpPr>
          <p:cNvPr id="95" name="Google Shape;95;p31"/>
          <p:cNvSpPr txBox="1"/>
          <p:nvPr>
            <p:ph idx="1" type="body"/>
          </p:nvPr>
        </p:nvSpPr>
        <p:spPr>
          <a:xfrm>
            <a:off x="-204700" y="0"/>
            <a:ext cx="204700" cy="6858000"/>
          </a:xfrm>
          <a:prstGeom prst="rect">
            <a:avLst/>
          </a:prstGeom>
          <a:gradFill>
            <a:gsLst>
              <a:gs pos="0">
                <a:srgbClr val="FFFFFF">
                  <a:alpha val="0"/>
                </a:srgbClr>
              </a:gs>
              <a:gs pos="57000">
                <a:srgbClr val="FFFFFF">
                  <a:alpha val="25882"/>
                </a:srgbClr>
              </a:gs>
              <a:gs pos="79000">
                <a:srgbClr val="565656">
                  <a:alpha val="40000"/>
                </a:srgbClr>
              </a:gs>
              <a:gs pos="87000">
                <a:srgbClr val="1D1D1D">
                  <a:alpha val="60000"/>
                </a:srgbClr>
              </a:gs>
              <a:gs pos="97000">
                <a:srgbClr val="1D1D1D">
                  <a:alpha val="80000"/>
                </a:srgbClr>
              </a:gs>
              <a:gs pos="100000">
                <a:srgbClr val="1D1D1D">
                  <a:alpha val="89803"/>
                </a:srgbClr>
              </a:gs>
            </a:gsLst>
            <a:lin ang="5400000" scaled="0"/>
          </a:gradFill>
          <a:ln>
            <a:noFill/>
          </a:ln>
        </p:spPr>
        <p:txBody>
          <a:bodyPr anchorCtr="0" anchor="t" bIns="0" lIns="0" spcFirstLastPara="1" rIns="0" wrap="square" tIns="0">
            <a:noAutofit/>
          </a:bodyPr>
          <a:lstStyle>
            <a:lvl1pPr indent="-228600" lvl="0" marL="457200">
              <a:spcBef>
                <a:spcPts val="0"/>
              </a:spcBef>
              <a:spcAft>
                <a:spcPts val="0"/>
              </a:spcAft>
              <a:buNone/>
              <a:defRPr/>
            </a:lvl1pPr>
          </a:lstStyle>
          <a:p/>
        </p:txBody>
      </p:sp>
      <p:sp>
        <p:nvSpPr>
          <p:cNvPr id="96" name="Google Shape;96;p31"/>
          <p:cNvSpPr txBox="1"/>
          <p:nvPr/>
        </p:nvSpPr>
        <p:spPr>
          <a:xfrm rot="-5400000">
            <a:off x="-3531350" y="3326650"/>
            <a:ext cx="6858000" cy="204700"/>
          </a:xfrm>
          <a:prstGeom prst="rect">
            <a:avLst/>
          </a:prstGeom>
          <a:noFill/>
          <a:ln>
            <a:noFill/>
          </a:ln>
        </p:spPr>
        <p:txBody>
          <a:bodyPr anchorCtr="0" anchor="t" bIns="0" lIns="18000" spcFirstLastPara="1" rIns="0" wrap="square" tIns="72000">
            <a:noAutofit/>
          </a:bodyPr>
          <a:lstStyle/>
          <a:p>
            <a:pPr indent="0" lvl="0" marL="0" marR="0" rtl="0" algn="r">
              <a:lnSpc>
                <a:spcPct val="105000"/>
              </a:lnSpc>
              <a:spcBef>
                <a:spcPts val="0"/>
              </a:spcBef>
              <a:spcAft>
                <a:spcPts val="0"/>
              </a:spcAft>
              <a:buClr>
                <a:schemeClr val="dk1"/>
              </a:buClr>
              <a:buSzPts val="1000"/>
              <a:buFont typeface="Arial"/>
              <a:buNone/>
            </a:pPr>
            <a:r>
              <a:rPr b="0" i="0" lang="de-CH" sz="1000" u="none" cap="none" strike="noStrike">
                <a:solidFill>
                  <a:schemeClr val="dk1"/>
                </a:solidFill>
                <a:latin typeface="Arial"/>
                <a:ea typeface="Arial"/>
                <a:cs typeface="Arial"/>
                <a:sym typeface="Arial"/>
              </a:rPr>
              <a:t>Verlaufs-Rollo bei Bedarf nach rechts über das Bild ziehen.</a:t>
            </a:r>
            <a:endParaRPr/>
          </a:p>
          <a:p>
            <a:pPr indent="0" lvl="1" marL="0" marR="0" rtl="0" algn="r">
              <a:lnSpc>
                <a:spcPct val="105000"/>
              </a:lnSpc>
              <a:spcBef>
                <a:spcPts val="0"/>
              </a:spcBef>
              <a:spcAft>
                <a:spcPts val="0"/>
              </a:spcAft>
              <a:buClr>
                <a:schemeClr val="accent1"/>
              </a:buClr>
              <a:buSzPts val="1200"/>
              <a:buFont typeface="Noto Sans Symbols"/>
              <a:buNone/>
            </a:pPr>
            <a:r>
              <a:t/>
            </a:r>
            <a:endParaRPr b="0" i="0" sz="1000" u="none" cap="none" strike="noStrike">
              <a:solidFill>
                <a:schemeClr val="dk1"/>
              </a:solidFill>
              <a:latin typeface="Arial"/>
              <a:ea typeface="Arial"/>
              <a:cs typeface="Arial"/>
              <a:sym typeface="Arial"/>
            </a:endParaRPr>
          </a:p>
        </p:txBody>
      </p:sp>
      <p:sp>
        <p:nvSpPr>
          <p:cNvPr id="97" name="Google Shape;97;p31"/>
          <p:cNvSpPr/>
          <p:nvPr/>
        </p:nvSpPr>
        <p:spPr>
          <a:xfrm>
            <a:off x="11331950" y="377149"/>
            <a:ext cx="478804" cy="541701"/>
          </a:xfrm>
          <a:custGeom>
            <a:rect b="b" l="l" r="r" t="t"/>
            <a:pathLst>
              <a:path extrusionOk="0" h="120378" w="120001">
                <a:moveTo>
                  <a:pt x="49851" y="24953"/>
                </a:moveTo>
                <a:lnTo>
                  <a:pt x="70204" y="24953"/>
                </a:lnTo>
                <a:lnTo>
                  <a:pt x="70204" y="46085"/>
                </a:lnTo>
                <a:lnTo>
                  <a:pt x="93950" y="46085"/>
                </a:lnTo>
                <a:lnTo>
                  <a:pt x="93950" y="64222"/>
                </a:lnTo>
                <a:lnTo>
                  <a:pt x="70204" y="64222"/>
                </a:lnTo>
                <a:lnTo>
                  <a:pt x="70204" y="85378"/>
                </a:lnTo>
                <a:lnTo>
                  <a:pt x="49851" y="85378"/>
                </a:lnTo>
                <a:lnTo>
                  <a:pt x="49851" y="64222"/>
                </a:lnTo>
                <a:lnTo>
                  <a:pt x="26079" y="64222"/>
                </a:lnTo>
                <a:lnTo>
                  <a:pt x="26079" y="46085"/>
                </a:lnTo>
                <a:lnTo>
                  <a:pt x="49851" y="46085"/>
                </a:lnTo>
                <a:close/>
                <a:moveTo>
                  <a:pt x="60001" y="5684"/>
                </a:moveTo>
                <a:cubicBezTo>
                  <a:pt x="34877" y="5684"/>
                  <a:pt x="18102" y="9764"/>
                  <a:pt x="10390" y="12170"/>
                </a:cubicBezTo>
                <a:cubicBezTo>
                  <a:pt x="16061" y="15991"/>
                  <a:pt x="17360" y="22642"/>
                  <a:pt x="17360" y="27996"/>
                </a:cubicBezTo>
                <a:cubicBezTo>
                  <a:pt x="17360" y="34764"/>
                  <a:pt x="13278" y="40967"/>
                  <a:pt x="6759" y="44269"/>
                </a:cubicBezTo>
                <a:cubicBezTo>
                  <a:pt x="7978" y="57571"/>
                  <a:pt x="12165" y="95142"/>
                  <a:pt x="60001" y="114198"/>
                </a:cubicBezTo>
                <a:lnTo>
                  <a:pt x="60001" y="114198"/>
                </a:lnTo>
                <a:cubicBezTo>
                  <a:pt x="107863" y="95142"/>
                  <a:pt x="112050" y="57571"/>
                  <a:pt x="113270" y="44269"/>
                </a:cubicBezTo>
                <a:cubicBezTo>
                  <a:pt x="106750" y="40967"/>
                  <a:pt x="102669" y="34764"/>
                  <a:pt x="102669" y="27996"/>
                </a:cubicBezTo>
                <a:cubicBezTo>
                  <a:pt x="102669" y="22642"/>
                  <a:pt x="103967" y="15991"/>
                  <a:pt x="109639" y="12170"/>
                </a:cubicBezTo>
                <a:cubicBezTo>
                  <a:pt x="101927" y="9764"/>
                  <a:pt x="85151" y="5684"/>
                  <a:pt x="60001" y="5684"/>
                </a:cubicBezTo>
                <a:close/>
                <a:moveTo>
                  <a:pt x="60001" y="0"/>
                </a:moveTo>
                <a:cubicBezTo>
                  <a:pt x="91353" y="0"/>
                  <a:pt x="110513" y="6250"/>
                  <a:pt x="115628" y="8137"/>
                </a:cubicBezTo>
                <a:lnTo>
                  <a:pt x="117536" y="8845"/>
                </a:lnTo>
                <a:lnTo>
                  <a:pt x="117722" y="14930"/>
                </a:lnTo>
                <a:lnTo>
                  <a:pt x="115628" y="15661"/>
                </a:lnTo>
                <a:cubicBezTo>
                  <a:pt x="114012" y="16227"/>
                  <a:pt x="109029" y="17972"/>
                  <a:pt x="109029" y="27996"/>
                </a:cubicBezTo>
                <a:lnTo>
                  <a:pt x="109056" y="27996"/>
                </a:lnTo>
                <a:cubicBezTo>
                  <a:pt x="109056" y="33208"/>
                  <a:pt x="112527" y="37925"/>
                  <a:pt x="117907" y="40000"/>
                </a:cubicBezTo>
                <a:lnTo>
                  <a:pt x="120001" y="40826"/>
                </a:lnTo>
                <a:lnTo>
                  <a:pt x="119683" y="44128"/>
                </a:lnTo>
                <a:cubicBezTo>
                  <a:pt x="119073" y="50708"/>
                  <a:pt x="117828" y="64434"/>
                  <a:pt x="110063" y="79151"/>
                </a:cubicBezTo>
                <a:cubicBezTo>
                  <a:pt x="100390" y="97453"/>
                  <a:pt x="83985" y="111156"/>
                  <a:pt x="61273" y="119906"/>
                </a:cubicBezTo>
                <a:lnTo>
                  <a:pt x="60001" y="120378"/>
                </a:lnTo>
                <a:lnTo>
                  <a:pt x="58755" y="119906"/>
                </a:lnTo>
                <a:cubicBezTo>
                  <a:pt x="36017" y="111156"/>
                  <a:pt x="19612" y="97453"/>
                  <a:pt x="9966" y="79151"/>
                </a:cubicBezTo>
                <a:cubicBezTo>
                  <a:pt x="2201" y="64411"/>
                  <a:pt x="929" y="50708"/>
                  <a:pt x="346" y="44104"/>
                </a:cubicBezTo>
                <a:lnTo>
                  <a:pt x="1" y="40802"/>
                </a:lnTo>
                <a:lnTo>
                  <a:pt x="2121" y="40000"/>
                </a:lnTo>
                <a:cubicBezTo>
                  <a:pt x="7501" y="37925"/>
                  <a:pt x="10973" y="33208"/>
                  <a:pt x="10973" y="27996"/>
                </a:cubicBezTo>
                <a:cubicBezTo>
                  <a:pt x="10973" y="17972"/>
                  <a:pt x="5990" y="16227"/>
                  <a:pt x="4374" y="15661"/>
                </a:cubicBezTo>
                <a:lnTo>
                  <a:pt x="2307" y="14930"/>
                </a:lnTo>
                <a:lnTo>
                  <a:pt x="2466" y="8845"/>
                </a:lnTo>
                <a:lnTo>
                  <a:pt x="4374" y="8137"/>
                </a:lnTo>
                <a:cubicBezTo>
                  <a:pt x="9489" y="6250"/>
                  <a:pt x="28649" y="0"/>
                  <a:pt x="600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31"/>
          <p:cNvSpPr txBox="1"/>
          <p:nvPr>
            <p:ph type="ctrTitle"/>
          </p:nvPr>
        </p:nvSpPr>
        <p:spPr>
          <a:xfrm>
            <a:off x="386783" y="2761200"/>
            <a:ext cx="11436175" cy="1224000"/>
          </a:xfrm>
          <a:prstGeom prst="rect">
            <a:avLst/>
          </a:prstGeom>
          <a:noFill/>
          <a:ln>
            <a:noFill/>
          </a:ln>
        </p:spPr>
        <p:txBody>
          <a:bodyPr anchorCtr="0" anchor="t" bIns="0" lIns="0" spcFirstLastPara="1" rIns="0" wrap="square" tIns="0">
            <a:noAutofit/>
          </a:bodyPr>
          <a:lstStyle>
            <a:lvl1pPr lvl="0" algn="l">
              <a:lnSpc>
                <a:spcPct val="94000"/>
              </a:lnSpc>
              <a:spcBef>
                <a:spcPts val="0"/>
              </a:spcBef>
              <a:spcAft>
                <a:spcPts val="0"/>
              </a:spcAft>
              <a:buClr>
                <a:schemeClr val="lt1"/>
              </a:buClr>
              <a:buSzPts val="4000"/>
              <a:buFont typeface="Arial"/>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itat hell">
  <p:cSld name="Zitat hell">
    <p:spTree>
      <p:nvGrpSpPr>
        <p:cNvPr id="99" name="Shape 99"/>
        <p:cNvGrpSpPr/>
        <p:nvPr/>
      </p:nvGrpSpPr>
      <p:grpSpPr>
        <a:xfrm>
          <a:off x="0" y="0"/>
          <a:ext cx="0" cy="0"/>
          <a:chOff x="0" y="0"/>
          <a:chExt cx="0" cy="0"/>
        </a:xfrm>
      </p:grpSpPr>
      <p:sp>
        <p:nvSpPr>
          <p:cNvPr id="100" name="Google Shape;100;p32"/>
          <p:cNvSpPr txBox="1"/>
          <p:nvPr>
            <p:ph idx="1" type="body"/>
          </p:nvPr>
        </p:nvSpPr>
        <p:spPr>
          <a:xfrm>
            <a:off x="1333500" y="1865314"/>
            <a:ext cx="9526588" cy="3032612"/>
          </a:xfrm>
          <a:prstGeom prst="rect">
            <a:avLst/>
          </a:prstGeom>
          <a:noFill/>
          <a:ln>
            <a:noFill/>
          </a:ln>
        </p:spPr>
        <p:txBody>
          <a:bodyPr anchorCtr="0" anchor="ctr" bIns="0" lIns="0" spcFirstLastPara="1" rIns="0" wrap="square" tIns="0">
            <a:noAutofit/>
          </a:bodyPr>
          <a:lstStyle>
            <a:lvl1pPr indent="-228600" lvl="0" marL="457200" algn="l">
              <a:lnSpc>
                <a:spcPct val="92000"/>
              </a:lnSpc>
              <a:spcBef>
                <a:spcPts val="0"/>
              </a:spcBef>
              <a:spcAft>
                <a:spcPts val="0"/>
              </a:spcAft>
              <a:buClr>
                <a:schemeClr val="accent1"/>
              </a:buClr>
              <a:buSzPts val="4700"/>
              <a:buNone/>
              <a:defRPr b="1" sz="4700">
                <a:solidFill>
                  <a:schemeClr val="accent1"/>
                </a:solidFill>
              </a:defRPr>
            </a:lvl1pPr>
            <a:lvl2pPr indent="-336550" lvl="1" marL="914400" algn="l">
              <a:lnSpc>
                <a:spcPct val="92000"/>
              </a:lnSpc>
              <a:spcBef>
                <a:spcPts val="1800"/>
              </a:spcBef>
              <a:spcAft>
                <a:spcPts val="0"/>
              </a:spcAft>
              <a:buSzPts val="1700"/>
              <a:buFont typeface="Arial"/>
              <a:buChar char="—"/>
              <a:defRPr b="0" sz="1700">
                <a:solidFill>
                  <a:schemeClr val="accent1"/>
                </a:solidFill>
              </a:defRPr>
            </a:lvl2pPr>
            <a:lvl3pPr indent="-358139" lvl="2" marL="1371600" algn="l">
              <a:lnSpc>
                <a:spcPct val="92000"/>
              </a:lnSpc>
              <a:spcBef>
                <a:spcPts val="0"/>
              </a:spcBef>
              <a:spcAft>
                <a:spcPts val="0"/>
              </a:spcAft>
              <a:buClr>
                <a:schemeClr val="accent1"/>
              </a:buClr>
              <a:buSzPts val="2040"/>
              <a:buFont typeface="Noto Sans Symbols"/>
              <a:buChar char="▪"/>
              <a:defRPr b="0" sz="1700">
                <a:solidFill>
                  <a:schemeClr val="accent1"/>
                </a:solidFill>
              </a:defRPr>
            </a:lvl3pPr>
            <a:lvl4pPr indent="-336550" lvl="3" marL="1828800" algn="l">
              <a:lnSpc>
                <a:spcPct val="92000"/>
              </a:lnSpc>
              <a:spcBef>
                <a:spcPts val="0"/>
              </a:spcBef>
              <a:spcAft>
                <a:spcPts val="0"/>
              </a:spcAft>
              <a:buClr>
                <a:schemeClr val="accent1"/>
              </a:buClr>
              <a:buSzPts val="1700"/>
              <a:buChar char="–"/>
              <a:defRPr b="0" sz="1700">
                <a:solidFill>
                  <a:schemeClr val="accent1"/>
                </a:solidFill>
              </a:defRPr>
            </a:lvl4pPr>
            <a:lvl5pPr indent="-336550" lvl="4" marL="2286000" algn="l">
              <a:lnSpc>
                <a:spcPct val="92000"/>
              </a:lnSpc>
              <a:spcBef>
                <a:spcPts val="0"/>
              </a:spcBef>
              <a:spcAft>
                <a:spcPts val="0"/>
              </a:spcAft>
              <a:buClr>
                <a:schemeClr val="accent1"/>
              </a:buClr>
              <a:buSzPts val="1700"/>
              <a:buChar char="–"/>
              <a:defRPr b="0" sz="1700">
                <a:solidFill>
                  <a:schemeClr val="accen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32"/>
          <p:cNvSpPr/>
          <p:nvPr/>
        </p:nvSpPr>
        <p:spPr>
          <a:xfrm>
            <a:off x="0" y="1370803"/>
            <a:ext cx="12193200" cy="72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5000"/>
              </a:lnSpc>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02" name="Google Shape;102;p32"/>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03" name="Google Shape;103;p32"/>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dk1"/>
              </a:buClr>
              <a:buSzPts val="800"/>
              <a:buNone/>
              <a:defRPr>
                <a:solidFill>
                  <a:schemeClr val="dk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04" name="Google Shape;104;p32"/>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dk1"/>
              </a:buClr>
              <a:buSzPts val="800"/>
              <a:buNone/>
              <a:defRPr sz="800">
                <a:solidFill>
                  <a:schemeClr val="dk1"/>
                </a:solidFill>
                <a:latin typeface="Arial"/>
                <a:ea typeface="Arial"/>
                <a:cs typeface="Arial"/>
                <a:sym typeface="Arial"/>
              </a:defRPr>
            </a:lvl1pPr>
            <a:lvl2pPr indent="0" lvl="1" marL="0" algn="r">
              <a:lnSpc>
                <a:spcPct val="105000"/>
              </a:lnSpc>
              <a:spcBef>
                <a:spcPts val="0"/>
              </a:spcBef>
              <a:buClr>
                <a:schemeClr val="dk1"/>
              </a:buClr>
              <a:buSzPts val="800"/>
              <a:buNone/>
              <a:defRPr sz="800">
                <a:solidFill>
                  <a:schemeClr val="dk1"/>
                </a:solidFill>
                <a:latin typeface="Arial"/>
                <a:ea typeface="Arial"/>
                <a:cs typeface="Arial"/>
                <a:sym typeface="Arial"/>
              </a:defRPr>
            </a:lvl2pPr>
            <a:lvl3pPr indent="0" lvl="2" marL="0" algn="r">
              <a:lnSpc>
                <a:spcPct val="105000"/>
              </a:lnSpc>
              <a:spcBef>
                <a:spcPts val="0"/>
              </a:spcBef>
              <a:buClr>
                <a:schemeClr val="dk1"/>
              </a:buClr>
              <a:buSzPts val="800"/>
              <a:buNone/>
              <a:defRPr sz="800">
                <a:solidFill>
                  <a:schemeClr val="dk1"/>
                </a:solidFill>
                <a:latin typeface="Arial"/>
                <a:ea typeface="Arial"/>
                <a:cs typeface="Arial"/>
                <a:sym typeface="Arial"/>
              </a:defRPr>
            </a:lvl3pPr>
            <a:lvl4pPr indent="0" lvl="3" marL="0" algn="r">
              <a:lnSpc>
                <a:spcPct val="105000"/>
              </a:lnSpc>
              <a:spcBef>
                <a:spcPts val="0"/>
              </a:spcBef>
              <a:buClr>
                <a:schemeClr val="dk1"/>
              </a:buClr>
              <a:buSzPts val="800"/>
              <a:buNone/>
              <a:defRPr sz="800">
                <a:solidFill>
                  <a:schemeClr val="dk1"/>
                </a:solidFill>
                <a:latin typeface="Arial"/>
                <a:ea typeface="Arial"/>
                <a:cs typeface="Arial"/>
                <a:sym typeface="Arial"/>
              </a:defRPr>
            </a:lvl4pPr>
            <a:lvl5pPr indent="0" lvl="4" marL="0" algn="r">
              <a:lnSpc>
                <a:spcPct val="105000"/>
              </a:lnSpc>
              <a:spcBef>
                <a:spcPts val="0"/>
              </a:spcBef>
              <a:buClr>
                <a:schemeClr val="dk1"/>
              </a:buClr>
              <a:buSzPts val="800"/>
              <a:buNone/>
              <a:defRPr sz="800">
                <a:solidFill>
                  <a:schemeClr val="dk1"/>
                </a:solidFill>
                <a:latin typeface="Arial"/>
                <a:ea typeface="Arial"/>
                <a:cs typeface="Arial"/>
                <a:sym typeface="Arial"/>
              </a:defRPr>
            </a:lvl5pPr>
            <a:lvl6pPr indent="0" lvl="5" marL="0" algn="r">
              <a:lnSpc>
                <a:spcPct val="105000"/>
              </a:lnSpc>
              <a:spcBef>
                <a:spcPts val="0"/>
              </a:spcBef>
              <a:buClr>
                <a:schemeClr val="dk1"/>
              </a:buClr>
              <a:buSzPts val="800"/>
              <a:buNone/>
              <a:defRPr sz="800">
                <a:solidFill>
                  <a:schemeClr val="dk1"/>
                </a:solidFill>
                <a:latin typeface="Arial"/>
                <a:ea typeface="Arial"/>
                <a:cs typeface="Arial"/>
                <a:sym typeface="Arial"/>
              </a:defRPr>
            </a:lvl6pPr>
            <a:lvl7pPr indent="0" lvl="6" marL="0" algn="r">
              <a:lnSpc>
                <a:spcPct val="105000"/>
              </a:lnSpc>
              <a:spcBef>
                <a:spcPts val="0"/>
              </a:spcBef>
              <a:buClr>
                <a:schemeClr val="dk1"/>
              </a:buClr>
              <a:buSzPts val="800"/>
              <a:buNone/>
              <a:defRPr sz="800">
                <a:solidFill>
                  <a:schemeClr val="dk1"/>
                </a:solidFill>
                <a:latin typeface="Arial"/>
                <a:ea typeface="Arial"/>
                <a:cs typeface="Arial"/>
                <a:sym typeface="Arial"/>
              </a:defRPr>
            </a:lvl7pPr>
            <a:lvl8pPr indent="0" lvl="7" marL="0" algn="r">
              <a:lnSpc>
                <a:spcPct val="105000"/>
              </a:lnSpc>
              <a:spcBef>
                <a:spcPts val="0"/>
              </a:spcBef>
              <a:buClr>
                <a:schemeClr val="dk1"/>
              </a:buClr>
              <a:buSzPts val="800"/>
              <a:buNone/>
              <a:defRPr sz="800">
                <a:solidFill>
                  <a:schemeClr val="dk1"/>
                </a:solidFill>
                <a:latin typeface="Arial"/>
                <a:ea typeface="Arial"/>
                <a:cs typeface="Arial"/>
                <a:sym typeface="Arial"/>
              </a:defRPr>
            </a:lvl8pPr>
            <a:lvl9pPr indent="0" lvl="8" marL="0" algn="r">
              <a:lnSpc>
                <a:spcPct val="105000"/>
              </a:lnSpc>
              <a:spcBef>
                <a:spcPts val="0"/>
              </a:spcBef>
              <a:buClr>
                <a:schemeClr val="dk1"/>
              </a:buClr>
              <a:buSzPts val="800"/>
              <a:buNone/>
              <a:defRPr sz="800">
                <a:solidFill>
                  <a:schemeClr val="dk1"/>
                </a:solidFill>
                <a:latin typeface="Arial"/>
                <a:ea typeface="Arial"/>
                <a:cs typeface="Arial"/>
                <a:sym typeface="Arial"/>
              </a:defRPr>
            </a:lvl9pPr>
          </a:lstStyle>
          <a:p>
            <a:pPr indent="0" lvl="0" marL="0" rtl="0" algn="r">
              <a:spcBef>
                <a:spcPts val="0"/>
              </a:spcBef>
              <a:spcAft>
                <a:spcPts val="0"/>
              </a:spcAft>
              <a:buNone/>
            </a:pPr>
            <a:r>
              <a:rPr lang="de-CH"/>
              <a:t>Seite </a:t>
            </a:r>
            <a:fld id="{00000000-1234-1234-1234-123412341234}" type="slidenum">
              <a:rPr lang="de-CH"/>
              <a:t>‹#›</a:t>
            </a:fld>
            <a:r>
              <a:rPr lang="de-CH"/>
              <a:t>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itat dunkel">
  <p:cSld name="Zitat dunkel">
    <p:bg>
      <p:bgPr>
        <a:solidFill>
          <a:schemeClr val="dk1"/>
        </a:solidFill>
      </p:bgPr>
    </p:bg>
    <p:spTree>
      <p:nvGrpSpPr>
        <p:cNvPr id="105" name="Shape 105"/>
        <p:cNvGrpSpPr/>
        <p:nvPr/>
      </p:nvGrpSpPr>
      <p:grpSpPr>
        <a:xfrm>
          <a:off x="0" y="0"/>
          <a:ext cx="0" cy="0"/>
          <a:chOff x="0" y="0"/>
          <a:chExt cx="0" cy="0"/>
        </a:xfrm>
      </p:grpSpPr>
      <p:sp>
        <p:nvSpPr>
          <p:cNvPr id="106" name="Google Shape;106;p33"/>
          <p:cNvSpPr txBox="1"/>
          <p:nvPr>
            <p:ph idx="1" type="body"/>
          </p:nvPr>
        </p:nvSpPr>
        <p:spPr>
          <a:xfrm>
            <a:off x="1333500" y="1865314"/>
            <a:ext cx="9526588" cy="3032612"/>
          </a:xfrm>
          <a:prstGeom prst="rect">
            <a:avLst/>
          </a:prstGeom>
          <a:noFill/>
          <a:ln>
            <a:noFill/>
          </a:ln>
        </p:spPr>
        <p:txBody>
          <a:bodyPr anchorCtr="0" anchor="ctr" bIns="0" lIns="0" spcFirstLastPara="1" rIns="0" wrap="square" tIns="0">
            <a:noAutofit/>
          </a:bodyPr>
          <a:lstStyle>
            <a:lvl1pPr indent="-228600" lvl="0" marL="457200" algn="l">
              <a:lnSpc>
                <a:spcPct val="92000"/>
              </a:lnSpc>
              <a:spcBef>
                <a:spcPts val="0"/>
              </a:spcBef>
              <a:spcAft>
                <a:spcPts val="0"/>
              </a:spcAft>
              <a:buClr>
                <a:schemeClr val="accent1"/>
              </a:buClr>
              <a:buSzPts val="4700"/>
              <a:buNone/>
              <a:defRPr b="1" sz="4700">
                <a:solidFill>
                  <a:schemeClr val="accent1"/>
                </a:solidFill>
              </a:defRPr>
            </a:lvl1pPr>
            <a:lvl2pPr indent="-336550" lvl="1" marL="914400" algn="l">
              <a:lnSpc>
                <a:spcPct val="92000"/>
              </a:lnSpc>
              <a:spcBef>
                <a:spcPts val="1800"/>
              </a:spcBef>
              <a:spcAft>
                <a:spcPts val="0"/>
              </a:spcAft>
              <a:buSzPts val="1700"/>
              <a:buFont typeface="Arial"/>
              <a:buChar char="—"/>
              <a:defRPr b="0" sz="1700">
                <a:solidFill>
                  <a:schemeClr val="accent1"/>
                </a:solidFill>
              </a:defRPr>
            </a:lvl2pPr>
            <a:lvl3pPr indent="-358139" lvl="2" marL="1371600" algn="l">
              <a:lnSpc>
                <a:spcPct val="92000"/>
              </a:lnSpc>
              <a:spcBef>
                <a:spcPts val="0"/>
              </a:spcBef>
              <a:spcAft>
                <a:spcPts val="0"/>
              </a:spcAft>
              <a:buClr>
                <a:schemeClr val="accent1"/>
              </a:buClr>
              <a:buSzPts val="2040"/>
              <a:buFont typeface="Noto Sans Symbols"/>
              <a:buChar char="▪"/>
              <a:defRPr b="0" sz="1700">
                <a:solidFill>
                  <a:schemeClr val="accent1"/>
                </a:solidFill>
              </a:defRPr>
            </a:lvl3pPr>
            <a:lvl4pPr indent="-336550" lvl="3" marL="1828800" algn="l">
              <a:lnSpc>
                <a:spcPct val="92000"/>
              </a:lnSpc>
              <a:spcBef>
                <a:spcPts val="0"/>
              </a:spcBef>
              <a:spcAft>
                <a:spcPts val="0"/>
              </a:spcAft>
              <a:buClr>
                <a:schemeClr val="accent1"/>
              </a:buClr>
              <a:buSzPts val="1700"/>
              <a:buChar char="–"/>
              <a:defRPr b="0" sz="1700">
                <a:solidFill>
                  <a:schemeClr val="accent1"/>
                </a:solidFill>
              </a:defRPr>
            </a:lvl4pPr>
            <a:lvl5pPr indent="-336550" lvl="4" marL="2286000" algn="l">
              <a:lnSpc>
                <a:spcPct val="92000"/>
              </a:lnSpc>
              <a:spcBef>
                <a:spcPts val="0"/>
              </a:spcBef>
              <a:spcAft>
                <a:spcPts val="0"/>
              </a:spcAft>
              <a:buClr>
                <a:schemeClr val="accent1"/>
              </a:buClr>
              <a:buSzPts val="1700"/>
              <a:buChar char="–"/>
              <a:defRPr b="0" sz="1700">
                <a:solidFill>
                  <a:schemeClr val="accen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07" name="Google Shape;107;p33"/>
          <p:cNvPicPr preferRelativeResize="0"/>
          <p:nvPr/>
        </p:nvPicPr>
        <p:blipFill rotWithShape="1">
          <a:blip r:embed="rId2">
            <a:alphaModFix/>
          </a:blip>
          <a:srcRect b="0" l="0" r="0" t="0"/>
          <a:stretch/>
        </p:blipFill>
        <p:spPr>
          <a:xfrm>
            <a:off x="11332800" y="378000"/>
            <a:ext cx="479251" cy="540000"/>
          </a:xfrm>
          <a:prstGeom prst="rect">
            <a:avLst/>
          </a:prstGeom>
          <a:noFill/>
          <a:ln>
            <a:noFill/>
          </a:ln>
        </p:spPr>
      </p:pic>
      <p:sp>
        <p:nvSpPr>
          <p:cNvPr id="108" name="Google Shape;108;p33"/>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dk1"/>
              </a:buClr>
              <a:buSzPts val="800"/>
              <a:buNone/>
              <a:defRPr>
                <a:solidFill>
                  <a:schemeClr val="dk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09" name="Google Shape;109;p33"/>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10" name="Google Shape;110;p33"/>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lt1"/>
              </a:buClr>
              <a:buSzPts val="800"/>
              <a:buNone/>
              <a:defRPr sz="800">
                <a:solidFill>
                  <a:schemeClr val="lt1"/>
                </a:solidFill>
                <a:latin typeface="Arial"/>
                <a:ea typeface="Arial"/>
                <a:cs typeface="Arial"/>
                <a:sym typeface="Arial"/>
              </a:defRPr>
            </a:lvl1pPr>
            <a:lvl2pPr indent="0" lvl="1" marL="0" algn="r">
              <a:lnSpc>
                <a:spcPct val="105000"/>
              </a:lnSpc>
              <a:spcBef>
                <a:spcPts val="0"/>
              </a:spcBef>
              <a:buClr>
                <a:schemeClr val="lt1"/>
              </a:buClr>
              <a:buSzPts val="800"/>
              <a:buNone/>
              <a:defRPr sz="800">
                <a:solidFill>
                  <a:schemeClr val="lt1"/>
                </a:solidFill>
                <a:latin typeface="Arial"/>
                <a:ea typeface="Arial"/>
                <a:cs typeface="Arial"/>
                <a:sym typeface="Arial"/>
              </a:defRPr>
            </a:lvl2pPr>
            <a:lvl3pPr indent="0" lvl="2" marL="0" algn="r">
              <a:lnSpc>
                <a:spcPct val="105000"/>
              </a:lnSpc>
              <a:spcBef>
                <a:spcPts val="0"/>
              </a:spcBef>
              <a:buClr>
                <a:schemeClr val="lt1"/>
              </a:buClr>
              <a:buSzPts val="800"/>
              <a:buNone/>
              <a:defRPr sz="800">
                <a:solidFill>
                  <a:schemeClr val="lt1"/>
                </a:solidFill>
                <a:latin typeface="Arial"/>
                <a:ea typeface="Arial"/>
                <a:cs typeface="Arial"/>
                <a:sym typeface="Arial"/>
              </a:defRPr>
            </a:lvl3pPr>
            <a:lvl4pPr indent="0" lvl="3" marL="0" algn="r">
              <a:lnSpc>
                <a:spcPct val="105000"/>
              </a:lnSpc>
              <a:spcBef>
                <a:spcPts val="0"/>
              </a:spcBef>
              <a:buClr>
                <a:schemeClr val="lt1"/>
              </a:buClr>
              <a:buSzPts val="800"/>
              <a:buNone/>
              <a:defRPr sz="800">
                <a:solidFill>
                  <a:schemeClr val="lt1"/>
                </a:solidFill>
                <a:latin typeface="Arial"/>
                <a:ea typeface="Arial"/>
                <a:cs typeface="Arial"/>
                <a:sym typeface="Arial"/>
              </a:defRPr>
            </a:lvl4pPr>
            <a:lvl5pPr indent="0" lvl="4" marL="0" algn="r">
              <a:lnSpc>
                <a:spcPct val="105000"/>
              </a:lnSpc>
              <a:spcBef>
                <a:spcPts val="0"/>
              </a:spcBef>
              <a:buClr>
                <a:schemeClr val="lt1"/>
              </a:buClr>
              <a:buSzPts val="800"/>
              <a:buNone/>
              <a:defRPr sz="800">
                <a:solidFill>
                  <a:schemeClr val="lt1"/>
                </a:solidFill>
                <a:latin typeface="Arial"/>
                <a:ea typeface="Arial"/>
                <a:cs typeface="Arial"/>
                <a:sym typeface="Arial"/>
              </a:defRPr>
            </a:lvl5pPr>
            <a:lvl6pPr indent="0" lvl="5" marL="0" algn="r">
              <a:lnSpc>
                <a:spcPct val="105000"/>
              </a:lnSpc>
              <a:spcBef>
                <a:spcPts val="0"/>
              </a:spcBef>
              <a:buClr>
                <a:schemeClr val="lt1"/>
              </a:buClr>
              <a:buSzPts val="800"/>
              <a:buNone/>
              <a:defRPr sz="800">
                <a:solidFill>
                  <a:schemeClr val="lt1"/>
                </a:solidFill>
                <a:latin typeface="Arial"/>
                <a:ea typeface="Arial"/>
                <a:cs typeface="Arial"/>
                <a:sym typeface="Arial"/>
              </a:defRPr>
            </a:lvl6pPr>
            <a:lvl7pPr indent="0" lvl="6" marL="0" algn="r">
              <a:lnSpc>
                <a:spcPct val="105000"/>
              </a:lnSpc>
              <a:spcBef>
                <a:spcPts val="0"/>
              </a:spcBef>
              <a:buClr>
                <a:schemeClr val="lt1"/>
              </a:buClr>
              <a:buSzPts val="800"/>
              <a:buNone/>
              <a:defRPr sz="800">
                <a:solidFill>
                  <a:schemeClr val="lt1"/>
                </a:solidFill>
                <a:latin typeface="Arial"/>
                <a:ea typeface="Arial"/>
                <a:cs typeface="Arial"/>
                <a:sym typeface="Arial"/>
              </a:defRPr>
            </a:lvl7pPr>
            <a:lvl8pPr indent="0" lvl="7" marL="0" algn="r">
              <a:lnSpc>
                <a:spcPct val="105000"/>
              </a:lnSpc>
              <a:spcBef>
                <a:spcPts val="0"/>
              </a:spcBef>
              <a:buClr>
                <a:schemeClr val="lt1"/>
              </a:buClr>
              <a:buSzPts val="800"/>
              <a:buNone/>
              <a:defRPr sz="800">
                <a:solidFill>
                  <a:schemeClr val="lt1"/>
                </a:solidFill>
                <a:latin typeface="Arial"/>
                <a:ea typeface="Arial"/>
                <a:cs typeface="Arial"/>
                <a:sym typeface="Arial"/>
              </a:defRPr>
            </a:lvl8pPr>
            <a:lvl9pPr indent="0" lvl="8" marL="0" algn="r">
              <a:lnSpc>
                <a:spcPct val="105000"/>
              </a:lnSpc>
              <a:spcBef>
                <a:spcPts val="0"/>
              </a:spcBef>
              <a:buClr>
                <a:schemeClr val="lt1"/>
              </a:buClr>
              <a:buSzPts val="800"/>
              <a:buNone/>
              <a:defRPr sz="800">
                <a:solidFill>
                  <a:schemeClr val="lt1"/>
                </a:solidFill>
                <a:latin typeface="Arial"/>
                <a:ea typeface="Arial"/>
                <a:cs typeface="Arial"/>
                <a:sym typeface="Arial"/>
              </a:defRPr>
            </a:lvl9pPr>
          </a:lstStyle>
          <a:p>
            <a:pPr indent="0" lvl="0" marL="0" rtl="0" algn="r">
              <a:spcBef>
                <a:spcPts val="0"/>
              </a:spcBef>
              <a:spcAft>
                <a:spcPts val="0"/>
              </a:spcAft>
              <a:buNone/>
            </a:pPr>
            <a:r>
              <a:rPr lang="de-CH"/>
              <a:t>Seite </a:t>
            </a:r>
            <a:fld id="{00000000-1234-1234-1234-123412341234}" type="slidenum">
              <a:rPr lang="de-CH"/>
              <a:t>‹#›</a:t>
            </a:fld>
            <a:r>
              <a:rPr lang="de-CH"/>
              <a:t> </a:t>
            </a:r>
            <a:endParaRPr>
              <a:solidFill>
                <a:schemeClr val="dk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hell" type="obj">
  <p:cSld name="OBJECT">
    <p:spTree>
      <p:nvGrpSpPr>
        <p:cNvPr id="111" name="Shape 111"/>
        <p:cNvGrpSpPr/>
        <p:nvPr/>
      </p:nvGrpSpPr>
      <p:grpSpPr>
        <a:xfrm>
          <a:off x="0" y="0"/>
          <a:ext cx="0" cy="0"/>
          <a:chOff x="0" y="0"/>
          <a:chExt cx="0" cy="0"/>
        </a:xfrm>
      </p:grpSpPr>
      <p:sp>
        <p:nvSpPr>
          <p:cNvPr id="112" name="Google Shape;112;p34"/>
          <p:cNvSpPr txBox="1"/>
          <p:nvPr>
            <p:ph type="title"/>
          </p:nvPr>
        </p:nvSpPr>
        <p:spPr>
          <a:xfrm>
            <a:off x="378984" y="336318"/>
            <a:ext cx="10481104" cy="946253"/>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34"/>
          <p:cNvSpPr txBox="1"/>
          <p:nvPr>
            <p:ph idx="1" type="body"/>
          </p:nvPr>
        </p:nvSpPr>
        <p:spPr>
          <a:xfrm>
            <a:off x="1332689" y="1864659"/>
            <a:ext cx="9527312" cy="41400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1"/>
              </a:buClr>
              <a:buSzPts val="2000"/>
              <a:buNone/>
              <a:defRPr/>
            </a:lvl1pPr>
            <a:lvl2pPr indent="-365760" lvl="1" marL="914400" algn="l">
              <a:lnSpc>
                <a:spcPct val="105000"/>
              </a:lnSpc>
              <a:spcBef>
                <a:spcPts val="0"/>
              </a:spcBef>
              <a:spcAft>
                <a:spcPts val="0"/>
              </a:spcAft>
              <a:buSzPts val="2160"/>
              <a:buChar char="▪"/>
              <a:defRPr/>
            </a:lvl2pPr>
            <a:lvl3pPr indent="-342900" lvl="2" marL="1371600" algn="l">
              <a:lnSpc>
                <a:spcPct val="105000"/>
              </a:lnSpc>
              <a:spcBef>
                <a:spcPts val="0"/>
              </a:spcBef>
              <a:spcAft>
                <a:spcPts val="0"/>
              </a:spcAft>
              <a:buClr>
                <a:schemeClr val="dk1"/>
              </a:buClr>
              <a:buSzPts val="1800"/>
              <a:buChar char="–"/>
              <a:defRPr/>
            </a:lvl3pPr>
            <a:lvl4pPr indent="-342900" lvl="3" marL="1828800" algn="l">
              <a:lnSpc>
                <a:spcPct val="105000"/>
              </a:lnSpc>
              <a:spcBef>
                <a:spcPts val="0"/>
              </a:spcBef>
              <a:spcAft>
                <a:spcPts val="0"/>
              </a:spcAft>
              <a:buClr>
                <a:schemeClr val="dk1"/>
              </a:buClr>
              <a:buSzPts val="1800"/>
              <a:buChar char="–"/>
              <a:defRPr/>
            </a:lvl4pPr>
            <a:lvl5pPr indent="-342900" lvl="4" marL="2286000" algn="l">
              <a:lnSpc>
                <a:spcPct val="105000"/>
              </a:lnSpc>
              <a:spcBef>
                <a:spcPts val="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34"/>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15" name="Google Shape;115;p34"/>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dk1"/>
              </a:buClr>
              <a:buSzPts val="1800"/>
              <a:buNone/>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16" name="Google Shape;116;p34"/>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dk1"/>
              </a:buClr>
              <a:buSzPts val="800"/>
              <a:buNone/>
              <a:defRPr/>
            </a:lvl1pPr>
            <a:lvl2pPr indent="0" lvl="1" marL="0" algn="r">
              <a:lnSpc>
                <a:spcPct val="105000"/>
              </a:lnSpc>
              <a:spcBef>
                <a:spcPts val="0"/>
              </a:spcBef>
              <a:buClr>
                <a:schemeClr val="dk1"/>
              </a:buClr>
              <a:buSzPts val="800"/>
              <a:buNone/>
              <a:defRPr/>
            </a:lvl2pPr>
            <a:lvl3pPr indent="0" lvl="2" marL="0" algn="r">
              <a:lnSpc>
                <a:spcPct val="105000"/>
              </a:lnSpc>
              <a:spcBef>
                <a:spcPts val="0"/>
              </a:spcBef>
              <a:buClr>
                <a:schemeClr val="dk1"/>
              </a:buClr>
              <a:buSzPts val="800"/>
              <a:buNone/>
              <a:defRPr/>
            </a:lvl3pPr>
            <a:lvl4pPr indent="0" lvl="3" marL="0" algn="r">
              <a:lnSpc>
                <a:spcPct val="105000"/>
              </a:lnSpc>
              <a:spcBef>
                <a:spcPts val="0"/>
              </a:spcBef>
              <a:buClr>
                <a:schemeClr val="dk1"/>
              </a:buClr>
              <a:buSzPts val="800"/>
              <a:buNone/>
              <a:defRPr/>
            </a:lvl4pPr>
            <a:lvl5pPr indent="0" lvl="4" marL="0" algn="r">
              <a:lnSpc>
                <a:spcPct val="105000"/>
              </a:lnSpc>
              <a:spcBef>
                <a:spcPts val="0"/>
              </a:spcBef>
              <a:buClr>
                <a:schemeClr val="dk1"/>
              </a:buClr>
              <a:buSzPts val="800"/>
              <a:buNone/>
              <a:defRPr/>
            </a:lvl5pPr>
            <a:lvl6pPr indent="0" lvl="5" marL="0" algn="r">
              <a:lnSpc>
                <a:spcPct val="105000"/>
              </a:lnSpc>
              <a:spcBef>
                <a:spcPts val="0"/>
              </a:spcBef>
              <a:buClr>
                <a:schemeClr val="dk1"/>
              </a:buClr>
              <a:buSzPts val="800"/>
              <a:buNone/>
              <a:defRPr/>
            </a:lvl6pPr>
            <a:lvl7pPr indent="0" lvl="6" marL="0" algn="r">
              <a:lnSpc>
                <a:spcPct val="105000"/>
              </a:lnSpc>
              <a:spcBef>
                <a:spcPts val="0"/>
              </a:spcBef>
              <a:buClr>
                <a:schemeClr val="dk1"/>
              </a:buClr>
              <a:buSzPts val="800"/>
              <a:buNone/>
              <a:defRPr/>
            </a:lvl7pPr>
            <a:lvl8pPr indent="0" lvl="7" marL="0" algn="r">
              <a:lnSpc>
                <a:spcPct val="105000"/>
              </a:lnSpc>
              <a:spcBef>
                <a:spcPts val="0"/>
              </a:spcBef>
              <a:buClr>
                <a:schemeClr val="dk1"/>
              </a:buClr>
              <a:buSzPts val="800"/>
              <a:buNone/>
              <a:defRPr/>
            </a:lvl8pPr>
            <a:lvl9pPr indent="0" lvl="8" marL="0" algn="r">
              <a:lnSpc>
                <a:spcPct val="105000"/>
              </a:lnSpc>
              <a:spcBef>
                <a:spcPts val="0"/>
              </a:spcBef>
              <a:buClr>
                <a:schemeClr val="dk1"/>
              </a:buClr>
              <a:buSzPts val="800"/>
              <a:buNone/>
              <a:defRPr/>
            </a:lvl9pPr>
          </a:lstStyle>
          <a:p>
            <a:pPr indent="0" lvl="0" marL="0" rtl="0" algn="r">
              <a:spcBef>
                <a:spcPts val="0"/>
              </a:spcBef>
              <a:spcAft>
                <a:spcPts val="0"/>
              </a:spcAft>
              <a:buNone/>
            </a:pPr>
            <a:r>
              <a:rPr lang="de-CH"/>
              <a:t>Seite </a:t>
            </a:r>
            <a:fld id="{00000000-1234-1234-1234-123412341234}" type="slidenum">
              <a:rPr lang="de-CH"/>
              <a:t>‹#›</a:t>
            </a:fld>
            <a:r>
              <a:rPr lang="de-CH"/>
              <a:t>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dunkel">
  <p:cSld name="Titel und Inhalt dunkel">
    <p:bg>
      <p:bgPr>
        <a:solidFill>
          <a:schemeClr val="dk1"/>
        </a:solidFill>
      </p:bgPr>
    </p:bg>
    <p:spTree>
      <p:nvGrpSpPr>
        <p:cNvPr id="117" name="Shape 117"/>
        <p:cNvGrpSpPr/>
        <p:nvPr/>
      </p:nvGrpSpPr>
      <p:grpSpPr>
        <a:xfrm>
          <a:off x="0" y="0"/>
          <a:ext cx="0" cy="0"/>
          <a:chOff x="0" y="0"/>
          <a:chExt cx="0" cy="0"/>
        </a:xfrm>
      </p:grpSpPr>
      <p:sp>
        <p:nvSpPr>
          <p:cNvPr id="118" name="Google Shape;118;p35"/>
          <p:cNvSpPr txBox="1"/>
          <p:nvPr>
            <p:ph type="title"/>
          </p:nvPr>
        </p:nvSpPr>
        <p:spPr>
          <a:xfrm>
            <a:off x="378984" y="336318"/>
            <a:ext cx="10481104" cy="946253"/>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2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 name="Google Shape;119;p35"/>
          <p:cNvSpPr txBox="1"/>
          <p:nvPr>
            <p:ph idx="1" type="body"/>
          </p:nvPr>
        </p:nvSpPr>
        <p:spPr>
          <a:xfrm>
            <a:off x="1332689" y="1864659"/>
            <a:ext cx="9527312" cy="41400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lt1"/>
              </a:buClr>
              <a:buSzPts val="2000"/>
              <a:buNone/>
              <a:defRPr>
                <a:solidFill>
                  <a:schemeClr val="lt1"/>
                </a:solidFill>
              </a:defRPr>
            </a:lvl1pPr>
            <a:lvl2pPr indent="-381000" lvl="1" marL="914400" algn="l">
              <a:lnSpc>
                <a:spcPct val="105000"/>
              </a:lnSpc>
              <a:spcBef>
                <a:spcPts val="0"/>
              </a:spcBef>
              <a:spcAft>
                <a:spcPts val="0"/>
              </a:spcAft>
              <a:buSzPts val="2400"/>
              <a:buChar char="▪"/>
              <a:defRPr>
                <a:solidFill>
                  <a:schemeClr val="lt1"/>
                </a:solidFill>
              </a:defRPr>
            </a:lvl2pPr>
            <a:lvl3pPr indent="-355600" lvl="2" marL="1371600" algn="l">
              <a:lnSpc>
                <a:spcPct val="105000"/>
              </a:lnSpc>
              <a:spcBef>
                <a:spcPts val="0"/>
              </a:spcBef>
              <a:spcAft>
                <a:spcPts val="0"/>
              </a:spcAft>
              <a:buClr>
                <a:schemeClr val="lt1"/>
              </a:buClr>
              <a:buSzPts val="2000"/>
              <a:buChar char="–"/>
              <a:defRPr>
                <a:solidFill>
                  <a:schemeClr val="lt1"/>
                </a:solidFill>
              </a:defRPr>
            </a:lvl3pPr>
            <a:lvl4pPr indent="-355600" lvl="3" marL="1828800" algn="l">
              <a:lnSpc>
                <a:spcPct val="105000"/>
              </a:lnSpc>
              <a:spcBef>
                <a:spcPts val="0"/>
              </a:spcBef>
              <a:spcAft>
                <a:spcPts val="0"/>
              </a:spcAft>
              <a:buClr>
                <a:schemeClr val="lt1"/>
              </a:buClr>
              <a:buSzPts val="2000"/>
              <a:buChar char="–"/>
              <a:defRPr>
                <a:solidFill>
                  <a:schemeClr val="lt1"/>
                </a:solidFill>
              </a:defRPr>
            </a:lvl4pPr>
            <a:lvl5pPr indent="-355600" lvl="4" marL="2286000" algn="l">
              <a:lnSpc>
                <a:spcPct val="105000"/>
              </a:lnSpc>
              <a:spcBef>
                <a:spcPts val="0"/>
              </a:spcBef>
              <a:spcAft>
                <a:spcPts val="0"/>
              </a:spcAft>
              <a:buClr>
                <a:schemeClr val="lt1"/>
              </a:buClr>
              <a:buSzPts val="20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0" name="Google Shape;120;p35"/>
          <p:cNvCxnSpPr/>
          <p:nvPr/>
        </p:nvCxnSpPr>
        <p:spPr>
          <a:xfrm>
            <a:off x="378000" y="1404000"/>
            <a:ext cx="11437200" cy="0"/>
          </a:xfrm>
          <a:prstGeom prst="straightConnector1">
            <a:avLst/>
          </a:prstGeom>
          <a:noFill/>
          <a:ln cap="flat" cmpd="sng" w="9525">
            <a:solidFill>
              <a:schemeClr val="lt1"/>
            </a:solidFill>
            <a:prstDash val="solid"/>
            <a:miter lim="800000"/>
            <a:headEnd len="sm" w="sm" type="none"/>
            <a:tailEnd len="sm" w="sm" type="none"/>
          </a:ln>
        </p:spPr>
      </p:cxnSp>
      <p:pic>
        <p:nvPicPr>
          <p:cNvPr id="121" name="Google Shape;121;p35"/>
          <p:cNvPicPr preferRelativeResize="0"/>
          <p:nvPr/>
        </p:nvPicPr>
        <p:blipFill rotWithShape="1">
          <a:blip r:embed="rId2">
            <a:alphaModFix/>
          </a:blip>
          <a:srcRect b="0" l="0" r="0" t="0"/>
          <a:stretch/>
        </p:blipFill>
        <p:spPr>
          <a:xfrm>
            <a:off x="11332800" y="378000"/>
            <a:ext cx="479251" cy="540000"/>
          </a:xfrm>
          <a:prstGeom prst="rect">
            <a:avLst/>
          </a:prstGeom>
          <a:noFill/>
          <a:ln>
            <a:noFill/>
          </a:ln>
        </p:spPr>
      </p:pic>
      <p:sp>
        <p:nvSpPr>
          <p:cNvPr id="122" name="Google Shape;122;p35"/>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dk1"/>
              </a:buClr>
              <a:buSzPts val="800"/>
              <a:buNone/>
              <a:defRPr>
                <a:solidFill>
                  <a:schemeClr val="dk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23" name="Google Shape;123;p35"/>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24" name="Google Shape;124;p35"/>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lt1"/>
              </a:buClr>
              <a:buSzPts val="800"/>
              <a:buNone/>
              <a:defRPr sz="800">
                <a:solidFill>
                  <a:schemeClr val="lt1"/>
                </a:solidFill>
                <a:latin typeface="Arial"/>
                <a:ea typeface="Arial"/>
                <a:cs typeface="Arial"/>
                <a:sym typeface="Arial"/>
              </a:defRPr>
            </a:lvl1pPr>
            <a:lvl2pPr indent="0" lvl="1" marL="0" algn="r">
              <a:lnSpc>
                <a:spcPct val="105000"/>
              </a:lnSpc>
              <a:spcBef>
                <a:spcPts val="0"/>
              </a:spcBef>
              <a:buClr>
                <a:schemeClr val="lt1"/>
              </a:buClr>
              <a:buSzPts val="800"/>
              <a:buNone/>
              <a:defRPr sz="800">
                <a:solidFill>
                  <a:schemeClr val="lt1"/>
                </a:solidFill>
                <a:latin typeface="Arial"/>
                <a:ea typeface="Arial"/>
                <a:cs typeface="Arial"/>
                <a:sym typeface="Arial"/>
              </a:defRPr>
            </a:lvl2pPr>
            <a:lvl3pPr indent="0" lvl="2" marL="0" algn="r">
              <a:lnSpc>
                <a:spcPct val="105000"/>
              </a:lnSpc>
              <a:spcBef>
                <a:spcPts val="0"/>
              </a:spcBef>
              <a:buClr>
                <a:schemeClr val="lt1"/>
              </a:buClr>
              <a:buSzPts val="800"/>
              <a:buNone/>
              <a:defRPr sz="800">
                <a:solidFill>
                  <a:schemeClr val="lt1"/>
                </a:solidFill>
                <a:latin typeface="Arial"/>
                <a:ea typeface="Arial"/>
                <a:cs typeface="Arial"/>
                <a:sym typeface="Arial"/>
              </a:defRPr>
            </a:lvl3pPr>
            <a:lvl4pPr indent="0" lvl="3" marL="0" algn="r">
              <a:lnSpc>
                <a:spcPct val="105000"/>
              </a:lnSpc>
              <a:spcBef>
                <a:spcPts val="0"/>
              </a:spcBef>
              <a:buClr>
                <a:schemeClr val="lt1"/>
              </a:buClr>
              <a:buSzPts val="800"/>
              <a:buNone/>
              <a:defRPr sz="800">
                <a:solidFill>
                  <a:schemeClr val="lt1"/>
                </a:solidFill>
                <a:latin typeface="Arial"/>
                <a:ea typeface="Arial"/>
                <a:cs typeface="Arial"/>
                <a:sym typeface="Arial"/>
              </a:defRPr>
            </a:lvl4pPr>
            <a:lvl5pPr indent="0" lvl="4" marL="0" algn="r">
              <a:lnSpc>
                <a:spcPct val="105000"/>
              </a:lnSpc>
              <a:spcBef>
                <a:spcPts val="0"/>
              </a:spcBef>
              <a:buClr>
                <a:schemeClr val="lt1"/>
              </a:buClr>
              <a:buSzPts val="800"/>
              <a:buNone/>
              <a:defRPr sz="800">
                <a:solidFill>
                  <a:schemeClr val="lt1"/>
                </a:solidFill>
                <a:latin typeface="Arial"/>
                <a:ea typeface="Arial"/>
                <a:cs typeface="Arial"/>
                <a:sym typeface="Arial"/>
              </a:defRPr>
            </a:lvl5pPr>
            <a:lvl6pPr indent="0" lvl="5" marL="0" algn="r">
              <a:lnSpc>
                <a:spcPct val="105000"/>
              </a:lnSpc>
              <a:spcBef>
                <a:spcPts val="0"/>
              </a:spcBef>
              <a:buClr>
                <a:schemeClr val="lt1"/>
              </a:buClr>
              <a:buSzPts val="800"/>
              <a:buNone/>
              <a:defRPr sz="800">
                <a:solidFill>
                  <a:schemeClr val="lt1"/>
                </a:solidFill>
                <a:latin typeface="Arial"/>
                <a:ea typeface="Arial"/>
                <a:cs typeface="Arial"/>
                <a:sym typeface="Arial"/>
              </a:defRPr>
            </a:lvl6pPr>
            <a:lvl7pPr indent="0" lvl="6" marL="0" algn="r">
              <a:lnSpc>
                <a:spcPct val="105000"/>
              </a:lnSpc>
              <a:spcBef>
                <a:spcPts val="0"/>
              </a:spcBef>
              <a:buClr>
                <a:schemeClr val="lt1"/>
              </a:buClr>
              <a:buSzPts val="800"/>
              <a:buNone/>
              <a:defRPr sz="800">
                <a:solidFill>
                  <a:schemeClr val="lt1"/>
                </a:solidFill>
                <a:latin typeface="Arial"/>
                <a:ea typeface="Arial"/>
                <a:cs typeface="Arial"/>
                <a:sym typeface="Arial"/>
              </a:defRPr>
            </a:lvl7pPr>
            <a:lvl8pPr indent="0" lvl="7" marL="0" algn="r">
              <a:lnSpc>
                <a:spcPct val="105000"/>
              </a:lnSpc>
              <a:spcBef>
                <a:spcPts val="0"/>
              </a:spcBef>
              <a:buClr>
                <a:schemeClr val="lt1"/>
              </a:buClr>
              <a:buSzPts val="800"/>
              <a:buNone/>
              <a:defRPr sz="800">
                <a:solidFill>
                  <a:schemeClr val="lt1"/>
                </a:solidFill>
                <a:latin typeface="Arial"/>
                <a:ea typeface="Arial"/>
                <a:cs typeface="Arial"/>
                <a:sym typeface="Arial"/>
              </a:defRPr>
            </a:lvl8pPr>
            <a:lvl9pPr indent="0" lvl="8" marL="0" algn="r">
              <a:lnSpc>
                <a:spcPct val="105000"/>
              </a:lnSpc>
              <a:spcBef>
                <a:spcPts val="0"/>
              </a:spcBef>
              <a:buClr>
                <a:schemeClr val="lt1"/>
              </a:buClr>
              <a:buSzPts val="800"/>
              <a:buNone/>
              <a:defRPr sz="800">
                <a:solidFill>
                  <a:schemeClr val="lt1"/>
                </a:solidFill>
                <a:latin typeface="Arial"/>
                <a:ea typeface="Arial"/>
                <a:cs typeface="Arial"/>
                <a:sym typeface="Arial"/>
              </a:defRPr>
            </a:lvl9pPr>
          </a:lstStyle>
          <a:p>
            <a:pPr indent="0" lvl="0" marL="0" rtl="0" algn="r">
              <a:spcBef>
                <a:spcPts val="0"/>
              </a:spcBef>
              <a:spcAft>
                <a:spcPts val="0"/>
              </a:spcAft>
              <a:buNone/>
            </a:pPr>
            <a:r>
              <a:rPr lang="de-CH"/>
              <a:t>Seite </a:t>
            </a:r>
            <a:fld id="{00000000-1234-1234-1234-123412341234}" type="slidenum">
              <a:rPr lang="de-CH"/>
              <a:t>‹#›</a:t>
            </a:fld>
            <a:r>
              <a:rPr lang="de-CH"/>
              <a:t> </a:t>
            </a:r>
            <a:endParaRPr>
              <a:solidFill>
                <a:schemeClr val="dk1"/>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hell">
  <p:cSld name="Zwei Inhalte hell">
    <p:spTree>
      <p:nvGrpSpPr>
        <p:cNvPr id="125" name="Shape 125"/>
        <p:cNvGrpSpPr/>
        <p:nvPr/>
      </p:nvGrpSpPr>
      <p:grpSpPr>
        <a:xfrm>
          <a:off x="0" y="0"/>
          <a:ext cx="0" cy="0"/>
          <a:chOff x="0" y="0"/>
          <a:chExt cx="0" cy="0"/>
        </a:xfrm>
      </p:grpSpPr>
      <p:sp>
        <p:nvSpPr>
          <p:cNvPr id="126" name="Google Shape;126;p36"/>
          <p:cNvSpPr txBox="1"/>
          <p:nvPr>
            <p:ph type="title"/>
          </p:nvPr>
        </p:nvSpPr>
        <p:spPr>
          <a:xfrm>
            <a:off x="378984" y="336318"/>
            <a:ext cx="10481104" cy="946253"/>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 name="Google Shape;127;p36"/>
          <p:cNvSpPr txBox="1"/>
          <p:nvPr>
            <p:ph idx="1" type="body"/>
          </p:nvPr>
        </p:nvSpPr>
        <p:spPr>
          <a:xfrm>
            <a:off x="1333500" y="1864800"/>
            <a:ext cx="4644000" cy="4132523"/>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1"/>
              </a:buClr>
              <a:buSzPts val="2000"/>
              <a:buNone/>
              <a:defRPr sz="2000"/>
            </a:lvl1pPr>
            <a:lvl2pPr indent="-381000" lvl="1" marL="914400" algn="l">
              <a:lnSpc>
                <a:spcPct val="105000"/>
              </a:lnSpc>
              <a:spcBef>
                <a:spcPts val="0"/>
              </a:spcBef>
              <a:spcAft>
                <a:spcPts val="0"/>
              </a:spcAft>
              <a:buSzPts val="2400"/>
              <a:buChar char="▪"/>
              <a:defRPr sz="2000"/>
            </a:lvl2pPr>
            <a:lvl3pPr indent="-355600" lvl="2" marL="1371600" algn="l">
              <a:lnSpc>
                <a:spcPct val="105000"/>
              </a:lnSpc>
              <a:spcBef>
                <a:spcPts val="0"/>
              </a:spcBef>
              <a:spcAft>
                <a:spcPts val="0"/>
              </a:spcAft>
              <a:buClr>
                <a:schemeClr val="dk1"/>
              </a:buClr>
              <a:buSzPts val="2000"/>
              <a:buChar char="–"/>
              <a:defRPr sz="2000"/>
            </a:lvl3pPr>
            <a:lvl4pPr indent="-355600" lvl="3" marL="1828800" algn="l">
              <a:lnSpc>
                <a:spcPct val="105000"/>
              </a:lnSpc>
              <a:spcBef>
                <a:spcPts val="0"/>
              </a:spcBef>
              <a:spcAft>
                <a:spcPts val="0"/>
              </a:spcAft>
              <a:buClr>
                <a:schemeClr val="dk1"/>
              </a:buClr>
              <a:buSzPts val="2000"/>
              <a:buChar char="–"/>
              <a:defRPr sz="2000"/>
            </a:lvl4pPr>
            <a:lvl5pPr indent="-355600" lvl="4" marL="2286000" algn="l">
              <a:lnSpc>
                <a:spcPct val="105000"/>
              </a:lnSpc>
              <a:spcBef>
                <a:spcPts val="0"/>
              </a:spcBef>
              <a:spcAft>
                <a:spcPts val="0"/>
              </a:spcAft>
              <a:buClr>
                <a:schemeClr val="dk1"/>
              </a:buClr>
              <a:buSzPts val="2000"/>
              <a:buChar char="–"/>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36"/>
          <p:cNvSpPr txBox="1"/>
          <p:nvPr>
            <p:ph idx="2" type="body"/>
          </p:nvPr>
        </p:nvSpPr>
        <p:spPr>
          <a:xfrm>
            <a:off x="6130290" y="1864800"/>
            <a:ext cx="4729798" cy="4132523"/>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1"/>
              </a:buClr>
              <a:buSzPts val="2000"/>
              <a:buNone/>
              <a:defRPr sz="2000"/>
            </a:lvl1pPr>
            <a:lvl2pPr indent="-381000" lvl="1" marL="914400" algn="l">
              <a:lnSpc>
                <a:spcPct val="105000"/>
              </a:lnSpc>
              <a:spcBef>
                <a:spcPts val="0"/>
              </a:spcBef>
              <a:spcAft>
                <a:spcPts val="0"/>
              </a:spcAft>
              <a:buSzPts val="2400"/>
              <a:buChar char="▪"/>
              <a:defRPr sz="2000"/>
            </a:lvl2pPr>
            <a:lvl3pPr indent="-355600" lvl="2" marL="1371600" algn="l">
              <a:lnSpc>
                <a:spcPct val="105000"/>
              </a:lnSpc>
              <a:spcBef>
                <a:spcPts val="0"/>
              </a:spcBef>
              <a:spcAft>
                <a:spcPts val="0"/>
              </a:spcAft>
              <a:buClr>
                <a:schemeClr val="dk1"/>
              </a:buClr>
              <a:buSzPts val="2000"/>
              <a:buChar char="–"/>
              <a:defRPr sz="2000"/>
            </a:lvl3pPr>
            <a:lvl4pPr indent="-355600" lvl="3" marL="1828800" algn="l">
              <a:lnSpc>
                <a:spcPct val="105000"/>
              </a:lnSpc>
              <a:spcBef>
                <a:spcPts val="0"/>
              </a:spcBef>
              <a:spcAft>
                <a:spcPts val="0"/>
              </a:spcAft>
              <a:buClr>
                <a:schemeClr val="dk1"/>
              </a:buClr>
              <a:buSzPts val="2000"/>
              <a:buChar char="–"/>
              <a:defRPr sz="2000"/>
            </a:lvl4pPr>
            <a:lvl5pPr indent="-355600" lvl="4" marL="2286000" algn="l">
              <a:lnSpc>
                <a:spcPct val="105000"/>
              </a:lnSpc>
              <a:spcBef>
                <a:spcPts val="0"/>
              </a:spcBef>
              <a:spcAft>
                <a:spcPts val="0"/>
              </a:spcAft>
              <a:buClr>
                <a:schemeClr val="dk1"/>
              </a:buClr>
              <a:buSzPts val="2000"/>
              <a:buChar char="–"/>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36"/>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30" name="Google Shape;130;p36"/>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dk1"/>
              </a:buClr>
              <a:buSzPts val="1800"/>
              <a:buNone/>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31" name="Google Shape;131;p36"/>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dk1"/>
              </a:buClr>
              <a:buSzPts val="800"/>
              <a:buNone/>
              <a:defRPr/>
            </a:lvl1pPr>
            <a:lvl2pPr indent="0" lvl="1" marL="0" algn="r">
              <a:lnSpc>
                <a:spcPct val="105000"/>
              </a:lnSpc>
              <a:spcBef>
                <a:spcPts val="0"/>
              </a:spcBef>
              <a:buClr>
                <a:schemeClr val="dk1"/>
              </a:buClr>
              <a:buSzPts val="800"/>
              <a:buNone/>
              <a:defRPr/>
            </a:lvl2pPr>
            <a:lvl3pPr indent="0" lvl="2" marL="0" algn="r">
              <a:lnSpc>
                <a:spcPct val="105000"/>
              </a:lnSpc>
              <a:spcBef>
                <a:spcPts val="0"/>
              </a:spcBef>
              <a:buClr>
                <a:schemeClr val="dk1"/>
              </a:buClr>
              <a:buSzPts val="800"/>
              <a:buNone/>
              <a:defRPr/>
            </a:lvl3pPr>
            <a:lvl4pPr indent="0" lvl="3" marL="0" algn="r">
              <a:lnSpc>
                <a:spcPct val="105000"/>
              </a:lnSpc>
              <a:spcBef>
                <a:spcPts val="0"/>
              </a:spcBef>
              <a:buClr>
                <a:schemeClr val="dk1"/>
              </a:buClr>
              <a:buSzPts val="800"/>
              <a:buNone/>
              <a:defRPr/>
            </a:lvl4pPr>
            <a:lvl5pPr indent="0" lvl="4" marL="0" algn="r">
              <a:lnSpc>
                <a:spcPct val="105000"/>
              </a:lnSpc>
              <a:spcBef>
                <a:spcPts val="0"/>
              </a:spcBef>
              <a:buClr>
                <a:schemeClr val="dk1"/>
              </a:buClr>
              <a:buSzPts val="800"/>
              <a:buNone/>
              <a:defRPr/>
            </a:lvl5pPr>
            <a:lvl6pPr indent="0" lvl="5" marL="0" algn="r">
              <a:lnSpc>
                <a:spcPct val="105000"/>
              </a:lnSpc>
              <a:spcBef>
                <a:spcPts val="0"/>
              </a:spcBef>
              <a:buClr>
                <a:schemeClr val="dk1"/>
              </a:buClr>
              <a:buSzPts val="800"/>
              <a:buNone/>
              <a:defRPr/>
            </a:lvl6pPr>
            <a:lvl7pPr indent="0" lvl="6" marL="0" algn="r">
              <a:lnSpc>
                <a:spcPct val="105000"/>
              </a:lnSpc>
              <a:spcBef>
                <a:spcPts val="0"/>
              </a:spcBef>
              <a:buClr>
                <a:schemeClr val="dk1"/>
              </a:buClr>
              <a:buSzPts val="800"/>
              <a:buNone/>
              <a:defRPr/>
            </a:lvl7pPr>
            <a:lvl8pPr indent="0" lvl="7" marL="0" algn="r">
              <a:lnSpc>
                <a:spcPct val="105000"/>
              </a:lnSpc>
              <a:spcBef>
                <a:spcPts val="0"/>
              </a:spcBef>
              <a:buClr>
                <a:schemeClr val="dk1"/>
              </a:buClr>
              <a:buSzPts val="800"/>
              <a:buNone/>
              <a:defRPr/>
            </a:lvl8pPr>
            <a:lvl9pPr indent="0" lvl="8" marL="0" algn="r">
              <a:lnSpc>
                <a:spcPct val="105000"/>
              </a:lnSpc>
              <a:spcBef>
                <a:spcPts val="0"/>
              </a:spcBef>
              <a:buClr>
                <a:schemeClr val="dk1"/>
              </a:buClr>
              <a:buSzPts val="800"/>
              <a:buNone/>
              <a:defRPr/>
            </a:lvl9pPr>
          </a:lstStyle>
          <a:p>
            <a:pPr indent="0" lvl="0" marL="0" rtl="0" algn="r">
              <a:spcBef>
                <a:spcPts val="0"/>
              </a:spcBef>
              <a:spcAft>
                <a:spcPts val="0"/>
              </a:spcAft>
              <a:buNone/>
            </a:pPr>
            <a:r>
              <a:rPr lang="de-CH"/>
              <a:t>Seite </a:t>
            </a:r>
            <a:fld id="{00000000-1234-1234-1234-123412341234}" type="slidenum">
              <a:rPr lang="de-CH"/>
              <a:t>‹#›</a:t>
            </a:fld>
            <a:r>
              <a:rPr lang="de-CH"/>
              <a:t>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dunkel">
  <p:cSld name="Zwei Inhalte dunkel">
    <p:bg>
      <p:bgPr>
        <a:solidFill>
          <a:schemeClr val="dk1"/>
        </a:solidFill>
      </p:bgPr>
    </p:bg>
    <p:spTree>
      <p:nvGrpSpPr>
        <p:cNvPr id="132" name="Shape 132"/>
        <p:cNvGrpSpPr/>
        <p:nvPr/>
      </p:nvGrpSpPr>
      <p:grpSpPr>
        <a:xfrm>
          <a:off x="0" y="0"/>
          <a:ext cx="0" cy="0"/>
          <a:chOff x="0" y="0"/>
          <a:chExt cx="0" cy="0"/>
        </a:xfrm>
      </p:grpSpPr>
      <p:sp>
        <p:nvSpPr>
          <p:cNvPr id="133" name="Google Shape;133;p37"/>
          <p:cNvSpPr txBox="1"/>
          <p:nvPr>
            <p:ph type="title"/>
          </p:nvPr>
        </p:nvSpPr>
        <p:spPr>
          <a:xfrm>
            <a:off x="378984" y="336318"/>
            <a:ext cx="10481104" cy="946253"/>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2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 name="Google Shape;134;p37"/>
          <p:cNvSpPr txBox="1"/>
          <p:nvPr>
            <p:ph idx="1" type="body"/>
          </p:nvPr>
        </p:nvSpPr>
        <p:spPr>
          <a:xfrm>
            <a:off x="1333500" y="1864800"/>
            <a:ext cx="4644000" cy="4132523"/>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lt1"/>
              </a:buClr>
              <a:buSzPts val="2000"/>
              <a:buNone/>
              <a:defRPr sz="2000">
                <a:solidFill>
                  <a:schemeClr val="lt1"/>
                </a:solidFill>
              </a:defRPr>
            </a:lvl1pPr>
            <a:lvl2pPr indent="-381000" lvl="1" marL="914400" algn="l">
              <a:lnSpc>
                <a:spcPct val="105000"/>
              </a:lnSpc>
              <a:spcBef>
                <a:spcPts val="0"/>
              </a:spcBef>
              <a:spcAft>
                <a:spcPts val="0"/>
              </a:spcAft>
              <a:buSzPts val="2400"/>
              <a:buChar char="▪"/>
              <a:defRPr sz="2000">
                <a:solidFill>
                  <a:schemeClr val="lt1"/>
                </a:solidFill>
              </a:defRPr>
            </a:lvl2pPr>
            <a:lvl3pPr indent="-355600" lvl="2" marL="1371600" algn="l">
              <a:lnSpc>
                <a:spcPct val="105000"/>
              </a:lnSpc>
              <a:spcBef>
                <a:spcPts val="0"/>
              </a:spcBef>
              <a:spcAft>
                <a:spcPts val="0"/>
              </a:spcAft>
              <a:buClr>
                <a:schemeClr val="lt1"/>
              </a:buClr>
              <a:buSzPts val="2000"/>
              <a:buChar char="–"/>
              <a:defRPr sz="2000">
                <a:solidFill>
                  <a:schemeClr val="lt1"/>
                </a:solidFill>
              </a:defRPr>
            </a:lvl3pPr>
            <a:lvl4pPr indent="-355600" lvl="3" marL="1828800" algn="l">
              <a:lnSpc>
                <a:spcPct val="105000"/>
              </a:lnSpc>
              <a:spcBef>
                <a:spcPts val="0"/>
              </a:spcBef>
              <a:spcAft>
                <a:spcPts val="0"/>
              </a:spcAft>
              <a:buClr>
                <a:schemeClr val="lt1"/>
              </a:buClr>
              <a:buSzPts val="2000"/>
              <a:buChar char="–"/>
              <a:defRPr sz="2000">
                <a:solidFill>
                  <a:schemeClr val="lt1"/>
                </a:solidFill>
              </a:defRPr>
            </a:lvl4pPr>
            <a:lvl5pPr indent="-355600" lvl="4" marL="2286000" algn="l">
              <a:lnSpc>
                <a:spcPct val="105000"/>
              </a:lnSpc>
              <a:spcBef>
                <a:spcPts val="0"/>
              </a:spcBef>
              <a:spcAft>
                <a:spcPts val="0"/>
              </a:spcAft>
              <a:buClr>
                <a:schemeClr val="lt1"/>
              </a:buClr>
              <a:buSzPts val="2000"/>
              <a:buChar char="–"/>
              <a:defRPr sz="20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37"/>
          <p:cNvSpPr txBox="1"/>
          <p:nvPr>
            <p:ph idx="2" type="body"/>
          </p:nvPr>
        </p:nvSpPr>
        <p:spPr>
          <a:xfrm>
            <a:off x="6130290" y="1864800"/>
            <a:ext cx="4729798" cy="4132523"/>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lt1"/>
              </a:buClr>
              <a:buSzPts val="2000"/>
              <a:buNone/>
              <a:defRPr sz="2000">
                <a:solidFill>
                  <a:schemeClr val="lt1"/>
                </a:solidFill>
              </a:defRPr>
            </a:lvl1pPr>
            <a:lvl2pPr indent="-381000" lvl="1" marL="914400" algn="l">
              <a:lnSpc>
                <a:spcPct val="105000"/>
              </a:lnSpc>
              <a:spcBef>
                <a:spcPts val="0"/>
              </a:spcBef>
              <a:spcAft>
                <a:spcPts val="0"/>
              </a:spcAft>
              <a:buSzPts val="2400"/>
              <a:buChar char="▪"/>
              <a:defRPr sz="2000">
                <a:solidFill>
                  <a:schemeClr val="lt1"/>
                </a:solidFill>
              </a:defRPr>
            </a:lvl2pPr>
            <a:lvl3pPr indent="-355600" lvl="2" marL="1371600" algn="l">
              <a:lnSpc>
                <a:spcPct val="105000"/>
              </a:lnSpc>
              <a:spcBef>
                <a:spcPts val="0"/>
              </a:spcBef>
              <a:spcAft>
                <a:spcPts val="0"/>
              </a:spcAft>
              <a:buClr>
                <a:schemeClr val="lt1"/>
              </a:buClr>
              <a:buSzPts val="2000"/>
              <a:buChar char="–"/>
              <a:defRPr sz="2000">
                <a:solidFill>
                  <a:schemeClr val="lt1"/>
                </a:solidFill>
              </a:defRPr>
            </a:lvl3pPr>
            <a:lvl4pPr indent="-355600" lvl="3" marL="1828800" algn="l">
              <a:lnSpc>
                <a:spcPct val="105000"/>
              </a:lnSpc>
              <a:spcBef>
                <a:spcPts val="0"/>
              </a:spcBef>
              <a:spcAft>
                <a:spcPts val="0"/>
              </a:spcAft>
              <a:buClr>
                <a:schemeClr val="lt1"/>
              </a:buClr>
              <a:buSzPts val="2000"/>
              <a:buChar char="–"/>
              <a:defRPr sz="2000">
                <a:solidFill>
                  <a:schemeClr val="lt1"/>
                </a:solidFill>
              </a:defRPr>
            </a:lvl4pPr>
            <a:lvl5pPr indent="-355600" lvl="4" marL="2286000" algn="l">
              <a:lnSpc>
                <a:spcPct val="105000"/>
              </a:lnSpc>
              <a:spcBef>
                <a:spcPts val="0"/>
              </a:spcBef>
              <a:spcAft>
                <a:spcPts val="0"/>
              </a:spcAft>
              <a:buClr>
                <a:schemeClr val="lt1"/>
              </a:buClr>
              <a:buSzPts val="2000"/>
              <a:buChar char="–"/>
              <a:defRPr sz="20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6" name="Google Shape;136;p37"/>
          <p:cNvCxnSpPr/>
          <p:nvPr/>
        </p:nvCxnSpPr>
        <p:spPr>
          <a:xfrm>
            <a:off x="378000" y="1404000"/>
            <a:ext cx="11437200" cy="0"/>
          </a:xfrm>
          <a:prstGeom prst="straightConnector1">
            <a:avLst/>
          </a:prstGeom>
          <a:noFill/>
          <a:ln cap="flat" cmpd="sng" w="9525">
            <a:solidFill>
              <a:schemeClr val="lt1"/>
            </a:solidFill>
            <a:prstDash val="solid"/>
            <a:miter lim="800000"/>
            <a:headEnd len="sm" w="sm" type="none"/>
            <a:tailEnd len="sm" w="sm" type="none"/>
          </a:ln>
        </p:spPr>
      </p:cxnSp>
      <p:pic>
        <p:nvPicPr>
          <p:cNvPr id="137" name="Google Shape;137;p37"/>
          <p:cNvPicPr preferRelativeResize="0"/>
          <p:nvPr/>
        </p:nvPicPr>
        <p:blipFill rotWithShape="1">
          <a:blip r:embed="rId2">
            <a:alphaModFix/>
          </a:blip>
          <a:srcRect b="0" l="0" r="0" t="0"/>
          <a:stretch/>
        </p:blipFill>
        <p:spPr>
          <a:xfrm>
            <a:off x="11332800" y="378000"/>
            <a:ext cx="479251" cy="540000"/>
          </a:xfrm>
          <a:prstGeom prst="rect">
            <a:avLst/>
          </a:prstGeom>
          <a:noFill/>
          <a:ln>
            <a:noFill/>
          </a:ln>
        </p:spPr>
      </p:pic>
      <p:sp>
        <p:nvSpPr>
          <p:cNvPr id="138" name="Google Shape;138;p37"/>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dk1"/>
              </a:buClr>
              <a:buSzPts val="800"/>
              <a:buNone/>
              <a:defRPr>
                <a:solidFill>
                  <a:schemeClr val="dk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39" name="Google Shape;139;p37"/>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40" name="Google Shape;140;p37"/>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lt1"/>
              </a:buClr>
              <a:buSzPts val="800"/>
              <a:buNone/>
              <a:defRPr sz="800">
                <a:solidFill>
                  <a:schemeClr val="lt1"/>
                </a:solidFill>
                <a:latin typeface="Arial"/>
                <a:ea typeface="Arial"/>
                <a:cs typeface="Arial"/>
                <a:sym typeface="Arial"/>
              </a:defRPr>
            </a:lvl1pPr>
            <a:lvl2pPr indent="0" lvl="1" marL="0" algn="r">
              <a:lnSpc>
                <a:spcPct val="105000"/>
              </a:lnSpc>
              <a:spcBef>
                <a:spcPts val="0"/>
              </a:spcBef>
              <a:buClr>
                <a:schemeClr val="lt1"/>
              </a:buClr>
              <a:buSzPts val="800"/>
              <a:buNone/>
              <a:defRPr sz="800">
                <a:solidFill>
                  <a:schemeClr val="lt1"/>
                </a:solidFill>
                <a:latin typeface="Arial"/>
                <a:ea typeface="Arial"/>
                <a:cs typeface="Arial"/>
                <a:sym typeface="Arial"/>
              </a:defRPr>
            </a:lvl2pPr>
            <a:lvl3pPr indent="0" lvl="2" marL="0" algn="r">
              <a:lnSpc>
                <a:spcPct val="105000"/>
              </a:lnSpc>
              <a:spcBef>
                <a:spcPts val="0"/>
              </a:spcBef>
              <a:buClr>
                <a:schemeClr val="lt1"/>
              </a:buClr>
              <a:buSzPts val="800"/>
              <a:buNone/>
              <a:defRPr sz="800">
                <a:solidFill>
                  <a:schemeClr val="lt1"/>
                </a:solidFill>
                <a:latin typeface="Arial"/>
                <a:ea typeface="Arial"/>
                <a:cs typeface="Arial"/>
                <a:sym typeface="Arial"/>
              </a:defRPr>
            </a:lvl3pPr>
            <a:lvl4pPr indent="0" lvl="3" marL="0" algn="r">
              <a:lnSpc>
                <a:spcPct val="105000"/>
              </a:lnSpc>
              <a:spcBef>
                <a:spcPts val="0"/>
              </a:spcBef>
              <a:buClr>
                <a:schemeClr val="lt1"/>
              </a:buClr>
              <a:buSzPts val="800"/>
              <a:buNone/>
              <a:defRPr sz="800">
                <a:solidFill>
                  <a:schemeClr val="lt1"/>
                </a:solidFill>
                <a:latin typeface="Arial"/>
                <a:ea typeface="Arial"/>
                <a:cs typeface="Arial"/>
                <a:sym typeface="Arial"/>
              </a:defRPr>
            </a:lvl4pPr>
            <a:lvl5pPr indent="0" lvl="4" marL="0" algn="r">
              <a:lnSpc>
                <a:spcPct val="105000"/>
              </a:lnSpc>
              <a:spcBef>
                <a:spcPts val="0"/>
              </a:spcBef>
              <a:buClr>
                <a:schemeClr val="lt1"/>
              </a:buClr>
              <a:buSzPts val="800"/>
              <a:buNone/>
              <a:defRPr sz="800">
                <a:solidFill>
                  <a:schemeClr val="lt1"/>
                </a:solidFill>
                <a:latin typeface="Arial"/>
                <a:ea typeface="Arial"/>
                <a:cs typeface="Arial"/>
                <a:sym typeface="Arial"/>
              </a:defRPr>
            </a:lvl5pPr>
            <a:lvl6pPr indent="0" lvl="5" marL="0" algn="r">
              <a:lnSpc>
                <a:spcPct val="105000"/>
              </a:lnSpc>
              <a:spcBef>
                <a:spcPts val="0"/>
              </a:spcBef>
              <a:buClr>
                <a:schemeClr val="lt1"/>
              </a:buClr>
              <a:buSzPts val="800"/>
              <a:buNone/>
              <a:defRPr sz="800">
                <a:solidFill>
                  <a:schemeClr val="lt1"/>
                </a:solidFill>
                <a:latin typeface="Arial"/>
                <a:ea typeface="Arial"/>
                <a:cs typeface="Arial"/>
                <a:sym typeface="Arial"/>
              </a:defRPr>
            </a:lvl6pPr>
            <a:lvl7pPr indent="0" lvl="6" marL="0" algn="r">
              <a:lnSpc>
                <a:spcPct val="105000"/>
              </a:lnSpc>
              <a:spcBef>
                <a:spcPts val="0"/>
              </a:spcBef>
              <a:buClr>
                <a:schemeClr val="lt1"/>
              </a:buClr>
              <a:buSzPts val="800"/>
              <a:buNone/>
              <a:defRPr sz="800">
                <a:solidFill>
                  <a:schemeClr val="lt1"/>
                </a:solidFill>
                <a:latin typeface="Arial"/>
                <a:ea typeface="Arial"/>
                <a:cs typeface="Arial"/>
                <a:sym typeface="Arial"/>
              </a:defRPr>
            </a:lvl7pPr>
            <a:lvl8pPr indent="0" lvl="7" marL="0" algn="r">
              <a:lnSpc>
                <a:spcPct val="105000"/>
              </a:lnSpc>
              <a:spcBef>
                <a:spcPts val="0"/>
              </a:spcBef>
              <a:buClr>
                <a:schemeClr val="lt1"/>
              </a:buClr>
              <a:buSzPts val="800"/>
              <a:buNone/>
              <a:defRPr sz="800">
                <a:solidFill>
                  <a:schemeClr val="lt1"/>
                </a:solidFill>
                <a:latin typeface="Arial"/>
                <a:ea typeface="Arial"/>
                <a:cs typeface="Arial"/>
                <a:sym typeface="Arial"/>
              </a:defRPr>
            </a:lvl8pPr>
            <a:lvl9pPr indent="0" lvl="8" marL="0" algn="r">
              <a:lnSpc>
                <a:spcPct val="105000"/>
              </a:lnSpc>
              <a:spcBef>
                <a:spcPts val="0"/>
              </a:spcBef>
              <a:buClr>
                <a:schemeClr val="lt1"/>
              </a:buClr>
              <a:buSzPts val="800"/>
              <a:buNone/>
              <a:defRPr sz="800">
                <a:solidFill>
                  <a:schemeClr val="lt1"/>
                </a:solidFill>
                <a:latin typeface="Arial"/>
                <a:ea typeface="Arial"/>
                <a:cs typeface="Arial"/>
                <a:sym typeface="Arial"/>
              </a:defRPr>
            </a:lvl9pPr>
          </a:lstStyle>
          <a:p>
            <a:pPr indent="0" lvl="0" marL="0" rtl="0" algn="r">
              <a:spcBef>
                <a:spcPts val="0"/>
              </a:spcBef>
              <a:spcAft>
                <a:spcPts val="0"/>
              </a:spcAft>
              <a:buNone/>
            </a:pPr>
            <a:r>
              <a:rPr lang="de-CH"/>
              <a:t>Seite </a:t>
            </a:r>
            <a:fld id="{00000000-1234-1234-1234-123412341234}" type="slidenum">
              <a:rPr lang="de-CH"/>
              <a:t>‹#›</a:t>
            </a:fld>
            <a:r>
              <a:rPr lang="de-CH"/>
              <a:t> </a:t>
            </a:r>
            <a:endParaRPr>
              <a:solidFill>
                <a:schemeClr val="dk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alt und Bild hell">
  <p:cSld name="Inhalt und Bild hell">
    <p:spTree>
      <p:nvGrpSpPr>
        <p:cNvPr id="141" name="Shape 141"/>
        <p:cNvGrpSpPr/>
        <p:nvPr/>
      </p:nvGrpSpPr>
      <p:grpSpPr>
        <a:xfrm>
          <a:off x="0" y="0"/>
          <a:ext cx="0" cy="0"/>
          <a:chOff x="0" y="0"/>
          <a:chExt cx="0" cy="0"/>
        </a:xfrm>
      </p:grpSpPr>
      <p:sp>
        <p:nvSpPr>
          <p:cNvPr id="142" name="Google Shape;142;p38"/>
          <p:cNvSpPr txBox="1"/>
          <p:nvPr>
            <p:ph type="title"/>
          </p:nvPr>
        </p:nvSpPr>
        <p:spPr>
          <a:xfrm>
            <a:off x="378984" y="336318"/>
            <a:ext cx="10481104" cy="946253"/>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 name="Google Shape;143;p38"/>
          <p:cNvSpPr txBox="1"/>
          <p:nvPr>
            <p:ph idx="1" type="body"/>
          </p:nvPr>
        </p:nvSpPr>
        <p:spPr>
          <a:xfrm>
            <a:off x="378984" y="2269067"/>
            <a:ext cx="4068000" cy="3735591"/>
          </a:xfrm>
          <a:prstGeom prst="rect">
            <a:avLst/>
          </a:prstGeom>
          <a:noFill/>
          <a:ln>
            <a:noFill/>
          </a:ln>
        </p:spPr>
        <p:txBody>
          <a:bodyPr anchorCtr="0" anchor="t" bIns="0" lIns="0" spcFirstLastPara="1" rIns="0" wrap="square" tIns="0">
            <a:noAutofit/>
          </a:bodyPr>
          <a:lstStyle>
            <a:lvl1pPr indent="-228600" lvl="0" marL="457200" algn="l">
              <a:lnSpc>
                <a:spcPct val="112000"/>
              </a:lnSpc>
              <a:spcBef>
                <a:spcPts val="0"/>
              </a:spcBef>
              <a:spcAft>
                <a:spcPts val="0"/>
              </a:spcAft>
              <a:buClr>
                <a:schemeClr val="dk1"/>
              </a:buClr>
              <a:buSzPts val="1500"/>
              <a:buNone/>
              <a:defRPr sz="1500"/>
            </a:lvl1pPr>
            <a:lvl2pPr indent="-342900" lvl="1" marL="914400" algn="l">
              <a:lnSpc>
                <a:spcPct val="112000"/>
              </a:lnSpc>
              <a:spcBef>
                <a:spcPts val="0"/>
              </a:spcBef>
              <a:spcAft>
                <a:spcPts val="0"/>
              </a:spcAft>
              <a:buSzPts val="1800"/>
              <a:buChar char="▪"/>
              <a:defRPr sz="1500"/>
            </a:lvl2pPr>
            <a:lvl3pPr indent="-323850" lvl="2" marL="1371600" algn="l">
              <a:lnSpc>
                <a:spcPct val="112000"/>
              </a:lnSpc>
              <a:spcBef>
                <a:spcPts val="0"/>
              </a:spcBef>
              <a:spcAft>
                <a:spcPts val="0"/>
              </a:spcAft>
              <a:buClr>
                <a:schemeClr val="dk1"/>
              </a:buClr>
              <a:buSzPts val="1500"/>
              <a:buChar char="–"/>
              <a:defRPr sz="1500"/>
            </a:lvl3pPr>
            <a:lvl4pPr indent="-323850" lvl="3" marL="1828800" algn="l">
              <a:lnSpc>
                <a:spcPct val="112000"/>
              </a:lnSpc>
              <a:spcBef>
                <a:spcPts val="0"/>
              </a:spcBef>
              <a:spcAft>
                <a:spcPts val="0"/>
              </a:spcAft>
              <a:buClr>
                <a:schemeClr val="dk1"/>
              </a:buClr>
              <a:buSzPts val="1500"/>
              <a:buChar char="–"/>
              <a:defRPr sz="1500"/>
            </a:lvl4pPr>
            <a:lvl5pPr indent="-323850" lvl="4" marL="2286000" algn="l">
              <a:lnSpc>
                <a:spcPct val="112000"/>
              </a:lnSpc>
              <a:spcBef>
                <a:spcPts val="0"/>
              </a:spcBef>
              <a:spcAft>
                <a:spcPts val="0"/>
              </a:spcAft>
              <a:buClr>
                <a:schemeClr val="dk1"/>
              </a:buClr>
              <a:buSzPts val="1500"/>
              <a:buChar char="–"/>
              <a:defRPr sz="15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38"/>
          <p:cNvSpPr/>
          <p:nvPr>
            <p:ph idx="2" type="pic"/>
          </p:nvPr>
        </p:nvSpPr>
        <p:spPr>
          <a:xfrm>
            <a:off x="6146316" y="2061296"/>
            <a:ext cx="5670000" cy="4032000"/>
          </a:xfrm>
          <a:prstGeom prst="rect">
            <a:avLst/>
          </a:prstGeom>
          <a:solidFill>
            <a:schemeClr val="lt1"/>
          </a:solidFill>
          <a:ln>
            <a:noFill/>
          </a:ln>
        </p:spPr>
      </p:sp>
      <p:sp>
        <p:nvSpPr>
          <p:cNvPr id="145" name="Google Shape;145;p38"/>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46" name="Google Shape;146;p38"/>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dk1"/>
              </a:buClr>
              <a:buSzPts val="1800"/>
              <a:buNone/>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47" name="Google Shape;147;p38"/>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dk1"/>
              </a:buClr>
              <a:buSzPts val="800"/>
              <a:buNone/>
              <a:defRPr/>
            </a:lvl1pPr>
            <a:lvl2pPr indent="0" lvl="1" marL="0" algn="r">
              <a:lnSpc>
                <a:spcPct val="105000"/>
              </a:lnSpc>
              <a:spcBef>
                <a:spcPts val="0"/>
              </a:spcBef>
              <a:buClr>
                <a:schemeClr val="dk1"/>
              </a:buClr>
              <a:buSzPts val="800"/>
              <a:buNone/>
              <a:defRPr/>
            </a:lvl2pPr>
            <a:lvl3pPr indent="0" lvl="2" marL="0" algn="r">
              <a:lnSpc>
                <a:spcPct val="105000"/>
              </a:lnSpc>
              <a:spcBef>
                <a:spcPts val="0"/>
              </a:spcBef>
              <a:buClr>
                <a:schemeClr val="dk1"/>
              </a:buClr>
              <a:buSzPts val="800"/>
              <a:buNone/>
              <a:defRPr/>
            </a:lvl3pPr>
            <a:lvl4pPr indent="0" lvl="3" marL="0" algn="r">
              <a:lnSpc>
                <a:spcPct val="105000"/>
              </a:lnSpc>
              <a:spcBef>
                <a:spcPts val="0"/>
              </a:spcBef>
              <a:buClr>
                <a:schemeClr val="dk1"/>
              </a:buClr>
              <a:buSzPts val="800"/>
              <a:buNone/>
              <a:defRPr/>
            </a:lvl4pPr>
            <a:lvl5pPr indent="0" lvl="4" marL="0" algn="r">
              <a:lnSpc>
                <a:spcPct val="105000"/>
              </a:lnSpc>
              <a:spcBef>
                <a:spcPts val="0"/>
              </a:spcBef>
              <a:buClr>
                <a:schemeClr val="dk1"/>
              </a:buClr>
              <a:buSzPts val="800"/>
              <a:buNone/>
              <a:defRPr/>
            </a:lvl5pPr>
            <a:lvl6pPr indent="0" lvl="5" marL="0" algn="r">
              <a:lnSpc>
                <a:spcPct val="105000"/>
              </a:lnSpc>
              <a:spcBef>
                <a:spcPts val="0"/>
              </a:spcBef>
              <a:buClr>
                <a:schemeClr val="dk1"/>
              </a:buClr>
              <a:buSzPts val="800"/>
              <a:buNone/>
              <a:defRPr/>
            </a:lvl6pPr>
            <a:lvl7pPr indent="0" lvl="6" marL="0" algn="r">
              <a:lnSpc>
                <a:spcPct val="105000"/>
              </a:lnSpc>
              <a:spcBef>
                <a:spcPts val="0"/>
              </a:spcBef>
              <a:buClr>
                <a:schemeClr val="dk1"/>
              </a:buClr>
              <a:buSzPts val="800"/>
              <a:buNone/>
              <a:defRPr/>
            </a:lvl7pPr>
            <a:lvl8pPr indent="0" lvl="7" marL="0" algn="r">
              <a:lnSpc>
                <a:spcPct val="105000"/>
              </a:lnSpc>
              <a:spcBef>
                <a:spcPts val="0"/>
              </a:spcBef>
              <a:buClr>
                <a:schemeClr val="dk1"/>
              </a:buClr>
              <a:buSzPts val="800"/>
              <a:buNone/>
              <a:defRPr/>
            </a:lvl8pPr>
            <a:lvl9pPr indent="0" lvl="8" marL="0" algn="r">
              <a:lnSpc>
                <a:spcPct val="105000"/>
              </a:lnSpc>
              <a:spcBef>
                <a:spcPts val="0"/>
              </a:spcBef>
              <a:buClr>
                <a:schemeClr val="dk1"/>
              </a:buClr>
              <a:buSzPts val="800"/>
              <a:buNone/>
              <a:defRPr/>
            </a:lvl9pPr>
          </a:lstStyle>
          <a:p>
            <a:pPr indent="0" lvl="0" marL="0" rtl="0" algn="r">
              <a:spcBef>
                <a:spcPts val="0"/>
              </a:spcBef>
              <a:spcAft>
                <a:spcPts val="0"/>
              </a:spcAft>
              <a:buNone/>
            </a:pPr>
            <a:r>
              <a:rPr lang="de-CH"/>
              <a:t>Seite </a:t>
            </a:r>
            <a:fld id="{00000000-1234-1234-1234-123412341234}" type="slidenum">
              <a:rPr lang="de-CH"/>
              <a:t>‹#›</a:t>
            </a:fld>
            <a:r>
              <a:rPr lang="de-CH"/>
              <a:t>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ergalerie hell">
  <p:cSld name="Bildergalerie hell">
    <p:spTree>
      <p:nvGrpSpPr>
        <p:cNvPr id="148" name="Shape 148"/>
        <p:cNvGrpSpPr/>
        <p:nvPr/>
      </p:nvGrpSpPr>
      <p:grpSpPr>
        <a:xfrm>
          <a:off x="0" y="0"/>
          <a:ext cx="0" cy="0"/>
          <a:chOff x="0" y="0"/>
          <a:chExt cx="0" cy="0"/>
        </a:xfrm>
      </p:grpSpPr>
      <p:sp>
        <p:nvSpPr>
          <p:cNvPr id="149" name="Google Shape;149;p39"/>
          <p:cNvSpPr txBox="1"/>
          <p:nvPr>
            <p:ph type="title"/>
          </p:nvPr>
        </p:nvSpPr>
        <p:spPr>
          <a:xfrm>
            <a:off x="378984" y="336318"/>
            <a:ext cx="10481104" cy="946253"/>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p39"/>
          <p:cNvSpPr/>
          <p:nvPr>
            <p:ph idx="2" type="pic"/>
          </p:nvPr>
        </p:nvSpPr>
        <p:spPr>
          <a:xfrm>
            <a:off x="378000" y="1916832"/>
            <a:ext cx="2800800" cy="1980000"/>
          </a:xfrm>
          <a:prstGeom prst="rect">
            <a:avLst/>
          </a:prstGeom>
          <a:solidFill>
            <a:schemeClr val="lt1"/>
          </a:solidFill>
          <a:ln>
            <a:noFill/>
          </a:ln>
        </p:spPr>
      </p:sp>
      <p:sp>
        <p:nvSpPr>
          <p:cNvPr id="151" name="Google Shape;151;p39"/>
          <p:cNvSpPr/>
          <p:nvPr>
            <p:ph idx="3" type="pic"/>
          </p:nvPr>
        </p:nvSpPr>
        <p:spPr>
          <a:xfrm>
            <a:off x="378000" y="3986832"/>
            <a:ext cx="2800800" cy="1980000"/>
          </a:xfrm>
          <a:prstGeom prst="rect">
            <a:avLst/>
          </a:prstGeom>
          <a:solidFill>
            <a:schemeClr val="lt1"/>
          </a:solidFill>
          <a:ln>
            <a:noFill/>
          </a:ln>
        </p:spPr>
      </p:sp>
      <p:sp>
        <p:nvSpPr>
          <p:cNvPr id="152" name="Google Shape;152;p39"/>
          <p:cNvSpPr/>
          <p:nvPr>
            <p:ph idx="4" type="pic"/>
          </p:nvPr>
        </p:nvSpPr>
        <p:spPr>
          <a:xfrm>
            <a:off x="3258558" y="1916832"/>
            <a:ext cx="2800800" cy="4050000"/>
          </a:xfrm>
          <a:prstGeom prst="rect">
            <a:avLst/>
          </a:prstGeom>
          <a:solidFill>
            <a:schemeClr val="lt1"/>
          </a:solidFill>
          <a:ln>
            <a:noFill/>
          </a:ln>
        </p:spPr>
      </p:sp>
      <p:sp>
        <p:nvSpPr>
          <p:cNvPr id="153" name="Google Shape;153;p39"/>
          <p:cNvSpPr/>
          <p:nvPr>
            <p:ph idx="5" type="pic"/>
          </p:nvPr>
        </p:nvSpPr>
        <p:spPr>
          <a:xfrm>
            <a:off x="6139116" y="1916832"/>
            <a:ext cx="5677200" cy="4046400"/>
          </a:xfrm>
          <a:prstGeom prst="rect">
            <a:avLst/>
          </a:prstGeom>
          <a:solidFill>
            <a:schemeClr val="lt1"/>
          </a:solidFill>
          <a:ln>
            <a:noFill/>
          </a:ln>
        </p:spPr>
      </p:sp>
      <p:sp>
        <p:nvSpPr>
          <p:cNvPr id="154" name="Google Shape;154;p39"/>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55" name="Google Shape;155;p39"/>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dk1"/>
              </a:buClr>
              <a:buSzPts val="1800"/>
              <a:buNone/>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56" name="Google Shape;156;p39"/>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dk1"/>
              </a:buClr>
              <a:buSzPts val="800"/>
              <a:buNone/>
              <a:defRPr/>
            </a:lvl1pPr>
            <a:lvl2pPr indent="0" lvl="1" marL="0" algn="r">
              <a:lnSpc>
                <a:spcPct val="105000"/>
              </a:lnSpc>
              <a:spcBef>
                <a:spcPts val="0"/>
              </a:spcBef>
              <a:buClr>
                <a:schemeClr val="dk1"/>
              </a:buClr>
              <a:buSzPts val="800"/>
              <a:buNone/>
              <a:defRPr/>
            </a:lvl2pPr>
            <a:lvl3pPr indent="0" lvl="2" marL="0" algn="r">
              <a:lnSpc>
                <a:spcPct val="105000"/>
              </a:lnSpc>
              <a:spcBef>
                <a:spcPts val="0"/>
              </a:spcBef>
              <a:buClr>
                <a:schemeClr val="dk1"/>
              </a:buClr>
              <a:buSzPts val="800"/>
              <a:buNone/>
              <a:defRPr/>
            </a:lvl3pPr>
            <a:lvl4pPr indent="0" lvl="3" marL="0" algn="r">
              <a:lnSpc>
                <a:spcPct val="105000"/>
              </a:lnSpc>
              <a:spcBef>
                <a:spcPts val="0"/>
              </a:spcBef>
              <a:buClr>
                <a:schemeClr val="dk1"/>
              </a:buClr>
              <a:buSzPts val="800"/>
              <a:buNone/>
              <a:defRPr/>
            </a:lvl4pPr>
            <a:lvl5pPr indent="0" lvl="4" marL="0" algn="r">
              <a:lnSpc>
                <a:spcPct val="105000"/>
              </a:lnSpc>
              <a:spcBef>
                <a:spcPts val="0"/>
              </a:spcBef>
              <a:buClr>
                <a:schemeClr val="dk1"/>
              </a:buClr>
              <a:buSzPts val="800"/>
              <a:buNone/>
              <a:defRPr/>
            </a:lvl5pPr>
            <a:lvl6pPr indent="0" lvl="5" marL="0" algn="r">
              <a:lnSpc>
                <a:spcPct val="105000"/>
              </a:lnSpc>
              <a:spcBef>
                <a:spcPts val="0"/>
              </a:spcBef>
              <a:buClr>
                <a:schemeClr val="dk1"/>
              </a:buClr>
              <a:buSzPts val="800"/>
              <a:buNone/>
              <a:defRPr/>
            </a:lvl6pPr>
            <a:lvl7pPr indent="0" lvl="6" marL="0" algn="r">
              <a:lnSpc>
                <a:spcPct val="105000"/>
              </a:lnSpc>
              <a:spcBef>
                <a:spcPts val="0"/>
              </a:spcBef>
              <a:buClr>
                <a:schemeClr val="dk1"/>
              </a:buClr>
              <a:buSzPts val="800"/>
              <a:buNone/>
              <a:defRPr/>
            </a:lvl7pPr>
            <a:lvl8pPr indent="0" lvl="7" marL="0" algn="r">
              <a:lnSpc>
                <a:spcPct val="105000"/>
              </a:lnSpc>
              <a:spcBef>
                <a:spcPts val="0"/>
              </a:spcBef>
              <a:buClr>
                <a:schemeClr val="dk1"/>
              </a:buClr>
              <a:buSzPts val="800"/>
              <a:buNone/>
              <a:defRPr/>
            </a:lvl8pPr>
            <a:lvl9pPr indent="0" lvl="8" marL="0" algn="r">
              <a:lnSpc>
                <a:spcPct val="105000"/>
              </a:lnSpc>
              <a:spcBef>
                <a:spcPts val="0"/>
              </a:spcBef>
              <a:buClr>
                <a:schemeClr val="dk1"/>
              </a:buClr>
              <a:buSzPts val="800"/>
              <a:buNone/>
              <a:defRPr/>
            </a:lvl9pPr>
          </a:lstStyle>
          <a:p>
            <a:pPr indent="0" lvl="0" marL="0" rtl="0" algn="r">
              <a:spcBef>
                <a:spcPts val="0"/>
              </a:spcBef>
              <a:spcAft>
                <a:spcPts val="0"/>
              </a:spcAft>
              <a:buNone/>
            </a:pPr>
            <a:r>
              <a:rPr lang="de-CH"/>
              <a:t>Seite </a:t>
            </a:r>
            <a:fld id="{00000000-1234-1234-1234-123412341234}" type="slidenum">
              <a:rPr lang="de-CH"/>
              <a:t>‹#›</a:t>
            </a:fld>
            <a:r>
              <a:rPr lang="de-CH"/>
              <a:t>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ergalerie dunkel">
  <p:cSld name="Bildergalerie dunkel">
    <p:bg>
      <p:bgPr>
        <a:solidFill>
          <a:schemeClr val="dk1"/>
        </a:solidFill>
      </p:bgPr>
    </p:bg>
    <p:spTree>
      <p:nvGrpSpPr>
        <p:cNvPr id="157" name="Shape 157"/>
        <p:cNvGrpSpPr/>
        <p:nvPr/>
      </p:nvGrpSpPr>
      <p:grpSpPr>
        <a:xfrm>
          <a:off x="0" y="0"/>
          <a:ext cx="0" cy="0"/>
          <a:chOff x="0" y="0"/>
          <a:chExt cx="0" cy="0"/>
        </a:xfrm>
      </p:grpSpPr>
      <p:sp>
        <p:nvSpPr>
          <p:cNvPr id="158" name="Google Shape;158;p40"/>
          <p:cNvSpPr txBox="1"/>
          <p:nvPr>
            <p:ph type="title"/>
          </p:nvPr>
        </p:nvSpPr>
        <p:spPr>
          <a:xfrm>
            <a:off x="378984" y="336318"/>
            <a:ext cx="10481104" cy="946253"/>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2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 name="Google Shape;159;p40"/>
          <p:cNvSpPr/>
          <p:nvPr>
            <p:ph idx="2" type="pic"/>
          </p:nvPr>
        </p:nvSpPr>
        <p:spPr>
          <a:xfrm>
            <a:off x="378000" y="1916832"/>
            <a:ext cx="2800800" cy="1980000"/>
          </a:xfrm>
          <a:prstGeom prst="rect">
            <a:avLst/>
          </a:prstGeom>
          <a:solidFill>
            <a:schemeClr val="lt1"/>
          </a:solidFill>
          <a:ln>
            <a:noFill/>
          </a:ln>
        </p:spPr>
      </p:sp>
      <p:sp>
        <p:nvSpPr>
          <p:cNvPr id="160" name="Google Shape;160;p40"/>
          <p:cNvSpPr/>
          <p:nvPr>
            <p:ph idx="3" type="pic"/>
          </p:nvPr>
        </p:nvSpPr>
        <p:spPr>
          <a:xfrm>
            <a:off x="378000" y="3986832"/>
            <a:ext cx="2800800" cy="1980000"/>
          </a:xfrm>
          <a:prstGeom prst="rect">
            <a:avLst/>
          </a:prstGeom>
          <a:solidFill>
            <a:schemeClr val="lt1"/>
          </a:solidFill>
          <a:ln>
            <a:noFill/>
          </a:ln>
        </p:spPr>
      </p:sp>
      <p:sp>
        <p:nvSpPr>
          <p:cNvPr id="161" name="Google Shape;161;p40"/>
          <p:cNvSpPr/>
          <p:nvPr>
            <p:ph idx="4" type="pic"/>
          </p:nvPr>
        </p:nvSpPr>
        <p:spPr>
          <a:xfrm>
            <a:off x="3258558" y="1916832"/>
            <a:ext cx="2800800" cy="4050000"/>
          </a:xfrm>
          <a:prstGeom prst="rect">
            <a:avLst/>
          </a:prstGeom>
          <a:solidFill>
            <a:schemeClr val="lt1"/>
          </a:solidFill>
          <a:ln>
            <a:noFill/>
          </a:ln>
        </p:spPr>
      </p:sp>
      <p:sp>
        <p:nvSpPr>
          <p:cNvPr id="162" name="Google Shape;162;p40"/>
          <p:cNvSpPr/>
          <p:nvPr>
            <p:ph idx="5" type="pic"/>
          </p:nvPr>
        </p:nvSpPr>
        <p:spPr>
          <a:xfrm>
            <a:off x="6139116" y="1916832"/>
            <a:ext cx="5677200" cy="4046400"/>
          </a:xfrm>
          <a:prstGeom prst="rect">
            <a:avLst/>
          </a:prstGeom>
          <a:solidFill>
            <a:schemeClr val="lt1"/>
          </a:solidFill>
          <a:ln>
            <a:noFill/>
          </a:ln>
        </p:spPr>
      </p:sp>
      <p:cxnSp>
        <p:nvCxnSpPr>
          <p:cNvPr id="163" name="Google Shape;163;p40"/>
          <p:cNvCxnSpPr/>
          <p:nvPr/>
        </p:nvCxnSpPr>
        <p:spPr>
          <a:xfrm>
            <a:off x="378000" y="1404000"/>
            <a:ext cx="11437200" cy="0"/>
          </a:xfrm>
          <a:prstGeom prst="straightConnector1">
            <a:avLst/>
          </a:prstGeom>
          <a:noFill/>
          <a:ln cap="flat" cmpd="sng" w="9525">
            <a:solidFill>
              <a:schemeClr val="lt1"/>
            </a:solidFill>
            <a:prstDash val="solid"/>
            <a:miter lim="800000"/>
            <a:headEnd len="sm" w="sm" type="none"/>
            <a:tailEnd len="sm" w="sm" type="none"/>
          </a:ln>
        </p:spPr>
      </p:cxnSp>
      <p:pic>
        <p:nvPicPr>
          <p:cNvPr id="164" name="Google Shape;164;p40"/>
          <p:cNvPicPr preferRelativeResize="0"/>
          <p:nvPr/>
        </p:nvPicPr>
        <p:blipFill rotWithShape="1">
          <a:blip r:embed="rId2">
            <a:alphaModFix/>
          </a:blip>
          <a:srcRect b="0" l="0" r="0" t="0"/>
          <a:stretch/>
        </p:blipFill>
        <p:spPr>
          <a:xfrm>
            <a:off x="11332800" y="378000"/>
            <a:ext cx="479251" cy="540000"/>
          </a:xfrm>
          <a:prstGeom prst="rect">
            <a:avLst/>
          </a:prstGeom>
          <a:noFill/>
          <a:ln>
            <a:noFill/>
          </a:ln>
        </p:spPr>
      </p:pic>
      <p:sp>
        <p:nvSpPr>
          <p:cNvPr id="165" name="Google Shape;165;p40"/>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dk1"/>
              </a:buClr>
              <a:buSzPts val="800"/>
              <a:buNone/>
              <a:defRPr>
                <a:solidFill>
                  <a:schemeClr val="dk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66" name="Google Shape;166;p40"/>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67" name="Google Shape;167;p40"/>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lt1"/>
              </a:buClr>
              <a:buSzPts val="800"/>
              <a:buNone/>
              <a:defRPr sz="800">
                <a:solidFill>
                  <a:schemeClr val="lt1"/>
                </a:solidFill>
                <a:latin typeface="Arial"/>
                <a:ea typeface="Arial"/>
                <a:cs typeface="Arial"/>
                <a:sym typeface="Arial"/>
              </a:defRPr>
            </a:lvl1pPr>
            <a:lvl2pPr indent="0" lvl="1" marL="0" algn="r">
              <a:lnSpc>
                <a:spcPct val="105000"/>
              </a:lnSpc>
              <a:spcBef>
                <a:spcPts val="0"/>
              </a:spcBef>
              <a:buClr>
                <a:schemeClr val="lt1"/>
              </a:buClr>
              <a:buSzPts val="800"/>
              <a:buNone/>
              <a:defRPr sz="800">
                <a:solidFill>
                  <a:schemeClr val="lt1"/>
                </a:solidFill>
                <a:latin typeface="Arial"/>
                <a:ea typeface="Arial"/>
                <a:cs typeface="Arial"/>
                <a:sym typeface="Arial"/>
              </a:defRPr>
            </a:lvl2pPr>
            <a:lvl3pPr indent="0" lvl="2" marL="0" algn="r">
              <a:lnSpc>
                <a:spcPct val="105000"/>
              </a:lnSpc>
              <a:spcBef>
                <a:spcPts val="0"/>
              </a:spcBef>
              <a:buClr>
                <a:schemeClr val="lt1"/>
              </a:buClr>
              <a:buSzPts val="800"/>
              <a:buNone/>
              <a:defRPr sz="800">
                <a:solidFill>
                  <a:schemeClr val="lt1"/>
                </a:solidFill>
                <a:latin typeface="Arial"/>
                <a:ea typeface="Arial"/>
                <a:cs typeface="Arial"/>
                <a:sym typeface="Arial"/>
              </a:defRPr>
            </a:lvl3pPr>
            <a:lvl4pPr indent="0" lvl="3" marL="0" algn="r">
              <a:lnSpc>
                <a:spcPct val="105000"/>
              </a:lnSpc>
              <a:spcBef>
                <a:spcPts val="0"/>
              </a:spcBef>
              <a:buClr>
                <a:schemeClr val="lt1"/>
              </a:buClr>
              <a:buSzPts val="800"/>
              <a:buNone/>
              <a:defRPr sz="800">
                <a:solidFill>
                  <a:schemeClr val="lt1"/>
                </a:solidFill>
                <a:latin typeface="Arial"/>
                <a:ea typeface="Arial"/>
                <a:cs typeface="Arial"/>
                <a:sym typeface="Arial"/>
              </a:defRPr>
            </a:lvl4pPr>
            <a:lvl5pPr indent="0" lvl="4" marL="0" algn="r">
              <a:lnSpc>
                <a:spcPct val="105000"/>
              </a:lnSpc>
              <a:spcBef>
                <a:spcPts val="0"/>
              </a:spcBef>
              <a:buClr>
                <a:schemeClr val="lt1"/>
              </a:buClr>
              <a:buSzPts val="800"/>
              <a:buNone/>
              <a:defRPr sz="800">
                <a:solidFill>
                  <a:schemeClr val="lt1"/>
                </a:solidFill>
                <a:latin typeface="Arial"/>
                <a:ea typeface="Arial"/>
                <a:cs typeface="Arial"/>
                <a:sym typeface="Arial"/>
              </a:defRPr>
            </a:lvl5pPr>
            <a:lvl6pPr indent="0" lvl="5" marL="0" algn="r">
              <a:lnSpc>
                <a:spcPct val="105000"/>
              </a:lnSpc>
              <a:spcBef>
                <a:spcPts val="0"/>
              </a:spcBef>
              <a:buClr>
                <a:schemeClr val="lt1"/>
              </a:buClr>
              <a:buSzPts val="800"/>
              <a:buNone/>
              <a:defRPr sz="800">
                <a:solidFill>
                  <a:schemeClr val="lt1"/>
                </a:solidFill>
                <a:latin typeface="Arial"/>
                <a:ea typeface="Arial"/>
                <a:cs typeface="Arial"/>
                <a:sym typeface="Arial"/>
              </a:defRPr>
            </a:lvl6pPr>
            <a:lvl7pPr indent="0" lvl="6" marL="0" algn="r">
              <a:lnSpc>
                <a:spcPct val="105000"/>
              </a:lnSpc>
              <a:spcBef>
                <a:spcPts val="0"/>
              </a:spcBef>
              <a:buClr>
                <a:schemeClr val="lt1"/>
              </a:buClr>
              <a:buSzPts val="800"/>
              <a:buNone/>
              <a:defRPr sz="800">
                <a:solidFill>
                  <a:schemeClr val="lt1"/>
                </a:solidFill>
                <a:latin typeface="Arial"/>
                <a:ea typeface="Arial"/>
                <a:cs typeface="Arial"/>
                <a:sym typeface="Arial"/>
              </a:defRPr>
            </a:lvl7pPr>
            <a:lvl8pPr indent="0" lvl="7" marL="0" algn="r">
              <a:lnSpc>
                <a:spcPct val="105000"/>
              </a:lnSpc>
              <a:spcBef>
                <a:spcPts val="0"/>
              </a:spcBef>
              <a:buClr>
                <a:schemeClr val="lt1"/>
              </a:buClr>
              <a:buSzPts val="800"/>
              <a:buNone/>
              <a:defRPr sz="800">
                <a:solidFill>
                  <a:schemeClr val="lt1"/>
                </a:solidFill>
                <a:latin typeface="Arial"/>
                <a:ea typeface="Arial"/>
                <a:cs typeface="Arial"/>
                <a:sym typeface="Arial"/>
              </a:defRPr>
            </a:lvl8pPr>
            <a:lvl9pPr indent="0" lvl="8" marL="0" algn="r">
              <a:lnSpc>
                <a:spcPct val="105000"/>
              </a:lnSpc>
              <a:spcBef>
                <a:spcPts val="0"/>
              </a:spcBef>
              <a:buClr>
                <a:schemeClr val="lt1"/>
              </a:buClr>
              <a:buSzPts val="800"/>
              <a:buNone/>
              <a:defRPr sz="800">
                <a:solidFill>
                  <a:schemeClr val="lt1"/>
                </a:solidFill>
                <a:latin typeface="Arial"/>
                <a:ea typeface="Arial"/>
                <a:cs typeface="Arial"/>
                <a:sym typeface="Arial"/>
              </a:defRPr>
            </a:lvl9pPr>
          </a:lstStyle>
          <a:p>
            <a:pPr indent="0" lvl="0" marL="0" rtl="0" algn="r">
              <a:spcBef>
                <a:spcPts val="0"/>
              </a:spcBef>
              <a:spcAft>
                <a:spcPts val="0"/>
              </a:spcAft>
              <a:buNone/>
            </a:pPr>
            <a:r>
              <a:rPr lang="de-CH"/>
              <a:t>Seite </a:t>
            </a:r>
            <a:fld id="{00000000-1234-1234-1234-123412341234}" type="slidenum">
              <a:rPr lang="de-CH"/>
              <a:t>‹#›</a:t>
            </a:fld>
            <a:r>
              <a:rPr lang="de-CH"/>
              <a:t> </a:t>
            </a:r>
            <a:endParaRPr>
              <a:solidFill>
                <a:schemeClr val="dk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Logo schwarz)">
  <p:cSld name="Titelfolie (Logo schwarz)">
    <p:spTree>
      <p:nvGrpSpPr>
        <p:cNvPr id="21" name="Shape 21"/>
        <p:cNvGrpSpPr/>
        <p:nvPr/>
      </p:nvGrpSpPr>
      <p:grpSpPr>
        <a:xfrm>
          <a:off x="0" y="0"/>
          <a:ext cx="0" cy="0"/>
          <a:chOff x="0" y="0"/>
          <a:chExt cx="0" cy="0"/>
        </a:xfrm>
      </p:grpSpPr>
      <p:sp>
        <p:nvSpPr>
          <p:cNvPr id="22" name="Google Shape;22;p23"/>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3" name="Google Shape;23;p23"/>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4" name="Google Shape;24;p23"/>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lt1"/>
              </a:buClr>
              <a:buSzPts val="800"/>
              <a:buNone/>
              <a:defRPr sz="800">
                <a:solidFill>
                  <a:schemeClr val="lt1"/>
                </a:solidFill>
                <a:latin typeface="Arial"/>
                <a:ea typeface="Arial"/>
                <a:cs typeface="Arial"/>
                <a:sym typeface="Arial"/>
              </a:defRPr>
            </a:lvl1pPr>
            <a:lvl2pPr indent="0" lvl="1" marL="0" algn="r">
              <a:lnSpc>
                <a:spcPct val="105000"/>
              </a:lnSpc>
              <a:spcBef>
                <a:spcPts val="0"/>
              </a:spcBef>
              <a:buClr>
                <a:schemeClr val="lt1"/>
              </a:buClr>
              <a:buSzPts val="800"/>
              <a:buNone/>
              <a:defRPr sz="800">
                <a:solidFill>
                  <a:schemeClr val="lt1"/>
                </a:solidFill>
                <a:latin typeface="Arial"/>
                <a:ea typeface="Arial"/>
                <a:cs typeface="Arial"/>
                <a:sym typeface="Arial"/>
              </a:defRPr>
            </a:lvl2pPr>
            <a:lvl3pPr indent="0" lvl="2" marL="0" algn="r">
              <a:lnSpc>
                <a:spcPct val="105000"/>
              </a:lnSpc>
              <a:spcBef>
                <a:spcPts val="0"/>
              </a:spcBef>
              <a:buClr>
                <a:schemeClr val="lt1"/>
              </a:buClr>
              <a:buSzPts val="800"/>
              <a:buNone/>
              <a:defRPr sz="800">
                <a:solidFill>
                  <a:schemeClr val="lt1"/>
                </a:solidFill>
                <a:latin typeface="Arial"/>
                <a:ea typeface="Arial"/>
                <a:cs typeface="Arial"/>
                <a:sym typeface="Arial"/>
              </a:defRPr>
            </a:lvl3pPr>
            <a:lvl4pPr indent="0" lvl="3" marL="0" algn="r">
              <a:lnSpc>
                <a:spcPct val="105000"/>
              </a:lnSpc>
              <a:spcBef>
                <a:spcPts val="0"/>
              </a:spcBef>
              <a:buClr>
                <a:schemeClr val="lt1"/>
              </a:buClr>
              <a:buSzPts val="800"/>
              <a:buNone/>
              <a:defRPr sz="800">
                <a:solidFill>
                  <a:schemeClr val="lt1"/>
                </a:solidFill>
                <a:latin typeface="Arial"/>
                <a:ea typeface="Arial"/>
                <a:cs typeface="Arial"/>
                <a:sym typeface="Arial"/>
              </a:defRPr>
            </a:lvl4pPr>
            <a:lvl5pPr indent="0" lvl="4" marL="0" algn="r">
              <a:lnSpc>
                <a:spcPct val="105000"/>
              </a:lnSpc>
              <a:spcBef>
                <a:spcPts val="0"/>
              </a:spcBef>
              <a:buClr>
                <a:schemeClr val="lt1"/>
              </a:buClr>
              <a:buSzPts val="800"/>
              <a:buNone/>
              <a:defRPr sz="800">
                <a:solidFill>
                  <a:schemeClr val="lt1"/>
                </a:solidFill>
                <a:latin typeface="Arial"/>
                <a:ea typeface="Arial"/>
                <a:cs typeface="Arial"/>
                <a:sym typeface="Arial"/>
              </a:defRPr>
            </a:lvl5pPr>
            <a:lvl6pPr indent="0" lvl="5" marL="0" algn="r">
              <a:lnSpc>
                <a:spcPct val="105000"/>
              </a:lnSpc>
              <a:spcBef>
                <a:spcPts val="0"/>
              </a:spcBef>
              <a:buClr>
                <a:schemeClr val="lt1"/>
              </a:buClr>
              <a:buSzPts val="800"/>
              <a:buNone/>
              <a:defRPr sz="800">
                <a:solidFill>
                  <a:schemeClr val="lt1"/>
                </a:solidFill>
                <a:latin typeface="Arial"/>
                <a:ea typeface="Arial"/>
                <a:cs typeface="Arial"/>
                <a:sym typeface="Arial"/>
              </a:defRPr>
            </a:lvl6pPr>
            <a:lvl7pPr indent="0" lvl="6" marL="0" algn="r">
              <a:lnSpc>
                <a:spcPct val="105000"/>
              </a:lnSpc>
              <a:spcBef>
                <a:spcPts val="0"/>
              </a:spcBef>
              <a:buClr>
                <a:schemeClr val="lt1"/>
              </a:buClr>
              <a:buSzPts val="800"/>
              <a:buNone/>
              <a:defRPr sz="800">
                <a:solidFill>
                  <a:schemeClr val="lt1"/>
                </a:solidFill>
                <a:latin typeface="Arial"/>
                <a:ea typeface="Arial"/>
                <a:cs typeface="Arial"/>
                <a:sym typeface="Arial"/>
              </a:defRPr>
            </a:lvl7pPr>
            <a:lvl8pPr indent="0" lvl="7" marL="0" algn="r">
              <a:lnSpc>
                <a:spcPct val="105000"/>
              </a:lnSpc>
              <a:spcBef>
                <a:spcPts val="0"/>
              </a:spcBef>
              <a:buClr>
                <a:schemeClr val="lt1"/>
              </a:buClr>
              <a:buSzPts val="800"/>
              <a:buNone/>
              <a:defRPr sz="800">
                <a:solidFill>
                  <a:schemeClr val="lt1"/>
                </a:solidFill>
                <a:latin typeface="Arial"/>
                <a:ea typeface="Arial"/>
                <a:cs typeface="Arial"/>
                <a:sym typeface="Arial"/>
              </a:defRPr>
            </a:lvl8pPr>
            <a:lvl9pPr indent="0" lvl="8" marL="0" algn="r">
              <a:lnSpc>
                <a:spcPct val="105000"/>
              </a:lnSpc>
              <a:spcBef>
                <a:spcPts val="0"/>
              </a:spcBef>
              <a:buClr>
                <a:schemeClr val="lt1"/>
              </a:buClr>
              <a:buSzPts val="800"/>
              <a:buNone/>
              <a:defRPr sz="800">
                <a:solidFill>
                  <a:schemeClr val="lt1"/>
                </a:solidFill>
                <a:latin typeface="Arial"/>
                <a:ea typeface="Arial"/>
                <a:cs typeface="Arial"/>
                <a:sym typeface="Arial"/>
              </a:defRPr>
            </a:lvl9pPr>
          </a:lstStyle>
          <a:p>
            <a:pPr indent="0" lvl="0" marL="0" rtl="0" algn="r">
              <a:spcBef>
                <a:spcPts val="0"/>
              </a:spcBef>
              <a:spcAft>
                <a:spcPts val="0"/>
              </a:spcAft>
              <a:buNone/>
            </a:pPr>
            <a:r>
              <a:rPr lang="de-CH"/>
              <a:t>|  Seite </a:t>
            </a:r>
            <a:fld id="{00000000-1234-1234-1234-123412341234}" type="slidenum">
              <a:rPr lang="de-CH"/>
              <a:t>‹#›</a:t>
            </a:fld>
            <a:r>
              <a:rPr lang="de-CH"/>
              <a:t> </a:t>
            </a:r>
            <a:endParaRPr>
              <a:solidFill>
                <a:schemeClr val="dk1"/>
              </a:solidFill>
            </a:endParaRPr>
          </a:p>
        </p:txBody>
      </p:sp>
      <p:sp>
        <p:nvSpPr>
          <p:cNvPr id="25" name="Google Shape;25;p23"/>
          <p:cNvSpPr/>
          <p:nvPr>
            <p:ph idx="2" type="pic"/>
          </p:nvPr>
        </p:nvSpPr>
        <p:spPr>
          <a:xfrm>
            <a:off x="0" y="0"/>
            <a:ext cx="12193200" cy="6858000"/>
          </a:xfrm>
          <a:prstGeom prst="rect">
            <a:avLst/>
          </a:prstGeom>
          <a:solidFill>
            <a:schemeClr val="lt1"/>
          </a:solidFill>
          <a:ln>
            <a:noFill/>
          </a:ln>
        </p:spPr>
      </p:sp>
      <p:sp>
        <p:nvSpPr>
          <p:cNvPr id="26" name="Google Shape;26;p23"/>
          <p:cNvSpPr txBox="1"/>
          <p:nvPr>
            <p:ph idx="1" type="body"/>
          </p:nvPr>
        </p:nvSpPr>
        <p:spPr>
          <a:xfrm>
            <a:off x="-205200" y="0"/>
            <a:ext cx="205200" cy="6858000"/>
          </a:xfrm>
          <a:prstGeom prst="rect">
            <a:avLst/>
          </a:prstGeom>
          <a:gradFill>
            <a:gsLst>
              <a:gs pos="0">
                <a:srgbClr val="FFFFFF">
                  <a:alpha val="0"/>
                </a:srgbClr>
              </a:gs>
              <a:gs pos="57000">
                <a:srgbClr val="FFFFFF">
                  <a:alpha val="25882"/>
                </a:srgbClr>
              </a:gs>
              <a:gs pos="79000">
                <a:srgbClr val="565656">
                  <a:alpha val="40000"/>
                </a:srgbClr>
              </a:gs>
              <a:gs pos="87000">
                <a:srgbClr val="1D1D1D">
                  <a:alpha val="60000"/>
                </a:srgbClr>
              </a:gs>
              <a:gs pos="97000">
                <a:srgbClr val="1D1D1D">
                  <a:alpha val="80000"/>
                </a:srgbClr>
              </a:gs>
              <a:gs pos="100000">
                <a:srgbClr val="1D1D1D">
                  <a:alpha val="89803"/>
                </a:srgbClr>
              </a:gs>
            </a:gsLst>
            <a:lin ang="5400000" scaled="0"/>
          </a:gradFill>
          <a:ln>
            <a:noFill/>
          </a:ln>
        </p:spPr>
        <p:txBody>
          <a:bodyPr anchorCtr="0" anchor="t" bIns="0" lIns="0" spcFirstLastPara="1" rIns="0" wrap="square" tIns="0">
            <a:noAutofit/>
          </a:bodyPr>
          <a:lstStyle>
            <a:lvl1pPr indent="-228600" lvl="0" marL="457200">
              <a:spcBef>
                <a:spcPts val="0"/>
              </a:spcBef>
              <a:spcAft>
                <a:spcPts val="0"/>
              </a:spcAft>
              <a:buNone/>
              <a:defRPr/>
            </a:lvl1pPr>
          </a:lstStyle>
          <a:p/>
        </p:txBody>
      </p:sp>
      <p:sp>
        <p:nvSpPr>
          <p:cNvPr id="27" name="Google Shape;27;p23"/>
          <p:cNvSpPr txBox="1"/>
          <p:nvPr/>
        </p:nvSpPr>
        <p:spPr>
          <a:xfrm rot="-5400000">
            <a:off x="-3531600" y="3326400"/>
            <a:ext cx="6858000" cy="205200"/>
          </a:xfrm>
          <a:prstGeom prst="rect">
            <a:avLst/>
          </a:prstGeom>
          <a:noFill/>
          <a:ln>
            <a:noFill/>
          </a:ln>
        </p:spPr>
        <p:txBody>
          <a:bodyPr anchorCtr="0" anchor="t" bIns="0" lIns="18000" spcFirstLastPara="1" rIns="0" wrap="square" tIns="72000">
            <a:noAutofit/>
          </a:bodyPr>
          <a:lstStyle/>
          <a:p>
            <a:pPr indent="0" lvl="0" marL="0" marR="0" rtl="0" algn="r">
              <a:lnSpc>
                <a:spcPct val="105000"/>
              </a:lnSpc>
              <a:spcBef>
                <a:spcPts val="0"/>
              </a:spcBef>
              <a:spcAft>
                <a:spcPts val="0"/>
              </a:spcAft>
              <a:buClr>
                <a:schemeClr val="dk1"/>
              </a:buClr>
              <a:buSzPts val="1000"/>
              <a:buFont typeface="Arial"/>
              <a:buNone/>
            </a:pPr>
            <a:r>
              <a:rPr b="0" i="0" lang="de-CH" sz="1000" u="none" cap="none" strike="noStrike">
                <a:solidFill>
                  <a:schemeClr val="dk1"/>
                </a:solidFill>
                <a:latin typeface="Arial"/>
                <a:ea typeface="Arial"/>
                <a:cs typeface="Arial"/>
                <a:sym typeface="Arial"/>
              </a:rPr>
              <a:t>Verlaufs-Rollo bei Bedarf nach rechts über das Bild ziehen.</a:t>
            </a:r>
            <a:endParaRPr/>
          </a:p>
          <a:p>
            <a:pPr indent="0" lvl="1" marL="0" marR="0" rtl="0" algn="ctr">
              <a:lnSpc>
                <a:spcPct val="105000"/>
              </a:lnSpc>
              <a:spcBef>
                <a:spcPts val="0"/>
              </a:spcBef>
              <a:spcAft>
                <a:spcPts val="0"/>
              </a:spcAft>
              <a:buClr>
                <a:schemeClr val="accent1"/>
              </a:buClr>
              <a:buSzPts val="1200"/>
              <a:buFont typeface="Noto Sans Symbols"/>
              <a:buNone/>
            </a:pPr>
            <a:r>
              <a:t/>
            </a:r>
            <a:endParaRPr b="0" i="0" sz="1000" u="none" cap="none" strike="noStrike">
              <a:solidFill>
                <a:schemeClr val="dk1"/>
              </a:solidFill>
              <a:latin typeface="Arial"/>
              <a:ea typeface="Arial"/>
              <a:cs typeface="Arial"/>
              <a:sym typeface="Arial"/>
            </a:endParaRPr>
          </a:p>
        </p:txBody>
      </p:sp>
      <p:sp>
        <p:nvSpPr>
          <p:cNvPr id="28" name="Google Shape;28;p23"/>
          <p:cNvSpPr txBox="1"/>
          <p:nvPr>
            <p:ph type="ctrTitle"/>
          </p:nvPr>
        </p:nvSpPr>
        <p:spPr>
          <a:xfrm>
            <a:off x="377999" y="4690800"/>
            <a:ext cx="11436175" cy="1080000"/>
          </a:xfrm>
          <a:prstGeom prst="rect">
            <a:avLst/>
          </a:prstGeom>
          <a:noFill/>
          <a:ln>
            <a:noFill/>
          </a:ln>
        </p:spPr>
        <p:txBody>
          <a:bodyPr anchorCtr="0" anchor="t" bIns="0" lIns="0" spcFirstLastPara="1" rIns="0" wrap="square" tIns="0">
            <a:noAutofit/>
          </a:bodyPr>
          <a:lstStyle>
            <a:lvl1pPr lvl="0" algn="l">
              <a:lnSpc>
                <a:spcPct val="102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3"/>
          <p:cNvSpPr txBox="1"/>
          <p:nvPr>
            <p:ph idx="3" type="subTitle"/>
          </p:nvPr>
        </p:nvSpPr>
        <p:spPr>
          <a:xfrm>
            <a:off x="378000" y="4312800"/>
            <a:ext cx="11437200" cy="23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1500"/>
              <a:buNone/>
              <a:defRPr sz="1500" cap="none">
                <a:solidFill>
                  <a:schemeClr val="lt1"/>
                </a:solidFill>
              </a:defRPr>
            </a:lvl1pPr>
            <a:lvl2pPr lvl="1" algn="ctr">
              <a:lnSpc>
                <a:spcPct val="105000"/>
              </a:lnSpc>
              <a:spcBef>
                <a:spcPts val="0"/>
              </a:spcBef>
              <a:spcAft>
                <a:spcPts val="0"/>
              </a:spcAft>
              <a:buSzPts val="2400"/>
              <a:buNone/>
              <a:defRPr sz="2000"/>
            </a:lvl2pPr>
            <a:lvl3pPr lvl="2" algn="ctr">
              <a:lnSpc>
                <a:spcPct val="105000"/>
              </a:lnSpc>
              <a:spcBef>
                <a:spcPts val="0"/>
              </a:spcBef>
              <a:spcAft>
                <a:spcPts val="0"/>
              </a:spcAft>
              <a:buClr>
                <a:schemeClr val="dk1"/>
              </a:buClr>
              <a:buSzPts val="1800"/>
              <a:buNone/>
              <a:defRPr sz="1800"/>
            </a:lvl3pPr>
            <a:lvl4pPr lvl="3" algn="ctr">
              <a:lnSpc>
                <a:spcPct val="105000"/>
              </a:lnSpc>
              <a:spcBef>
                <a:spcPts val="0"/>
              </a:spcBef>
              <a:spcAft>
                <a:spcPts val="0"/>
              </a:spcAft>
              <a:buClr>
                <a:schemeClr val="dk1"/>
              </a:buClr>
              <a:buSzPts val="1600"/>
              <a:buNone/>
              <a:defRPr sz="1600"/>
            </a:lvl4pPr>
            <a:lvl5pPr lvl="4" algn="ctr">
              <a:lnSpc>
                <a:spcPct val="105000"/>
              </a:lnSpc>
              <a:spcBef>
                <a:spcPts val="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0" name="Google Shape;30;p23"/>
          <p:cNvSpPr txBox="1"/>
          <p:nvPr>
            <p:ph idx="4" type="body"/>
          </p:nvPr>
        </p:nvSpPr>
        <p:spPr>
          <a:xfrm>
            <a:off x="378000" y="6022799"/>
            <a:ext cx="11437200" cy="2340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lt1"/>
              </a:buClr>
              <a:buSzPts val="1500"/>
              <a:buNone/>
              <a:defRPr sz="1500">
                <a:solidFill>
                  <a:schemeClr val="lt1"/>
                </a:solidFill>
              </a:defRPr>
            </a:lvl1pPr>
            <a:lvl2pPr indent="-342900" lvl="1" marL="914400" algn="l">
              <a:lnSpc>
                <a:spcPct val="105000"/>
              </a:lnSpc>
              <a:spcBef>
                <a:spcPts val="0"/>
              </a:spcBef>
              <a:spcAft>
                <a:spcPts val="0"/>
              </a:spcAft>
              <a:buSzPts val="1800"/>
              <a:buChar char="▪"/>
              <a:defRPr sz="1500"/>
            </a:lvl2pPr>
            <a:lvl3pPr indent="-323850" lvl="2" marL="1371600" algn="l">
              <a:lnSpc>
                <a:spcPct val="105000"/>
              </a:lnSpc>
              <a:spcBef>
                <a:spcPts val="0"/>
              </a:spcBef>
              <a:spcAft>
                <a:spcPts val="0"/>
              </a:spcAft>
              <a:buClr>
                <a:schemeClr val="dk1"/>
              </a:buClr>
              <a:buSzPts val="1500"/>
              <a:buChar char="–"/>
              <a:defRPr sz="1500"/>
            </a:lvl3pPr>
            <a:lvl4pPr indent="-323850" lvl="3" marL="1828800" algn="l">
              <a:lnSpc>
                <a:spcPct val="105000"/>
              </a:lnSpc>
              <a:spcBef>
                <a:spcPts val="0"/>
              </a:spcBef>
              <a:spcAft>
                <a:spcPts val="0"/>
              </a:spcAft>
              <a:buClr>
                <a:schemeClr val="dk1"/>
              </a:buClr>
              <a:buSzPts val="1500"/>
              <a:buChar char="–"/>
              <a:defRPr sz="1500"/>
            </a:lvl4pPr>
            <a:lvl5pPr indent="-323850" lvl="4" marL="2286000" algn="l">
              <a:lnSpc>
                <a:spcPct val="105000"/>
              </a:lnSpc>
              <a:spcBef>
                <a:spcPts val="0"/>
              </a:spcBef>
              <a:spcAft>
                <a:spcPts val="0"/>
              </a:spcAft>
              <a:buClr>
                <a:schemeClr val="dk1"/>
              </a:buClr>
              <a:buSzPts val="1500"/>
              <a:buChar char="–"/>
              <a:defRPr sz="15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23"/>
          <p:cNvSpPr/>
          <p:nvPr/>
        </p:nvSpPr>
        <p:spPr>
          <a:xfrm>
            <a:off x="377066" y="380670"/>
            <a:ext cx="2802667" cy="592260"/>
          </a:xfrm>
          <a:custGeom>
            <a:rect b="b" l="l" r="r" t="t"/>
            <a:pathLst>
              <a:path extrusionOk="0" h="120378" w="120080">
                <a:moveTo>
                  <a:pt x="11213" y="114198"/>
                </a:moveTo>
                <a:cubicBezTo>
                  <a:pt x="2273" y="95142"/>
                  <a:pt x="1490" y="57571"/>
                  <a:pt x="1263" y="44269"/>
                </a:cubicBezTo>
                <a:cubicBezTo>
                  <a:pt x="2481" y="40967"/>
                  <a:pt x="3248" y="34764"/>
                  <a:pt x="3248" y="27996"/>
                </a:cubicBezTo>
                <a:cubicBezTo>
                  <a:pt x="3248" y="22642"/>
                  <a:pt x="3000" y="15991"/>
                  <a:pt x="1941" y="12170"/>
                </a:cubicBezTo>
                <a:cubicBezTo>
                  <a:pt x="3382" y="9764"/>
                  <a:pt x="6520" y="5684"/>
                  <a:pt x="11213" y="5684"/>
                </a:cubicBezTo>
                <a:cubicBezTo>
                  <a:pt x="15906" y="5684"/>
                  <a:pt x="19045" y="9764"/>
                  <a:pt x="20486" y="12170"/>
                </a:cubicBezTo>
                <a:cubicBezTo>
                  <a:pt x="19426" y="15991"/>
                  <a:pt x="19184" y="22642"/>
                  <a:pt x="19184" y="27996"/>
                </a:cubicBezTo>
                <a:cubicBezTo>
                  <a:pt x="19184" y="34764"/>
                  <a:pt x="19946" y="40967"/>
                  <a:pt x="21164" y="44269"/>
                </a:cubicBezTo>
                <a:cubicBezTo>
                  <a:pt x="20936" y="57571"/>
                  <a:pt x="20154" y="95142"/>
                  <a:pt x="11213" y="114198"/>
                </a:cubicBezTo>
                <a:moveTo>
                  <a:pt x="20372" y="27996"/>
                </a:moveTo>
                <a:cubicBezTo>
                  <a:pt x="20372" y="17972"/>
                  <a:pt x="21302" y="16227"/>
                  <a:pt x="21609" y="15661"/>
                </a:cubicBezTo>
                <a:lnTo>
                  <a:pt x="21995" y="14930"/>
                </a:lnTo>
                <a:lnTo>
                  <a:pt x="21961" y="8845"/>
                </a:lnTo>
                <a:lnTo>
                  <a:pt x="21609" y="8137"/>
                </a:lnTo>
                <a:cubicBezTo>
                  <a:pt x="20649" y="6250"/>
                  <a:pt x="17070" y="0"/>
                  <a:pt x="11213" y="0"/>
                </a:cubicBezTo>
                <a:cubicBezTo>
                  <a:pt x="5352" y="0"/>
                  <a:pt x="1773" y="6250"/>
                  <a:pt x="817" y="8137"/>
                </a:cubicBezTo>
                <a:lnTo>
                  <a:pt x="461" y="8845"/>
                </a:lnTo>
                <a:lnTo>
                  <a:pt x="431" y="14930"/>
                </a:lnTo>
                <a:lnTo>
                  <a:pt x="817" y="15661"/>
                </a:lnTo>
                <a:cubicBezTo>
                  <a:pt x="1124" y="16227"/>
                  <a:pt x="2050" y="17972"/>
                  <a:pt x="2050" y="27996"/>
                </a:cubicBezTo>
                <a:cubicBezTo>
                  <a:pt x="2050" y="33208"/>
                  <a:pt x="1401" y="37925"/>
                  <a:pt x="396" y="40000"/>
                </a:cubicBezTo>
                <a:lnTo>
                  <a:pt x="0" y="40802"/>
                </a:lnTo>
                <a:lnTo>
                  <a:pt x="65" y="44104"/>
                </a:lnTo>
                <a:cubicBezTo>
                  <a:pt x="174" y="50708"/>
                  <a:pt x="411" y="64411"/>
                  <a:pt x="1862" y="79151"/>
                </a:cubicBezTo>
                <a:cubicBezTo>
                  <a:pt x="3664" y="97453"/>
                  <a:pt x="6733" y="111156"/>
                  <a:pt x="10976" y="119906"/>
                </a:cubicBezTo>
                <a:lnTo>
                  <a:pt x="11213" y="120378"/>
                </a:lnTo>
                <a:lnTo>
                  <a:pt x="11451" y="119906"/>
                </a:lnTo>
                <a:cubicBezTo>
                  <a:pt x="15693" y="111156"/>
                  <a:pt x="18758" y="97453"/>
                  <a:pt x="20565" y="79151"/>
                </a:cubicBezTo>
                <a:cubicBezTo>
                  <a:pt x="22015" y="64434"/>
                  <a:pt x="22248" y="50708"/>
                  <a:pt x="22367" y="44128"/>
                </a:cubicBezTo>
                <a:lnTo>
                  <a:pt x="22426" y="40826"/>
                </a:lnTo>
                <a:lnTo>
                  <a:pt x="22030" y="40000"/>
                </a:lnTo>
                <a:cubicBezTo>
                  <a:pt x="21025" y="37925"/>
                  <a:pt x="20377" y="33208"/>
                  <a:pt x="20377" y="27996"/>
                </a:cubicBezTo>
                <a:moveTo>
                  <a:pt x="13119" y="24953"/>
                </a:moveTo>
                <a:lnTo>
                  <a:pt x="9312" y="24953"/>
                </a:lnTo>
                <a:lnTo>
                  <a:pt x="9312" y="46085"/>
                </a:lnTo>
                <a:lnTo>
                  <a:pt x="4877" y="46085"/>
                </a:lnTo>
                <a:lnTo>
                  <a:pt x="4877" y="64222"/>
                </a:lnTo>
                <a:lnTo>
                  <a:pt x="9312" y="64222"/>
                </a:lnTo>
                <a:lnTo>
                  <a:pt x="9312" y="85378"/>
                </a:lnTo>
                <a:lnTo>
                  <a:pt x="13119" y="85378"/>
                </a:lnTo>
                <a:lnTo>
                  <a:pt x="13119" y="64222"/>
                </a:lnTo>
                <a:lnTo>
                  <a:pt x="17555" y="64222"/>
                </a:lnTo>
                <a:lnTo>
                  <a:pt x="17555" y="46085"/>
                </a:lnTo>
                <a:lnTo>
                  <a:pt x="13119" y="46085"/>
                </a:lnTo>
                <a:lnTo>
                  <a:pt x="13119" y="24953"/>
                </a:lnTo>
                <a:close/>
                <a:moveTo>
                  <a:pt x="74005" y="4788"/>
                </a:moveTo>
                <a:lnTo>
                  <a:pt x="73327" y="19293"/>
                </a:lnTo>
                <a:cubicBezTo>
                  <a:pt x="73015" y="25944"/>
                  <a:pt x="72689" y="32878"/>
                  <a:pt x="72441" y="39458"/>
                </a:cubicBezTo>
                <a:cubicBezTo>
                  <a:pt x="72203" y="32878"/>
                  <a:pt x="71936" y="25967"/>
                  <a:pt x="71654" y="19293"/>
                </a:cubicBezTo>
                <a:lnTo>
                  <a:pt x="71035" y="4788"/>
                </a:lnTo>
                <a:lnTo>
                  <a:pt x="68119" y="4788"/>
                </a:lnTo>
                <a:lnTo>
                  <a:pt x="67495" y="19293"/>
                </a:lnTo>
                <a:cubicBezTo>
                  <a:pt x="67218" y="25944"/>
                  <a:pt x="66951" y="32878"/>
                  <a:pt x="66713" y="39458"/>
                </a:cubicBezTo>
                <a:cubicBezTo>
                  <a:pt x="66461" y="32878"/>
                  <a:pt x="66134" y="25967"/>
                  <a:pt x="65827" y="19293"/>
                </a:cubicBezTo>
                <a:lnTo>
                  <a:pt x="65144" y="4788"/>
                </a:lnTo>
                <a:lnTo>
                  <a:pt x="62050" y="4788"/>
                </a:lnTo>
                <a:lnTo>
                  <a:pt x="64891" y="55165"/>
                </a:lnTo>
                <a:lnTo>
                  <a:pt x="68208" y="55165"/>
                </a:lnTo>
                <a:lnTo>
                  <a:pt x="68862" y="40236"/>
                </a:lnTo>
                <a:cubicBezTo>
                  <a:pt x="69129" y="34151"/>
                  <a:pt x="69377" y="28019"/>
                  <a:pt x="69585" y="21840"/>
                </a:cubicBezTo>
                <a:cubicBezTo>
                  <a:pt x="69778" y="27996"/>
                  <a:pt x="70030" y="34151"/>
                  <a:pt x="70297" y="40236"/>
                </a:cubicBezTo>
                <a:lnTo>
                  <a:pt x="70946" y="55165"/>
                </a:lnTo>
                <a:lnTo>
                  <a:pt x="74263" y="55165"/>
                </a:lnTo>
                <a:lnTo>
                  <a:pt x="77104" y="4788"/>
                </a:lnTo>
                <a:lnTo>
                  <a:pt x="74015" y="4788"/>
                </a:lnTo>
                <a:close/>
                <a:moveTo>
                  <a:pt x="58684" y="84340"/>
                </a:moveTo>
                <a:cubicBezTo>
                  <a:pt x="58510" y="87807"/>
                  <a:pt x="58312" y="91557"/>
                  <a:pt x="58149" y="95142"/>
                </a:cubicBezTo>
                <a:cubicBezTo>
                  <a:pt x="57986" y="91557"/>
                  <a:pt x="57797" y="87807"/>
                  <a:pt x="57619" y="84340"/>
                </a:cubicBezTo>
                <a:lnTo>
                  <a:pt x="56609" y="65236"/>
                </a:lnTo>
                <a:lnTo>
                  <a:pt x="52080" y="65236"/>
                </a:lnTo>
                <a:lnTo>
                  <a:pt x="52080" y="115590"/>
                </a:lnTo>
                <a:lnTo>
                  <a:pt x="54891" y="115590"/>
                </a:lnTo>
                <a:lnTo>
                  <a:pt x="54891" y="101321"/>
                </a:lnTo>
                <a:cubicBezTo>
                  <a:pt x="54891" y="92901"/>
                  <a:pt x="54877" y="85826"/>
                  <a:pt x="54802" y="77760"/>
                </a:cubicBezTo>
                <a:cubicBezTo>
                  <a:pt x="54995" y="81439"/>
                  <a:pt x="55174" y="84694"/>
                  <a:pt x="55421" y="88939"/>
                </a:cubicBezTo>
                <a:lnTo>
                  <a:pt x="56946" y="115590"/>
                </a:lnTo>
                <a:lnTo>
                  <a:pt x="59347" y="115590"/>
                </a:lnTo>
                <a:lnTo>
                  <a:pt x="60872" y="88939"/>
                </a:lnTo>
                <a:cubicBezTo>
                  <a:pt x="61124" y="84694"/>
                  <a:pt x="61302" y="81439"/>
                  <a:pt x="61490" y="77760"/>
                </a:cubicBezTo>
                <a:cubicBezTo>
                  <a:pt x="61421" y="85826"/>
                  <a:pt x="61401" y="92901"/>
                  <a:pt x="61401" y="101321"/>
                </a:cubicBezTo>
                <a:lnTo>
                  <a:pt x="61401" y="115590"/>
                </a:lnTo>
                <a:lnTo>
                  <a:pt x="64213" y="115590"/>
                </a:lnTo>
                <a:lnTo>
                  <a:pt x="64213" y="65236"/>
                </a:lnTo>
                <a:lnTo>
                  <a:pt x="59684" y="65236"/>
                </a:lnTo>
                <a:lnTo>
                  <a:pt x="58679" y="84340"/>
                </a:lnTo>
                <a:close/>
                <a:moveTo>
                  <a:pt x="65703" y="115590"/>
                </a:moveTo>
                <a:lnTo>
                  <a:pt x="74020" y="115590"/>
                </a:lnTo>
                <a:lnTo>
                  <a:pt x="74020" y="103019"/>
                </a:lnTo>
                <a:lnTo>
                  <a:pt x="68664" y="103019"/>
                </a:lnTo>
                <a:lnTo>
                  <a:pt x="68664" y="96297"/>
                </a:lnTo>
                <a:lnTo>
                  <a:pt x="73545" y="96297"/>
                </a:lnTo>
                <a:lnTo>
                  <a:pt x="73545" y="84411"/>
                </a:lnTo>
                <a:lnTo>
                  <a:pt x="68664" y="84411"/>
                </a:lnTo>
                <a:lnTo>
                  <a:pt x="68664" y="77831"/>
                </a:lnTo>
                <a:lnTo>
                  <a:pt x="74020" y="77831"/>
                </a:lnTo>
                <a:lnTo>
                  <a:pt x="74020" y="65236"/>
                </a:lnTo>
                <a:lnTo>
                  <a:pt x="65703" y="65236"/>
                </a:lnTo>
                <a:lnTo>
                  <a:pt x="65703" y="115614"/>
                </a:lnTo>
                <a:close/>
                <a:moveTo>
                  <a:pt x="77768" y="55165"/>
                </a:moveTo>
                <a:lnTo>
                  <a:pt x="86090" y="55165"/>
                </a:lnTo>
                <a:lnTo>
                  <a:pt x="86090" y="42571"/>
                </a:lnTo>
                <a:lnTo>
                  <a:pt x="80728" y="42571"/>
                </a:lnTo>
                <a:lnTo>
                  <a:pt x="80728" y="35849"/>
                </a:lnTo>
                <a:lnTo>
                  <a:pt x="85614" y="35849"/>
                </a:lnTo>
                <a:lnTo>
                  <a:pt x="85614" y="23986"/>
                </a:lnTo>
                <a:lnTo>
                  <a:pt x="80728" y="23986"/>
                </a:lnTo>
                <a:lnTo>
                  <a:pt x="80728" y="17406"/>
                </a:lnTo>
                <a:lnTo>
                  <a:pt x="86090" y="17406"/>
                </a:lnTo>
                <a:lnTo>
                  <a:pt x="86090" y="4788"/>
                </a:lnTo>
                <a:lnTo>
                  <a:pt x="77768" y="4788"/>
                </a:lnTo>
                <a:lnTo>
                  <a:pt x="77768" y="55165"/>
                </a:lnTo>
                <a:close/>
                <a:moveTo>
                  <a:pt x="75134" y="115590"/>
                </a:moveTo>
                <a:lnTo>
                  <a:pt x="83451" y="115590"/>
                </a:lnTo>
                <a:lnTo>
                  <a:pt x="83451" y="103019"/>
                </a:lnTo>
                <a:lnTo>
                  <a:pt x="78094" y="103019"/>
                </a:lnTo>
                <a:lnTo>
                  <a:pt x="78094" y="96297"/>
                </a:lnTo>
                <a:lnTo>
                  <a:pt x="82976" y="96297"/>
                </a:lnTo>
                <a:lnTo>
                  <a:pt x="82976" y="84411"/>
                </a:lnTo>
                <a:lnTo>
                  <a:pt x="78094" y="84411"/>
                </a:lnTo>
                <a:lnTo>
                  <a:pt x="78094" y="77831"/>
                </a:lnTo>
                <a:lnTo>
                  <a:pt x="83451" y="77831"/>
                </a:lnTo>
                <a:lnTo>
                  <a:pt x="83451" y="65236"/>
                </a:lnTo>
                <a:lnTo>
                  <a:pt x="75134" y="65236"/>
                </a:lnTo>
                <a:lnTo>
                  <a:pt x="75134" y="115614"/>
                </a:lnTo>
                <a:close/>
                <a:moveTo>
                  <a:pt x="87198" y="55165"/>
                </a:moveTo>
                <a:lnTo>
                  <a:pt x="90159" y="55165"/>
                </a:lnTo>
                <a:lnTo>
                  <a:pt x="90159" y="4788"/>
                </a:lnTo>
                <a:lnTo>
                  <a:pt x="87198" y="4788"/>
                </a:lnTo>
                <a:lnTo>
                  <a:pt x="87198" y="55165"/>
                </a:lnTo>
                <a:close/>
                <a:moveTo>
                  <a:pt x="54792" y="35779"/>
                </a:moveTo>
                <a:lnTo>
                  <a:pt x="58421" y="35779"/>
                </a:lnTo>
                <a:lnTo>
                  <a:pt x="58421" y="55165"/>
                </a:lnTo>
                <a:lnTo>
                  <a:pt x="61382" y="55165"/>
                </a:lnTo>
                <a:lnTo>
                  <a:pt x="61382" y="4788"/>
                </a:lnTo>
                <a:lnTo>
                  <a:pt x="58421" y="4788"/>
                </a:lnTo>
                <a:lnTo>
                  <a:pt x="58421" y="23184"/>
                </a:lnTo>
                <a:lnTo>
                  <a:pt x="54792" y="23184"/>
                </a:lnTo>
                <a:lnTo>
                  <a:pt x="54792" y="4788"/>
                </a:lnTo>
                <a:lnTo>
                  <a:pt x="51832" y="4788"/>
                </a:lnTo>
                <a:lnTo>
                  <a:pt x="51832" y="55165"/>
                </a:lnTo>
                <a:lnTo>
                  <a:pt x="54792" y="55165"/>
                </a:lnTo>
                <a:lnTo>
                  <a:pt x="54792" y="35779"/>
                </a:lnTo>
                <a:close/>
                <a:moveTo>
                  <a:pt x="35015" y="45543"/>
                </a:moveTo>
                <a:cubicBezTo>
                  <a:pt x="34010" y="45543"/>
                  <a:pt x="33208" y="44552"/>
                  <a:pt x="33179" y="38609"/>
                </a:cubicBezTo>
                <a:lnTo>
                  <a:pt x="30337" y="38609"/>
                </a:lnTo>
                <a:cubicBezTo>
                  <a:pt x="30337" y="48939"/>
                  <a:pt x="31862" y="56297"/>
                  <a:pt x="35045" y="56297"/>
                </a:cubicBezTo>
                <a:cubicBezTo>
                  <a:pt x="37797" y="56297"/>
                  <a:pt x="39693" y="51203"/>
                  <a:pt x="39693" y="39953"/>
                </a:cubicBezTo>
                <a:cubicBezTo>
                  <a:pt x="39693" y="30991"/>
                  <a:pt x="38510" y="26321"/>
                  <a:pt x="35936" y="24269"/>
                </a:cubicBezTo>
                <a:lnTo>
                  <a:pt x="35060" y="23562"/>
                </a:lnTo>
                <a:cubicBezTo>
                  <a:pt x="34010" y="22713"/>
                  <a:pt x="33520" y="21651"/>
                  <a:pt x="33520" y="18609"/>
                </a:cubicBezTo>
                <a:cubicBezTo>
                  <a:pt x="33520" y="15991"/>
                  <a:pt x="33936" y="14434"/>
                  <a:pt x="34867" y="14434"/>
                </a:cubicBezTo>
                <a:cubicBezTo>
                  <a:pt x="36025" y="14434"/>
                  <a:pt x="36495" y="16345"/>
                  <a:pt x="36540" y="20307"/>
                </a:cubicBezTo>
                <a:lnTo>
                  <a:pt x="39322" y="20307"/>
                </a:lnTo>
                <a:cubicBezTo>
                  <a:pt x="39203" y="9269"/>
                  <a:pt x="37604" y="3680"/>
                  <a:pt x="34822" y="3680"/>
                </a:cubicBezTo>
                <a:cubicBezTo>
                  <a:pt x="31862" y="3680"/>
                  <a:pt x="30500" y="10543"/>
                  <a:pt x="30500" y="19246"/>
                </a:cubicBezTo>
                <a:cubicBezTo>
                  <a:pt x="30500" y="28349"/>
                  <a:pt x="31773" y="33656"/>
                  <a:pt x="34154" y="35519"/>
                </a:cubicBezTo>
                <a:lnTo>
                  <a:pt x="34986" y="36156"/>
                </a:lnTo>
                <a:cubicBezTo>
                  <a:pt x="36273" y="37123"/>
                  <a:pt x="36644" y="38137"/>
                  <a:pt x="36644" y="41014"/>
                </a:cubicBezTo>
                <a:cubicBezTo>
                  <a:pt x="36644" y="43915"/>
                  <a:pt x="36169" y="45543"/>
                  <a:pt x="35015" y="45543"/>
                </a:cubicBezTo>
                <a:moveTo>
                  <a:pt x="95129" y="42713"/>
                </a:moveTo>
                <a:cubicBezTo>
                  <a:pt x="95812" y="39269"/>
                  <a:pt x="96461" y="35849"/>
                  <a:pt x="97114" y="32335"/>
                </a:cubicBezTo>
                <a:lnTo>
                  <a:pt x="100238" y="15566"/>
                </a:lnTo>
                <a:lnTo>
                  <a:pt x="100238" y="4788"/>
                </a:lnTo>
                <a:lnTo>
                  <a:pt x="91416" y="4788"/>
                </a:lnTo>
                <a:lnTo>
                  <a:pt x="91416" y="17382"/>
                </a:lnTo>
                <a:lnTo>
                  <a:pt x="93297" y="17382"/>
                </a:lnTo>
                <a:cubicBezTo>
                  <a:pt x="94317" y="17382"/>
                  <a:pt x="95337" y="17312"/>
                  <a:pt x="96357" y="17241"/>
                </a:cubicBezTo>
                <a:cubicBezTo>
                  <a:pt x="95679" y="20708"/>
                  <a:pt x="95025" y="24104"/>
                  <a:pt x="94372" y="27642"/>
                </a:cubicBezTo>
                <a:lnTo>
                  <a:pt x="91263" y="44246"/>
                </a:lnTo>
                <a:lnTo>
                  <a:pt x="91263" y="55142"/>
                </a:lnTo>
                <a:lnTo>
                  <a:pt x="100307" y="55142"/>
                </a:lnTo>
                <a:lnTo>
                  <a:pt x="100307" y="42571"/>
                </a:lnTo>
                <a:lnTo>
                  <a:pt x="98193" y="42571"/>
                </a:lnTo>
                <a:cubicBezTo>
                  <a:pt x="97174" y="42571"/>
                  <a:pt x="96154" y="42642"/>
                  <a:pt x="95129" y="42713"/>
                </a:cubicBezTo>
                <a:moveTo>
                  <a:pt x="115585" y="27430"/>
                </a:moveTo>
                <a:lnTo>
                  <a:pt x="113812" y="27430"/>
                </a:lnTo>
                <a:lnTo>
                  <a:pt x="113812" y="15826"/>
                </a:lnTo>
                <a:lnTo>
                  <a:pt x="115585" y="15826"/>
                </a:lnTo>
                <a:cubicBezTo>
                  <a:pt x="116461" y="15826"/>
                  <a:pt x="116906" y="18019"/>
                  <a:pt x="116906" y="21628"/>
                </a:cubicBezTo>
                <a:cubicBezTo>
                  <a:pt x="116906" y="25236"/>
                  <a:pt x="116461" y="27430"/>
                  <a:pt x="115585" y="27430"/>
                </a:cubicBezTo>
                <a:moveTo>
                  <a:pt x="119822" y="50071"/>
                </a:moveTo>
                <a:lnTo>
                  <a:pt x="119763" y="43349"/>
                </a:lnTo>
                <a:cubicBezTo>
                  <a:pt x="119718" y="37972"/>
                  <a:pt x="119535" y="33727"/>
                  <a:pt x="118307" y="31533"/>
                </a:cubicBezTo>
                <a:cubicBezTo>
                  <a:pt x="119436" y="29128"/>
                  <a:pt x="119956" y="24599"/>
                  <a:pt x="119956" y="19741"/>
                </a:cubicBezTo>
                <a:cubicBezTo>
                  <a:pt x="119956" y="11887"/>
                  <a:pt x="118901" y="4812"/>
                  <a:pt x="116030" y="4812"/>
                </a:cubicBezTo>
                <a:lnTo>
                  <a:pt x="110847" y="4812"/>
                </a:lnTo>
                <a:lnTo>
                  <a:pt x="110847" y="55189"/>
                </a:lnTo>
                <a:lnTo>
                  <a:pt x="113807" y="55189"/>
                </a:lnTo>
                <a:lnTo>
                  <a:pt x="113807" y="37783"/>
                </a:lnTo>
                <a:lnTo>
                  <a:pt x="115347" y="37783"/>
                </a:lnTo>
                <a:cubicBezTo>
                  <a:pt x="116174" y="37783"/>
                  <a:pt x="116738" y="38632"/>
                  <a:pt x="116783" y="44364"/>
                </a:cubicBezTo>
                <a:lnTo>
                  <a:pt x="116827" y="50095"/>
                </a:lnTo>
                <a:cubicBezTo>
                  <a:pt x="116837" y="52288"/>
                  <a:pt x="116896" y="53845"/>
                  <a:pt x="117030" y="55189"/>
                </a:cubicBezTo>
                <a:lnTo>
                  <a:pt x="120080" y="55189"/>
                </a:lnTo>
                <a:cubicBezTo>
                  <a:pt x="119936" y="53963"/>
                  <a:pt x="119832" y="52217"/>
                  <a:pt x="119817" y="50095"/>
                </a:cubicBezTo>
                <a:moveTo>
                  <a:pt x="50788" y="35448"/>
                </a:moveTo>
                <a:lnTo>
                  <a:pt x="47827" y="35448"/>
                </a:lnTo>
                <a:cubicBezTo>
                  <a:pt x="47604" y="40967"/>
                  <a:pt x="46728" y="44081"/>
                  <a:pt x="45604" y="44081"/>
                </a:cubicBezTo>
                <a:cubicBezTo>
                  <a:pt x="44050" y="44081"/>
                  <a:pt x="43283" y="38774"/>
                  <a:pt x="43283" y="30000"/>
                </a:cubicBezTo>
                <a:cubicBezTo>
                  <a:pt x="43283" y="21227"/>
                  <a:pt x="44050" y="15920"/>
                  <a:pt x="45604" y="15920"/>
                </a:cubicBezTo>
                <a:cubicBezTo>
                  <a:pt x="46689" y="15920"/>
                  <a:pt x="47500" y="18703"/>
                  <a:pt x="47783" y="23562"/>
                </a:cubicBezTo>
                <a:lnTo>
                  <a:pt x="50773" y="23562"/>
                </a:lnTo>
                <a:cubicBezTo>
                  <a:pt x="50387" y="10849"/>
                  <a:pt x="48268" y="3703"/>
                  <a:pt x="45604" y="3703"/>
                </a:cubicBezTo>
                <a:cubicBezTo>
                  <a:pt x="42228" y="3703"/>
                  <a:pt x="40203" y="13892"/>
                  <a:pt x="40203" y="30000"/>
                </a:cubicBezTo>
                <a:cubicBezTo>
                  <a:pt x="40203" y="46132"/>
                  <a:pt x="42347" y="56321"/>
                  <a:pt x="45604" y="56321"/>
                </a:cubicBezTo>
                <a:cubicBezTo>
                  <a:pt x="48327" y="56321"/>
                  <a:pt x="50446" y="48963"/>
                  <a:pt x="50788" y="35448"/>
                </a:cubicBezTo>
                <a:moveTo>
                  <a:pt x="34268" y="97382"/>
                </a:moveTo>
                <a:lnTo>
                  <a:pt x="35040" y="85779"/>
                </a:lnTo>
                <a:cubicBezTo>
                  <a:pt x="35213" y="83161"/>
                  <a:pt x="35377" y="80472"/>
                  <a:pt x="35540" y="77783"/>
                </a:cubicBezTo>
                <a:cubicBezTo>
                  <a:pt x="35689" y="80472"/>
                  <a:pt x="35867" y="83161"/>
                  <a:pt x="36045" y="85779"/>
                </a:cubicBezTo>
                <a:lnTo>
                  <a:pt x="36827" y="97382"/>
                </a:lnTo>
                <a:lnTo>
                  <a:pt x="34268" y="97382"/>
                </a:lnTo>
                <a:close/>
                <a:moveTo>
                  <a:pt x="33778" y="65260"/>
                </a:moveTo>
                <a:lnTo>
                  <a:pt x="30035" y="115637"/>
                </a:lnTo>
                <a:lnTo>
                  <a:pt x="33055" y="115637"/>
                </a:lnTo>
                <a:lnTo>
                  <a:pt x="33500" y="109057"/>
                </a:lnTo>
                <a:lnTo>
                  <a:pt x="37629" y="109057"/>
                </a:lnTo>
                <a:lnTo>
                  <a:pt x="38075" y="115637"/>
                </a:lnTo>
                <a:lnTo>
                  <a:pt x="41213" y="115637"/>
                </a:lnTo>
                <a:lnTo>
                  <a:pt x="37337" y="65260"/>
                </a:lnTo>
                <a:lnTo>
                  <a:pt x="33783" y="65260"/>
                </a:lnTo>
                <a:close/>
                <a:moveTo>
                  <a:pt x="46614" y="87901"/>
                </a:moveTo>
                <a:lnTo>
                  <a:pt x="44837" y="87901"/>
                </a:lnTo>
                <a:lnTo>
                  <a:pt x="44837" y="76297"/>
                </a:lnTo>
                <a:lnTo>
                  <a:pt x="46614" y="76297"/>
                </a:lnTo>
                <a:cubicBezTo>
                  <a:pt x="47486" y="76297"/>
                  <a:pt x="47931" y="78491"/>
                  <a:pt x="47931" y="82099"/>
                </a:cubicBezTo>
                <a:cubicBezTo>
                  <a:pt x="47931" y="85708"/>
                  <a:pt x="47486" y="87901"/>
                  <a:pt x="46614" y="87901"/>
                </a:cubicBezTo>
                <a:moveTo>
                  <a:pt x="50788" y="103821"/>
                </a:moveTo>
                <a:cubicBezTo>
                  <a:pt x="50743" y="98444"/>
                  <a:pt x="50565" y="94198"/>
                  <a:pt x="49337" y="92005"/>
                </a:cubicBezTo>
                <a:cubicBezTo>
                  <a:pt x="50461" y="89623"/>
                  <a:pt x="50981" y="85095"/>
                  <a:pt x="50981" y="80213"/>
                </a:cubicBezTo>
                <a:cubicBezTo>
                  <a:pt x="50981" y="72359"/>
                  <a:pt x="49926" y="65283"/>
                  <a:pt x="47055" y="65283"/>
                </a:cubicBezTo>
                <a:lnTo>
                  <a:pt x="41872" y="65283"/>
                </a:lnTo>
                <a:lnTo>
                  <a:pt x="41872" y="115661"/>
                </a:lnTo>
                <a:lnTo>
                  <a:pt x="44832" y="115661"/>
                </a:lnTo>
                <a:lnTo>
                  <a:pt x="44832" y="98255"/>
                </a:lnTo>
                <a:lnTo>
                  <a:pt x="46372" y="98255"/>
                </a:lnTo>
                <a:cubicBezTo>
                  <a:pt x="47198" y="98255"/>
                  <a:pt x="47763" y="99104"/>
                  <a:pt x="47807" y="104835"/>
                </a:cubicBezTo>
                <a:lnTo>
                  <a:pt x="47852" y="110566"/>
                </a:lnTo>
                <a:cubicBezTo>
                  <a:pt x="47867" y="112760"/>
                  <a:pt x="47921" y="114316"/>
                  <a:pt x="48055" y="115661"/>
                </a:cubicBezTo>
                <a:lnTo>
                  <a:pt x="51104" y="115661"/>
                </a:lnTo>
                <a:cubicBezTo>
                  <a:pt x="50961" y="114458"/>
                  <a:pt x="50857" y="112689"/>
                  <a:pt x="50842" y="110566"/>
                </a:cubicBezTo>
                <a:lnTo>
                  <a:pt x="50778" y="103845"/>
                </a:lnTo>
                <a:close/>
                <a:moveTo>
                  <a:pt x="101416" y="55213"/>
                </a:moveTo>
                <a:lnTo>
                  <a:pt x="109733" y="55213"/>
                </a:lnTo>
                <a:lnTo>
                  <a:pt x="109733" y="42618"/>
                </a:lnTo>
                <a:lnTo>
                  <a:pt x="104377" y="42618"/>
                </a:lnTo>
                <a:lnTo>
                  <a:pt x="104377" y="35897"/>
                </a:lnTo>
                <a:lnTo>
                  <a:pt x="109263" y="35897"/>
                </a:lnTo>
                <a:lnTo>
                  <a:pt x="109263" y="24010"/>
                </a:lnTo>
                <a:lnTo>
                  <a:pt x="104377" y="24010"/>
                </a:lnTo>
                <a:lnTo>
                  <a:pt x="104377" y="17430"/>
                </a:lnTo>
                <a:lnTo>
                  <a:pt x="109733" y="17430"/>
                </a:lnTo>
                <a:lnTo>
                  <a:pt x="109733" y="4788"/>
                </a:lnTo>
                <a:lnTo>
                  <a:pt x="101416" y="4788"/>
                </a:lnTo>
                <a:lnTo>
                  <a:pt x="101416" y="55165"/>
                </a:lnTo>
                <a:close/>
              </a:path>
            </a:pathLst>
          </a:custGeom>
          <a:solidFill>
            <a:srgbClr val="1D1D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3"/>
          <p:cNvSpPr txBox="1"/>
          <p:nvPr>
            <p:ph idx="5" type="body"/>
          </p:nvPr>
        </p:nvSpPr>
        <p:spPr>
          <a:xfrm>
            <a:off x="10440000" y="381600"/>
            <a:ext cx="896400" cy="1188000"/>
          </a:xfrm>
          <a:prstGeom prst="rect">
            <a:avLst/>
          </a:prstGeom>
          <a:noFill/>
          <a:ln>
            <a:noFill/>
          </a:ln>
        </p:spPr>
        <p:txBody>
          <a:bodyPr anchorCtr="0" anchor="t" bIns="0" lIns="0" spcFirstLastPara="1" rIns="0" wrap="square" tIns="36000">
            <a:noAutofit/>
          </a:bodyPr>
          <a:lstStyle>
            <a:lvl1pPr indent="-228600" lvl="0" marL="457200" algn="ctr">
              <a:lnSpc>
                <a:spcPct val="105000"/>
              </a:lnSpc>
              <a:spcBef>
                <a:spcPts val="0"/>
              </a:spcBef>
              <a:spcAft>
                <a:spcPts val="0"/>
              </a:spcAft>
              <a:buClr>
                <a:schemeClr val="dk1"/>
              </a:buClr>
              <a:buSzPts val="850"/>
              <a:buNone/>
              <a:defRPr b="1" sz="850"/>
            </a:lvl1pPr>
            <a:lvl2pPr indent="-320040" lvl="1" marL="914400" algn="l">
              <a:lnSpc>
                <a:spcPct val="105000"/>
              </a:lnSpc>
              <a:spcBef>
                <a:spcPts val="0"/>
              </a:spcBef>
              <a:spcAft>
                <a:spcPts val="0"/>
              </a:spcAft>
              <a:buSzPts val="1440"/>
              <a:buChar char="▪"/>
              <a:defRPr sz="1200"/>
            </a:lvl2pPr>
            <a:lvl3pPr indent="-304800" lvl="2" marL="1371600" algn="l">
              <a:lnSpc>
                <a:spcPct val="105000"/>
              </a:lnSpc>
              <a:spcBef>
                <a:spcPts val="0"/>
              </a:spcBef>
              <a:spcAft>
                <a:spcPts val="0"/>
              </a:spcAft>
              <a:buClr>
                <a:schemeClr val="dk1"/>
              </a:buClr>
              <a:buSzPts val="1200"/>
              <a:buChar char="–"/>
              <a:defRPr sz="1200"/>
            </a:lvl3pPr>
            <a:lvl4pPr indent="-304800" lvl="3" marL="1828800" algn="l">
              <a:lnSpc>
                <a:spcPct val="105000"/>
              </a:lnSpc>
              <a:spcBef>
                <a:spcPts val="0"/>
              </a:spcBef>
              <a:spcAft>
                <a:spcPts val="0"/>
              </a:spcAft>
              <a:buClr>
                <a:schemeClr val="dk1"/>
              </a:buClr>
              <a:buSzPts val="1200"/>
              <a:buChar char="–"/>
              <a:defRPr sz="1200"/>
            </a:lvl4pPr>
            <a:lvl5pPr indent="-304800" lvl="4" marL="2286000" algn="l">
              <a:lnSpc>
                <a:spcPct val="105000"/>
              </a:lnSpc>
              <a:spcBef>
                <a:spcPts val="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 vollflächig (Logo schwarz)">
  <p:cSld name="Bild vollflächig (Logo schwarz)">
    <p:spTree>
      <p:nvGrpSpPr>
        <p:cNvPr id="168" name="Shape 168"/>
        <p:cNvGrpSpPr/>
        <p:nvPr/>
      </p:nvGrpSpPr>
      <p:grpSpPr>
        <a:xfrm>
          <a:off x="0" y="0"/>
          <a:ext cx="0" cy="0"/>
          <a:chOff x="0" y="0"/>
          <a:chExt cx="0" cy="0"/>
        </a:xfrm>
      </p:grpSpPr>
      <p:sp>
        <p:nvSpPr>
          <p:cNvPr id="169" name="Google Shape;169;p41"/>
          <p:cNvSpPr/>
          <p:nvPr>
            <p:ph idx="2" type="pic"/>
          </p:nvPr>
        </p:nvSpPr>
        <p:spPr>
          <a:xfrm>
            <a:off x="0" y="0"/>
            <a:ext cx="12193200" cy="6858000"/>
          </a:xfrm>
          <a:prstGeom prst="rect">
            <a:avLst/>
          </a:prstGeom>
          <a:solidFill>
            <a:schemeClr val="lt1"/>
          </a:solidFill>
          <a:ln>
            <a:noFill/>
          </a:ln>
        </p:spPr>
      </p:sp>
      <p:sp>
        <p:nvSpPr>
          <p:cNvPr id="170" name="Google Shape;170;p41"/>
          <p:cNvSpPr txBox="1"/>
          <p:nvPr>
            <p:ph idx="1" type="body"/>
          </p:nvPr>
        </p:nvSpPr>
        <p:spPr>
          <a:xfrm>
            <a:off x="-204700" y="0"/>
            <a:ext cx="204700" cy="6858000"/>
          </a:xfrm>
          <a:prstGeom prst="rect">
            <a:avLst/>
          </a:prstGeom>
          <a:gradFill>
            <a:gsLst>
              <a:gs pos="0">
                <a:srgbClr val="FFFFFF">
                  <a:alpha val="0"/>
                </a:srgbClr>
              </a:gs>
              <a:gs pos="57000">
                <a:srgbClr val="FFFFFF">
                  <a:alpha val="25882"/>
                </a:srgbClr>
              </a:gs>
              <a:gs pos="79000">
                <a:srgbClr val="565656">
                  <a:alpha val="40000"/>
                </a:srgbClr>
              </a:gs>
              <a:gs pos="87000">
                <a:srgbClr val="1D1D1D">
                  <a:alpha val="60000"/>
                </a:srgbClr>
              </a:gs>
              <a:gs pos="97000">
                <a:srgbClr val="1D1D1D">
                  <a:alpha val="80000"/>
                </a:srgbClr>
              </a:gs>
              <a:gs pos="100000">
                <a:srgbClr val="1D1D1D">
                  <a:alpha val="89803"/>
                </a:srgbClr>
              </a:gs>
            </a:gsLst>
            <a:lin ang="5400000" scaled="0"/>
          </a:gradFill>
          <a:ln>
            <a:noFill/>
          </a:ln>
        </p:spPr>
        <p:txBody>
          <a:bodyPr anchorCtr="0" anchor="t" bIns="0" lIns="0" spcFirstLastPara="1" rIns="0" wrap="square" tIns="0">
            <a:noAutofit/>
          </a:bodyPr>
          <a:lstStyle>
            <a:lvl1pPr indent="-228600" lvl="0" marL="457200">
              <a:spcBef>
                <a:spcPts val="0"/>
              </a:spcBef>
              <a:spcAft>
                <a:spcPts val="0"/>
              </a:spcAft>
              <a:buNone/>
              <a:defRPr/>
            </a:lvl1pPr>
          </a:lstStyle>
          <a:p/>
        </p:txBody>
      </p:sp>
      <p:sp>
        <p:nvSpPr>
          <p:cNvPr id="171" name="Google Shape;171;p41"/>
          <p:cNvSpPr txBox="1"/>
          <p:nvPr/>
        </p:nvSpPr>
        <p:spPr>
          <a:xfrm rot="-5400000">
            <a:off x="-3531350" y="3326650"/>
            <a:ext cx="6858000" cy="204700"/>
          </a:xfrm>
          <a:prstGeom prst="rect">
            <a:avLst/>
          </a:prstGeom>
          <a:noFill/>
          <a:ln>
            <a:noFill/>
          </a:ln>
        </p:spPr>
        <p:txBody>
          <a:bodyPr anchorCtr="0" anchor="t" bIns="0" lIns="18000" spcFirstLastPara="1" rIns="0" wrap="square" tIns="72000">
            <a:noAutofit/>
          </a:bodyPr>
          <a:lstStyle/>
          <a:p>
            <a:pPr indent="0" lvl="0" marL="0" marR="0" rtl="0" algn="r">
              <a:lnSpc>
                <a:spcPct val="105000"/>
              </a:lnSpc>
              <a:spcBef>
                <a:spcPts val="0"/>
              </a:spcBef>
              <a:spcAft>
                <a:spcPts val="0"/>
              </a:spcAft>
              <a:buClr>
                <a:schemeClr val="dk1"/>
              </a:buClr>
              <a:buSzPts val="1000"/>
              <a:buFont typeface="Arial"/>
              <a:buNone/>
            </a:pPr>
            <a:r>
              <a:rPr b="0" i="0" lang="de-CH" sz="1000" u="none" cap="none" strike="noStrike">
                <a:solidFill>
                  <a:schemeClr val="dk1"/>
                </a:solidFill>
                <a:latin typeface="Arial"/>
                <a:ea typeface="Arial"/>
                <a:cs typeface="Arial"/>
                <a:sym typeface="Arial"/>
              </a:rPr>
              <a:t>Verlaufs-Rollo bei Bedarf nach rechts über das Bild ziehen.</a:t>
            </a:r>
            <a:endParaRPr/>
          </a:p>
          <a:p>
            <a:pPr indent="0" lvl="1" marL="0" marR="0" rtl="0" algn="r">
              <a:lnSpc>
                <a:spcPct val="105000"/>
              </a:lnSpc>
              <a:spcBef>
                <a:spcPts val="0"/>
              </a:spcBef>
              <a:spcAft>
                <a:spcPts val="0"/>
              </a:spcAft>
              <a:buClr>
                <a:schemeClr val="accent1"/>
              </a:buClr>
              <a:buSzPts val="1200"/>
              <a:buFont typeface="Noto Sans Symbols"/>
              <a:buNone/>
            </a:pPr>
            <a:r>
              <a:t/>
            </a:r>
            <a:endParaRPr b="0" i="0" sz="1000" u="none" cap="none" strike="noStrike">
              <a:solidFill>
                <a:schemeClr val="dk1"/>
              </a:solidFill>
              <a:latin typeface="Arial"/>
              <a:ea typeface="Arial"/>
              <a:cs typeface="Arial"/>
              <a:sym typeface="Arial"/>
            </a:endParaRPr>
          </a:p>
        </p:txBody>
      </p:sp>
      <p:sp>
        <p:nvSpPr>
          <p:cNvPr id="172" name="Google Shape;172;p41"/>
          <p:cNvSpPr/>
          <p:nvPr/>
        </p:nvSpPr>
        <p:spPr>
          <a:xfrm>
            <a:off x="11331950" y="377149"/>
            <a:ext cx="478804" cy="541701"/>
          </a:xfrm>
          <a:custGeom>
            <a:rect b="b" l="l" r="r" t="t"/>
            <a:pathLst>
              <a:path extrusionOk="0" h="120378" w="120001">
                <a:moveTo>
                  <a:pt x="49851" y="24953"/>
                </a:moveTo>
                <a:lnTo>
                  <a:pt x="70204" y="24953"/>
                </a:lnTo>
                <a:lnTo>
                  <a:pt x="70204" y="46085"/>
                </a:lnTo>
                <a:lnTo>
                  <a:pt x="93950" y="46085"/>
                </a:lnTo>
                <a:lnTo>
                  <a:pt x="93950" y="64222"/>
                </a:lnTo>
                <a:lnTo>
                  <a:pt x="70204" y="64222"/>
                </a:lnTo>
                <a:lnTo>
                  <a:pt x="70204" y="85378"/>
                </a:lnTo>
                <a:lnTo>
                  <a:pt x="49851" y="85378"/>
                </a:lnTo>
                <a:lnTo>
                  <a:pt x="49851" y="64222"/>
                </a:lnTo>
                <a:lnTo>
                  <a:pt x="26079" y="64222"/>
                </a:lnTo>
                <a:lnTo>
                  <a:pt x="26079" y="46085"/>
                </a:lnTo>
                <a:lnTo>
                  <a:pt x="49851" y="46085"/>
                </a:lnTo>
                <a:close/>
                <a:moveTo>
                  <a:pt x="60001" y="5684"/>
                </a:moveTo>
                <a:cubicBezTo>
                  <a:pt x="34877" y="5684"/>
                  <a:pt x="18102" y="9764"/>
                  <a:pt x="10390" y="12170"/>
                </a:cubicBezTo>
                <a:cubicBezTo>
                  <a:pt x="16061" y="15991"/>
                  <a:pt x="17360" y="22642"/>
                  <a:pt x="17360" y="27996"/>
                </a:cubicBezTo>
                <a:cubicBezTo>
                  <a:pt x="17360" y="34764"/>
                  <a:pt x="13278" y="40967"/>
                  <a:pt x="6759" y="44269"/>
                </a:cubicBezTo>
                <a:cubicBezTo>
                  <a:pt x="7978" y="57571"/>
                  <a:pt x="12165" y="95142"/>
                  <a:pt x="60001" y="114198"/>
                </a:cubicBezTo>
                <a:lnTo>
                  <a:pt x="60001" y="114198"/>
                </a:lnTo>
                <a:cubicBezTo>
                  <a:pt x="107863" y="95142"/>
                  <a:pt x="112050" y="57571"/>
                  <a:pt x="113270" y="44269"/>
                </a:cubicBezTo>
                <a:cubicBezTo>
                  <a:pt x="106750" y="40967"/>
                  <a:pt x="102669" y="34764"/>
                  <a:pt x="102669" y="27996"/>
                </a:cubicBezTo>
                <a:cubicBezTo>
                  <a:pt x="102669" y="22642"/>
                  <a:pt x="103967" y="15991"/>
                  <a:pt x="109639" y="12170"/>
                </a:cubicBezTo>
                <a:cubicBezTo>
                  <a:pt x="101927" y="9764"/>
                  <a:pt x="85151" y="5684"/>
                  <a:pt x="60001" y="5684"/>
                </a:cubicBezTo>
                <a:close/>
                <a:moveTo>
                  <a:pt x="60001" y="0"/>
                </a:moveTo>
                <a:cubicBezTo>
                  <a:pt x="91353" y="0"/>
                  <a:pt x="110513" y="6250"/>
                  <a:pt x="115628" y="8137"/>
                </a:cubicBezTo>
                <a:lnTo>
                  <a:pt x="117536" y="8845"/>
                </a:lnTo>
                <a:lnTo>
                  <a:pt x="117722" y="14930"/>
                </a:lnTo>
                <a:lnTo>
                  <a:pt x="115628" y="15661"/>
                </a:lnTo>
                <a:cubicBezTo>
                  <a:pt x="114012" y="16227"/>
                  <a:pt x="109029" y="17972"/>
                  <a:pt x="109029" y="27996"/>
                </a:cubicBezTo>
                <a:lnTo>
                  <a:pt x="109056" y="27996"/>
                </a:lnTo>
                <a:cubicBezTo>
                  <a:pt x="109056" y="33208"/>
                  <a:pt x="112527" y="37925"/>
                  <a:pt x="117907" y="40000"/>
                </a:cubicBezTo>
                <a:lnTo>
                  <a:pt x="120001" y="40826"/>
                </a:lnTo>
                <a:lnTo>
                  <a:pt x="119683" y="44128"/>
                </a:lnTo>
                <a:cubicBezTo>
                  <a:pt x="119073" y="50708"/>
                  <a:pt x="117828" y="64434"/>
                  <a:pt x="110063" y="79151"/>
                </a:cubicBezTo>
                <a:cubicBezTo>
                  <a:pt x="100390" y="97453"/>
                  <a:pt x="83985" y="111156"/>
                  <a:pt x="61273" y="119906"/>
                </a:cubicBezTo>
                <a:lnTo>
                  <a:pt x="60001" y="120378"/>
                </a:lnTo>
                <a:lnTo>
                  <a:pt x="58755" y="119906"/>
                </a:lnTo>
                <a:cubicBezTo>
                  <a:pt x="36017" y="111156"/>
                  <a:pt x="19612" y="97453"/>
                  <a:pt x="9966" y="79151"/>
                </a:cubicBezTo>
                <a:cubicBezTo>
                  <a:pt x="2201" y="64411"/>
                  <a:pt x="929" y="50708"/>
                  <a:pt x="346" y="44104"/>
                </a:cubicBezTo>
                <a:lnTo>
                  <a:pt x="1" y="40802"/>
                </a:lnTo>
                <a:lnTo>
                  <a:pt x="2121" y="40000"/>
                </a:lnTo>
                <a:cubicBezTo>
                  <a:pt x="7501" y="37925"/>
                  <a:pt x="10973" y="33208"/>
                  <a:pt x="10973" y="27996"/>
                </a:cubicBezTo>
                <a:cubicBezTo>
                  <a:pt x="10973" y="17972"/>
                  <a:pt x="5990" y="16227"/>
                  <a:pt x="4374" y="15661"/>
                </a:cubicBezTo>
                <a:lnTo>
                  <a:pt x="2307" y="14930"/>
                </a:lnTo>
                <a:lnTo>
                  <a:pt x="2466" y="8845"/>
                </a:lnTo>
                <a:lnTo>
                  <a:pt x="4374" y="8137"/>
                </a:lnTo>
                <a:cubicBezTo>
                  <a:pt x="9489" y="6250"/>
                  <a:pt x="28649" y="0"/>
                  <a:pt x="60001" y="0"/>
                </a:cubicBezTo>
                <a:close/>
              </a:path>
            </a:pathLst>
          </a:custGeom>
          <a:solidFill>
            <a:srgbClr val="1D1D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 vollflächig (Logo weiss)">
  <p:cSld name="Bild vollflächig (Logo weiss)">
    <p:spTree>
      <p:nvGrpSpPr>
        <p:cNvPr id="173" name="Shape 173"/>
        <p:cNvGrpSpPr/>
        <p:nvPr/>
      </p:nvGrpSpPr>
      <p:grpSpPr>
        <a:xfrm>
          <a:off x="0" y="0"/>
          <a:ext cx="0" cy="0"/>
          <a:chOff x="0" y="0"/>
          <a:chExt cx="0" cy="0"/>
        </a:xfrm>
      </p:grpSpPr>
      <p:sp>
        <p:nvSpPr>
          <p:cNvPr id="174" name="Google Shape;174;p42"/>
          <p:cNvSpPr/>
          <p:nvPr>
            <p:ph idx="2" type="pic"/>
          </p:nvPr>
        </p:nvSpPr>
        <p:spPr>
          <a:xfrm>
            <a:off x="0" y="0"/>
            <a:ext cx="12193200" cy="6858000"/>
          </a:xfrm>
          <a:prstGeom prst="rect">
            <a:avLst/>
          </a:prstGeom>
          <a:solidFill>
            <a:schemeClr val="lt1"/>
          </a:solidFill>
          <a:ln>
            <a:noFill/>
          </a:ln>
        </p:spPr>
      </p:sp>
      <p:sp>
        <p:nvSpPr>
          <p:cNvPr id="175" name="Google Shape;175;p42"/>
          <p:cNvSpPr txBox="1"/>
          <p:nvPr>
            <p:ph idx="1" type="body"/>
          </p:nvPr>
        </p:nvSpPr>
        <p:spPr>
          <a:xfrm>
            <a:off x="-204700" y="0"/>
            <a:ext cx="204700" cy="6858000"/>
          </a:xfrm>
          <a:prstGeom prst="rect">
            <a:avLst/>
          </a:prstGeom>
          <a:gradFill>
            <a:gsLst>
              <a:gs pos="0">
                <a:srgbClr val="FFFFFF">
                  <a:alpha val="0"/>
                </a:srgbClr>
              </a:gs>
              <a:gs pos="57000">
                <a:srgbClr val="FFFFFF">
                  <a:alpha val="25882"/>
                </a:srgbClr>
              </a:gs>
              <a:gs pos="79000">
                <a:srgbClr val="565656">
                  <a:alpha val="40000"/>
                </a:srgbClr>
              </a:gs>
              <a:gs pos="87000">
                <a:srgbClr val="1D1D1D">
                  <a:alpha val="60000"/>
                </a:srgbClr>
              </a:gs>
              <a:gs pos="97000">
                <a:srgbClr val="1D1D1D">
                  <a:alpha val="80000"/>
                </a:srgbClr>
              </a:gs>
              <a:gs pos="100000">
                <a:srgbClr val="1D1D1D">
                  <a:alpha val="89803"/>
                </a:srgbClr>
              </a:gs>
            </a:gsLst>
            <a:lin ang="5400000" scaled="0"/>
          </a:gradFill>
          <a:ln>
            <a:noFill/>
          </a:ln>
        </p:spPr>
        <p:txBody>
          <a:bodyPr anchorCtr="0" anchor="t" bIns="0" lIns="0" spcFirstLastPara="1" rIns="0" wrap="square" tIns="0">
            <a:noAutofit/>
          </a:bodyPr>
          <a:lstStyle>
            <a:lvl1pPr indent="-228600" lvl="0" marL="457200">
              <a:spcBef>
                <a:spcPts val="0"/>
              </a:spcBef>
              <a:spcAft>
                <a:spcPts val="0"/>
              </a:spcAft>
              <a:buNone/>
              <a:defRPr/>
            </a:lvl1pPr>
          </a:lstStyle>
          <a:p/>
        </p:txBody>
      </p:sp>
      <p:sp>
        <p:nvSpPr>
          <p:cNvPr id="176" name="Google Shape;176;p42"/>
          <p:cNvSpPr txBox="1"/>
          <p:nvPr/>
        </p:nvSpPr>
        <p:spPr>
          <a:xfrm rot="-5400000">
            <a:off x="-3531350" y="3326650"/>
            <a:ext cx="6858000" cy="204700"/>
          </a:xfrm>
          <a:prstGeom prst="rect">
            <a:avLst/>
          </a:prstGeom>
          <a:noFill/>
          <a:ln>
            <a:noFill/>
          </a:ln>
        </p:spPr>
        <p:txBody>
          <a:bodyPr anchorCtr="0" anchor="t" bIns="0" lIns="18000" spcFirstLastPara="1" rIns="0" wrap="square" tIns="72000">
            <a:noAutofit/>
          </a:bodyPr>
          <a:lstStyle/>
          <a:p>
            <a:pPr indent="0" lvl="0" marL="0" marR="0" rtl="0" algn="r">
              <a:lnSpc>
                <a:spcPct val="105000"/>
              </a:lnSpc>
              <a:spcBef>
                <a:spcPts val="0"/>
              </a:spcBef>
              <a:spcAft>
                <a:spcPts val="0"/>
              </a:spcAft>
              <a:buClr>
                <a:schemeClr val="dk1"/>
              </a:buClr>
              <a:buSzPts val="1000"/>
              <a:buFont typeface="Arial"/>
              <a:buNone/>
            </a:pPr>
            <a:r>
              <a:rPr b="0" i="0" lang="de-CH" sz="1000" u="none" cap="none" strike="noStrike">
                <a:solidFill>
                  <a:schemeClr val="dk1"/>
                </a:solidFill>
                <a:latin typeface="Arial"/>
                <a:ea typeface="Arial"/>
                <a:cs typeface="Arial"/>
                <a:sym typeface="Arial"/>
              </a:rPr>
              <a:t>Verlaufs-Rollo bei Bedarf nach rechts über das Bild ziehen.</a:t>
            </a:r>
            <a:endParaRPr/>
          </a:p>
          <a:p>
            <a:pPr indent="0" lvl="1" marL="0" marR="0" rtl="0" algn="r">
              <a:lnSpc>
                <a:spcPct val="105000"/>
              </a:lnSpc>
              <a:spcBef>
                <a:spcPts val="0"/>
              </a:spcBef>
              <a:spcAft>
                <a:spcPts val="0"/>
              </a:spcAft>
              <a:buClr>
                <a:schemeClr val="accent1"/>
              </a:buClr>
              <a:buSzPts val="1200"/>
              <a:buFont typeface="Noto Sans Symbols"/>
              <a:buNone/>
            </a:pPr>
            <a:r>
              <a:t/>
            </a:r>
            <a:endParaRPr b="0" i="0" sz="1000" u="none" cap="none" strike="noStrike">
              <a:solidFill>
                <a:schemeClr val="dk1"/>
              </a:solidFill>
              <a:latin typeface="Arial"/>
              <a:ea typeface="Arial"/>
              <a:cs typeface="Arial"/>
              <a:sym typeface="Arial"/>
            </a:endParaRPr>
          </a:p>
        </p:txBody>
      </p:sp>
      <p:sp>
        <p:nvSpPr>
          <p:cNvPr id="177" name="Google Shape;177;p42"/>
          <p:cNvSpPr/>
          <p:nvPr/>
        </p:nvSpPr>
        <p:spPr>
          <a:xfrm>
            <a:off x="11331950" y="377149"/>
            <a:ext cx="478804" cy="541701"/>
          </a:xfrm>
          <a:custGeom>
            <a:rect b="b" l="l" r="r" t="t"/>
            <a:pathLst>
              <a:path extrusionOk="0" h="120378" w="120001">
                <a:moveTo>
                  <a:pt x="49851" y="24953"/>
                </a:moveTo>
                <a:lnTo>
                  <a:pt x="70204" y="24953"/>
                </a:lnTo>
                <a:lnTo>
                  <a:pt x="70204" y="46085"/>
                </a:lnTo>
                <a:lnTo>
                  <a:pt x="93950" y="46085"/>
                </a:lnTo>
                <a:lnTo>
                  <a:pt x="93950" y="64222"/>
                </a:lnTo>
                <a:lnTo>
                  <a:pt x="70204" y="64222"/>
                </a:lnTo>
                <a:lnTo>
                  <a:pt x="70204" y="85378"/>
                </a:lnTo>
                <a:lnTo>
                  <a:pt x="49851" y="85378"/>
                </a:lnTo>
                <a:lnTo>
                  <a:pt x="49851" y="64222"/>
                </a:lnTo>
                <a:lnTo>
                  <a:pt x="26079" y="64222"/>
                </a:lnTo>
                <a:lnTo>
                  <a:pt x="26079" y="46085"/>
                </a:lnTo>
                <a:lnTo>
                  <a:pt x="49851" y="46085"/>
                </a:lnTo>
                <a:close/>
                <a:moveTo>
                  <a:pt x="60001" y="5684"/>
                </a:moveTo>
                <a:cubicBezTo>
                  <a:pt x="34877" y="5684"/>
                  <a:pt x="18102" y="9764"/>
                  <a:pt x="10390" y="12170"/>
                </a:cubicBezTo>
                <a:cubicBezTo>
                  <a:pt x="16061" y="15991"/>
                  <a:pt x="17360" y="22642"/>
                  <a:pt x="17360" y="27996"/>
                </a:cubicBezTo>
                <a:cubicBezTo>
                  <a:pt x="17360" y="34764"/>
                  <a:pt x="13278" y="40967"/>
                  <a:pt x="6759" y="44269"/>
                </a:cubicBezTo>
                <a:cubicBezTo>
                  <a:pt x="7978" y="57571"/>
                  <a:pt x="12165" y="95142"/>
                  <a:pt x="60001" y="114198"/>
                </a:cubicBezTo>
                <a:lnTo>
                  <a:pt x="60001" y="114198"/>
                </a:lnTo>
                <a:cubicBezTo>
                  <a:pt x="107863" y="95142"/>
                  <a:pt x="112050" y="57571"/>
                  <a:pt x="113270" y="44269"/>
                </a:cubicBezTo>
                <a:cubicBezTo>
                  <a:pt x="106750" y="40967"/>
                  <a:pt x="102669" y="34764"/>
                  <a:pt x="102669" y="27996"/>
                </a:cubicBezTo>
                <a:cubicBezTo>
                  <a:pt x="102669" y="22642"/>
                  <a:pt x="103967" y="15991"/>
                  <a:pt x="109639" y="12170"/>
                </a:cubicBezTo>
                <a:cubicBezTo>
                  <a:pt x="101927" y="9764"/>
                  <a:pt x="85151" y="5684"/>
                  <a:pt x="60001" y="5684"/>
                </a:cubicBezTo>
                <a:close/>
                <a:moveTo>
                  <a:pt x="60001" y="0"/>
                </a:moveTo>
                <a:cubicBezTo>
                  <a:pt x="91353" y="0"/>
                  <a:pt x="110513" y="6250"/>
                  <a:pt x="115628" y="8137"/>
                </a:cubicBezTo>
                <a:lnTo>
                  <a:pt x="117536" y="8845"/>
                </a:lnTo>
                <a:lnTo>
                  <a:pt x="117722" y="14930"/>
                </a:lnTo>
                <a:lnTo>
                  <a:pt x="115628" y="15661"/>
                </a:lnTo>
                <a:cubicBezTo>
                  <a:pt x="114012" y="16227"/>
                  <a:pt x="109029" y="17972"/>
                  <a:pt x="109029" y="27996"/>
                </a:cubicBezTo>
                <a:lnTo>
                  <a:pt x="109056" y="27996"/>
                </a:lnTo>
                <a:cubicBezTo>
                  <a:pt x="109056" y="33208"/>
                  <a:pt x="112527" y="37925"/>
                  <a:pt x="117907" y="40000"/>
                </a:cubicBezTo>
                <a:lnTo>
                  <a:pt x="120001" y="40826"/>
                </a:lnTo>
                <a:lnTo>
                  <a:pt x="119683" y="44128"/>
                </a:lnTo>
                <a:cubicBezTo>
                  <a:pt x="119073" y="50708"/>
                  <a:pt x="117828" y="64434"/>
                  <a:pt x="110063" y="79151"/>
                </a:cubicBezTo>
                <a:cubicBezTo>
                  <a:pt x="100390" y="97453"/>
                  <a:pt x="83985" y="111156"/>
                  <a:pt x="61273" y="119906"/>
                </a:cubicBezTo>
                <a:lnTo>
                  <a:pt x="60001" y="120378"/>
                </a:lnTo>
                <a:lnTo>
                  <a:pt x="58755" y="119906"/>
                </a:lnTo>
                <a:cubicBezTo>
                  <a:pt x="36017" y="111156"/>
                  <a:pt x="19612" y="97453"/>
                  <a:pt x="9966" y="79151"/>
                </a:cubicBezTo>
                <a:cubicBezTo>
                  <a:pt x="2201" y="64411"/>
                  <a:pt x="929" y="50708"/>
                  <a:pt x="346" y="44104"/>
                </a:cubicBezTo>
                <a:lnTo>
                  <a:pt x="1" y="40802"/>
                </a:lnTo>
                <a:lnTo>
                  <a:pt x="2121" y="40000"/>
                </a:lnTo>
                <a:cubicBezTo>
                  <a:pt x="7501" y="37925"/>
                  <a:pt x="10973" y="33208"/>
                  <a:pt x="10973" y="27996"/>
                </a:cubicBezTo>
                <a:cubicBezTo>
                  <a:pt x="10973" y="17972"/>
                  <a:pt x="5990" y="16227"/>
                  <a:pt x="4374" y="15661"/>
                </a:cubicBezTo>
                <a:lnTo>
                  <a:pt x="2307" y="14930"/>
                </a:lnTo>
                <a:lnTo>
                  <a:pt x="2466" y="8845"/>
                </a:lnTo>
                <a:lnTo>
                  <a:pt x="4374" y="8137"/>
                </a:lnTo>
                <a:cubicBezTo>
                  <a:pt x="9489" y="6250"/>
                  <a:pt x="28649" y="0"/>
                  <a:pt x="600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hs Portraitbilder hell">
  <p:cSld name="Sechs Portraitbilder hell">
    <p:spTree>
      <p:nvGrpSpPr>
        <p:cNvPr id="178" name="Shape 178"/>
        <p:cNvGrpSpPr/>
        <p:nvPr/>
      </p:nvGrpSpPr>
      <p:grpSpPr>
        <a:xfrm>
          <a:off x="0" y="0"/>
          <a:ext cx="0" cy="0"/>
          <a:chOff x="0" y="0"/>
          <a:chExt cx="0" cy="0"/>
        </a:xfrm>
      </p:grpSpPr>
      <p:sp>
        <p:nvSpPr>
          <p:cNvPr id="179" name="Google Shape;179;p43"/>
          <p:cNvSpPr txBox="1"/>
          <p:nvPr>
            <p:ph type="title"/>
          </p:nvPr>
        </p:nvSpPr>
        <p:spPr>
          <a:xfrm>
            <a:off x="378984" y="336318"/>
            <a:ext cx="10481104" cy="946253"/>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0" name="Google Shape;180;p43"/>
          <p:cNvSpPr/>
          <p:nvPr>
            <p:ph idx="2" type="pic"/>
          </p:nvPr>
        </p:nvSpPr>
        <p:spPr>
          <a:xfrm>
            <a:off x="378000" y="1717200"/>
            <a:ext cx="2538000" cy="1620000"/>
          </a:xfrm>
          <a:prstGeom prst="rect">
            <a:avLst/>
          </a:prstGeom>
          <a:solidFill>
            <a:schemeClr val="lt1"/>
          </a:solidFill>
          <a:ln>
            <a:noFill/>
          </a:ln>
        </p:spPr>
      </p:sp>
      <p:sp>
        <p:nvSpPr>
          <p:cNvPr id="181" name="Google Shape;181;p43"/>
          <p:cNvSpPr/>
          <p:nvPr>
            <p:ph idx="3" type="pic"/>
          </p:nvPr>
        </p:nvSpPr>
        <p:spPr>
          <a:xfrm>
            <a:off x="6156000" y="1717200"/>
            <a:ext cx="2538000" cy="1620000"/>
          </a:xfrm>
          <a:prstGeom prst="rect">
            <a:avLst/>
          </a:prstGeom>
          <a:solidFill>
            <a:schemeClr val="lt1"/>
          </a:solidFill>
          <a:ln>
            <a:noFill/>
          </a:ln>
        </p:spPr>
      </p:sp>
      <p:sp>
        <p:nvSpPr>
          <p:cNvPr id="182" name="Google Shape;182;p43"/>
          <p:cNvSpPr/>
          <p:nvPr>
            <p:ph idx="4" type="pic"/>
          </p:nvPr>
        </p:nvSpPr>
        <p:spPr>
          <a:xfrm>
            <a:off x="6156000" y="4125600"/>
            <a:ext cx="2538000" cy="1620000"/>
          </a:xfrm>
          <a:prstGeom prst="rect">
            <a:avLst/>
          </a:prstGeom>
          <a:solidFill>
            <a:schemeClr val="lt1"/>
          </a:solidFill>
          <a:ln>
            <a:noFill/>
          </a:ln>
        </p:spPr>
      </p:sp>
      <p:sp>
        <p:nvSpPr>
          <p:cNvPr id="183" name="Google Shape;183;p43"/>
          <p:cNvSpPr/>
          <p:nvPr>
            <p:ph idx="5" type="pic"/>
          </p:nvPr>
        </p:nvSpPr>
        <p:spPr>
          <a:xfrm>
            <a:off x="3267000" y="1717200"/>
            <a:ext cx="2538000" cy="1620000"/>
          </a:xfrm>
          <a:prstGeom prst="rect">
            <a:avLst/>
          </a:prstGeom>
          <a:solidFill>
            <a:schemeClr val="lt1"/>
          </a:solidFill>
          <a:ln>
            <a:noFill/>
          </a:ln>
        </p:spPr>
      </p:sp>
      <p:sp>
        <p:nvSpPr>
          <p:cNvPr id="184" name="Google Shape;184;p43"/>
          <p:cNvSpPr/>
          <p:nvPr>
            <p:ph idx="6" type="pic"/>
          </p:nvPr>
        </p:nvSpPr>
        <p:spPr>
          <a:xfrm>
            <a:off x="3267000" y="4125600"/>
            <a:ext cx="2538000" cy="1620000"/>
          </a:xfrm>
          <a:prstGeom prst="rect">
            <a:avLst/>
          </a:prstGeom>
          <a:solidFill>
            <a:schemeClr val="lt1"/>
          </a:solidFill>
          <a:ln>
            <a:noFill/>
          </a:ln>
        </p:spPr>
      </p:sp>
      <p:sp>
        <p:nvSpPr>
          <p:cNvPr id="185" name="Google Shape;185;p43"/>
          <p:cNvSpPr/>
          <p:nvPr>
            <p:ph idx="7" type="pic"/>
          </p:nvPr>
        </p:nvSpPr>
        <p:spPr>
          <a:xfrm>
            <a:off x="378000" y="4125600"/>
            <a:ext cx="2538000" cy="1620000"/>
          </a:xfrm>
          <a:prstGeom prst="rect">
            <a:avLst/>
          </a:prstGeom>
          <a:solidFill>
            <a:schemeClr val="lt1"/>
          </a:solidFill>
          <a:ln>
            <a:noFill/>
          </a:ln>
        </p:spPr>
      </p:sp>
      <p:sp>
        <p:nvSpPr>
          <p:cNvPr id="186" name="Google Shape;186;p43"/>
          <p:cNvSpPr txBox="1"/>
          <p:nvPr>
            <p:ph idx="1" type="body"/>
          </p:nvPr>
        </p:nvSpPr>
        <p:spPr>
          <a:xfrm>
            <a:off x="378000" y="3472544"/>
            <a:ext cx="2538413" cy="1620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dk1"/>
              </a:buClr>
              <a:buSzPts val="1000"/>
              <a:buNone/>
              <a:defRPr b="1" sz="1000">
                <a:solidFill>
                  <a:schemeClr val="dk1"/>
                </a:solidFill>
              </a:defRPr>
            </a:lvl1pPr>
            <a:lvl2pPr indent="-228600" lvl="1" marL="914400" algn="l">
              <a:lnSpc>
                <a:spcPct val="110000"/>
              </a:lnSpc>
              <a:spcBef>
                <a:spcPts val="0"/>
              </a:spcBef>
              <a:spcAft>
                <a:spcPts val="0"/>
              </a:spcAft>
              <a:buSzPts val="1200"/>
              <a:buNone/>
              <a:defRPr sz="1000"/>
            </a:lvl2pPr>
            <a:lvl3pPr indent="-292100" lvl="2" marL="1371600" algn="l">
              <a:lnSpc>
                <a:spcPct val="110000"/>
              </a:lnSpc>
              <a:spcBef>
                <a:spcPts val="0"/>
              </a:spcBef>
              <a:spcAft>
                <a:spcPts val="0"/>
              </a:spcAft>
              <a:buClr>
                <a:schemeClr val="dk1"/>
              </a:buClr>
              <a:buSzPts val="1000"/>
              <a:buChar char="–"/>
              <a:defRPr sz="1000"/>
            </a:lvl3pPr>
            <a:lvl4pPr indent="-292100" lvl="3" marL="1828800" algn="l">
              <a:lnSpc>
                <a:spcPct val="110000"/>
              </a:lnSpc>
              <a:spcBef>
                <a:spcPts val="0"/>
              </a:spcBef>
              <a:spcAft>
                <a:spcPts val="0"/>
              </a:spcAft>
              <a:buClr>
                <a:schemeClr val="dk1"/>
              </a:buClr>
              <a:buSzPts val="1000"/>
              <a:buChar char="–"/>
              <a:defRPr sz="1000"/>
            </a:lvl4pPr>
            <a:lvl5pPr indent="-292100" lvl="4" marL="2286000" algn="l">
              <a:lnSpc>
                <a:spcPct val="110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p43"/>
          <p:cNvSpPr txBox="1"/>
          <p:nvPr>
            <p:ph idx="8" type="body"/>
          </p:nvPr>
        </p:nvSpPr>
        <p:spPr>
          <a:xfrm>
            <a:off x="378000" y="3639600"/>
            <a:ext cx="2538413" cy="1620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dk1"/>
              </a:buClr>
              <a:buSzPts val="1000"/>
              <a:buNone/>
              <a:defRPr sz="1000">
                <a:solidFill>
                  <a:schemeClr val="dk1"/>
                </a:solidFill>
              </a:defRPr>
            </a:lvl1pPr>
            <a:lvl2pPr indent="-228600" lvl="1" marL="914400" algn="l">
              <a:lnSpc>
                <a:spcPct val="110000"/>
              </a:lnSpc>
              <a:spcBef>
                <a:spcPts val="0"/>
              </a:spcBef>
              <a:spcAft>
                <a:spcPts val="0"/>
              </a:spcAft>
              <a:buSzPts val="1200"/>
              <a:buNone/>
              <a:defRPr sz="1000"/>
            </a:lvl2pPr>
            <a:lvl3pPr indent="-292100" lvl="2" marL="1371600" algn="l">
              <a:lnSpc>
                <a:spcPct val="110000"/>
              </a:lnSpc>
              <a:spcBef>
                <a:spcPts val="0"/>
              </a:spcBef>
              <a:spcAft>
                <a:spcPts val="0"/>
              </a:spcAft>
              <a:buClr>
                <a:schemeClr val="dk1"/>
              </a:buClr>
              <a:buSzPts val="1000"/>
              <a:buChar char="–"/>
              <a:defRPr sz="1000"/>
            </a:lvl3pPr>
            <a:lvl4pPr indent="-292100" lvl="3" marL="1828800" algn="l">
              <a:lnSpc>
                <a:spcPct val="110000"/>
              </a:lnSpc>
              <a:spcBef>
                <a:spcPts val="0"/>
              </a:spcBef>
              <a:spcAft>
                <a:spcPts val="0"/>
              </a:spcAft>
              <a:buClr>
                <a:schemeClr val="dk1"/>
              </a:buClr>
              <a:buSzPts val="1000"/>
              <a:buChar char="–"/>
              <a:defRPr sz="1000"/>
            </a:lvl4pPr>
            <a:lvl5pPr indent="-292100" lvl="4" marL="2286000" algn="l">
              <a:lnSpc>
                <a:spcPct val="110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 name="Google Shape;188;p43"/>
          <p:cNvSpPr txBox="1"/>
          <p:nvPr>
            <p:ph idx="9" type="body"/>
          </p:nvPr>
        </p:nvSpPr>
        <p:spPr>
          <a:xfrm>
            <a:off x="6156000" y="3472544"/>
            <a:ext cx="2538413" cy="1620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dk1"/>
              </a:buClr>
              <a:buSzPts val="1000"/>
              <a:buNone/>
              <a:defRPr b="1" sz="1000">
                <a:solidFill>
                  <a:schemeClr val="dk1"/>
                </a:solidFill>
              </a:defRPr>
            </a:lvl1pPr>
            <a:lvl2pPr indent="-228600" lvl="1" marL="914400" algn="l">
              <a:lnSpc>
                <a:spcPct val="110000"/>
              </a:lnSpc>
              <a:spcBef>
                <a:spcPts val="0"/>
              </a:spcBef>
              <a:spcAft>
                <a:spcPts val="0"/>
              </a:spcAft>
              <a:buSzPts val="1200"/>
              <a:buNone/>
              <a:defRPr sz="1000"/>
            </a:lvl2pPr>
            <a:lvl3pPr indent="-292100" lvl="2" marL="1371600" algn="l">
              <a:lnSpc>
                <a:spcPct val="110000"/>
              </a:lnSpc>
              <a:spcBef>
                <a:spcPts val="0"/>
              </a:spcBef>
              <a:spcAft>
                <a:spcPts val="0"/>
              </a:spcAft>
              <a:buClr>
                <a:schemeClr val="dk1"/>
              </a:buClr>
              <a:buSzPts val="1000"/>
              <a:buChar char="–"/>
              <a:defRPr sz="1000"/>
            </a:lvl3pPr>
            <a:lvl4pPr indent="-292100" lvl="3" marL="1828800" algn="l">
              <a:lnSpc>
                <a:spcPct val="110000"/>
              </a:lnSpc>
              <a:spcBef>
                <a:spcPts val="0"/>
              </a:spcBef>
              <a:spcAft>
                <a:spcPts val="0"/>
              </a:spcAft>
              <a:buClr>
                <a:schemeClr val="dk1"/>
              </a:buClr>
              <a:buSzPts val="1000"/>
              <a:buChar char="–"/>
              <a:defRPr sz="1000"/>
            </a:lvl4pPr>
            <a:lvl5pPr indent="-292100" lvl="4" marL="2286000" algn="l">
              <a:lnSpc>
                <a:spcPct val="110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p43"/>
          <p:cNvSpPr txBox="1"/>
          <p:nvPr>
            <p:ph idx="13" type="body"/>
          </p:nvPr>
        </p:nvSpPr>
        <p:spPr>
          <a:xfrm>
            <a:off x="6156000" y="3639600"/>
            <a:ext cx="2538413" cy="1620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dk1"/>
              </a:buClr>
              <a:buSzPts val="1000"/>
              <a:buNone/>
              <a:defRPr sz="1000">
                <a:solidFill>
                  <a:schemeClr val="dk1"/>
                </a:solidFill>
              </a:defRPr>
            </a:lvl1pPr>
            <a:lvl2pPr indent="-228600" lvl="1" marL="914400" algn="l">
              <a:lnSpc>
                <a:spcPct val="110000"/>
              </a:lnSpc>
              <a:spcBef>
                <a:spcPts val="0"/>
              </a:spcBef>
              <a:spcAft>
                <a:spcPts val="0"/>
              </a:spcAft>
              <a:buSzPts val="1200"/>
              <a:buNone/>
              <a:defRPr sz="1000"/>
            </a:lvl2pPr>
            <a:lvl3pPr indent="-292100" lvl="2" marL="1371600" algn="l">
              <a:lnSpc>
                <a:spcPct val="110000"/>
              </a:lnSpc>
              <a:spcBef>
                <a:spcPts val="0"/>
              </a:spcBef>
              <a:spcAft>
                <a:spcPts val="0"/>
              </a:spcAft>
              <a:buClr>
                <a:schemeClr val="dk1"/>
              </a:buClr>
              <a:buSzPts val="1000"/>
              <a:buChar char="–"/>
              <a:defRPr sz="1000"/>
            </a:lvl3pPr>
            <a:lvl4pPr indent="-292100" lvl="3" marL="1828800" algn="l">
              <a:lnSpc>
                <a:spcPct val="110000"/>
              </a:lnSpc>
              <a:spcBef>
                <a:spcPts val="0"/>
              </a:spcBef>
              <a:spcAft>
                <a:spcPts val="0"/>
              </a:spcAft>
              <a:buClr>
                <a:schemeClr val="dk1"/>
              </a:buClr>
              <a:buSzPts val="1000"/>
              <a:buChar char="–"/>
              <a:defRPr sz="1000"/>
            </a:lvl4pPr>
            <a:lvl5pPr indent="-292100" lvl="4" marL="2286000" algn="l">
              <a:lnSpc>
                <a:spcPct val="110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 name="Google Shape;190;p43"/>
          <p:cNvSpPr txBox="1"/>
          <p:nvPr>
            <p:ph idx="14" type="body"/>
          </p:nvPr>
        </p:nvSpPr>
        <p:spPr>
          <a:xfrm>
            <a:off x="3267000" y="3472544"/>
            <a:ext cx="2538413" cy="1620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dk1"/>
              </a:buClr>
              <a:buSzPts val="1000"/>
              <a:buNone/>
              <a:defRPr b="1" sz="1000">
                <a:solidFill>
                  <a:schemeClr val="dk1"/>
                </a:solidFill>
              </a:defRPr>
            </a:lvl1pPr>
            <a:lvl2pPr indent="-228600" lvl="1" marL="914400" algn="l">
              <a:lnSpc>
                <a:spcPct val="110000"/>
              </a:lnSpc>
              <a:spcBef>
                <a:spcPts val="0"/>
              </a:spcBef>
              <a:spcAft>
                <a:spcPts val="0"/>
              </a:spcAft>
              <a:buSzPts val="1200"/>
              <a:buNone/>
              <a:defRPr sz="1000"/>
            </a:lvl2pPr>
            <a:lvl3pPr indent="-292100" lvl="2" marL="1371600" algn="l">
              <a:lnSpc>
                <a:spcPct val="110000"/>
              </a:lnSpc>
              <a:spcBef>
                <a:spcPts val="0"/>
              </a:spcBef>
              <a:spcAft>
                <a:spcPts val="0"/>
              </a:spcAft>
              <a:buClr>
                <a:schemeClr val="dk1"/>
              </a:buClr>
              <a:buSzPts val="1000"/>
              <a:buChar char="–"/>
              <a:defRPr sz="1000"/>
            </a:lvl3pPr>
            <a:lvl4pPr indent="-292100" lvl="3" marL="1828800" algn="l">
              <a:lnSpc>
                <a:spcPct val="110000"/>
              </a:lnSpc>
              <a:spcBef>
                <a:spcPts val="0"/>
              </a:spcBef>
              <a:spcAft>
                <a:spcPts val="0"/>
              </a:spcAft>
              <a:buClr>
                <a:schemeClr val="dk1"/>
              </a:buClr>
              <a:buSzPts val="1000"/>
              <a:buChar char="–"/>
              <a:defRPr sz="1000"/>
            </a:lvl4pPr>
            <a:lvl5pPr indent="-292100" lvl="4" marL="2286000" algn="l">
              <a:lnSpc>
                <a:spcPct val="110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 name="Google Shape;191;p43"/>
          <p:cNvSpPr txBox="1"/>
          <p:nvPr>
            <p:ph idx="15" type="body"/>
          </p:nvPr>
        </p:nvSpPr>
        <p:spPr>
          <a:xfrm>
            <a:off x="3267000" y="3639600"/>
            <a:ext cx="2538413" cy="1620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dk1"/>
              </a:buClr>
              <a:buSzPts val="1000"/>
              <a:buNone/>
              <a:defRPr sz="1000">
                <a:solidFill>
                  <a:schemeClr val="dk1"/>
                </a:solidFill>
              </a:defRPr>
            </a:lvl1pPr>
            <a:lvl2pPr indent="-228600" lvl="1" marL="914400" algn="l">
              <a:lnSpc>
                <a:spcPct val="110000"/>
              </a:lnSpc>
              <a:spcBef>
                <a:spcPts val="0"/>
              </a:spcBef>
              <a:spcAft>
                <a:spcPts val="0"/>
              </a:spcAft>
              <a:buSzPts val="1200"/>
              <a:buNone/>
              <a:defRPr sz="1000"/>
            </a:lvl2pPr>
            <a:lvl3pPr indent="-292100" lvl="2" marL="1371600" algn="l">
              <a:lnSpc>
                <a:spcPct val="110000"/>
              </a:lnSpc>
              <a:spcBef>
                <a:spcPts val="0"/>
              </a:spcBef>
              <a:spcAft>
                <a:spcPts val="0"/>
              </a:spcAft>
              <a:buClr>
                <a:schemeClr val="dk1"/>
              </a:buClr>
              <a:buSzPts val="1000"/>
              <a:buChar char="–"/>
              <a:defRPr sz="1000"/>
            </a:lvl3pPr>
            <a:lvl4pPr indent="-292100" lvl="3" marL="1828800" algn="l">
              <a:lnSpc>
                <a:spcPct val="110000"/>
              </a:lnSpc>
              <a:spcBef>
                <a:spcPts val="0"/>
              </a:spcBef>
              <a:spcAft>
                <a:spcPts val="0"/>
              </a:spcAft>
              <a:buClr>
                <a:schemeClr val="dk1"/>
              </a:buClr>
              <a:buSzPts val="1000"/>
              <a:buChar char="–"/>
              <a:defRPr sz="1000"/>
            </a:lvl4pPr>
            <a:lvl5pPr indent="-292100" lvl="4" marL="2286000" algn="l">
              <a:lnSpc>
                <a:spcPct val="110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 name="Google Shape;192;p43"/>
          <p:cNvSpPr txBox="1"/>
          <p:nvPr>
            <p:ph idx="16" type="body"/>
          </p:nvPr>
        </p:nvSpPr>
        <p:spPr>
          <a:xfrm>
            <a:off x="378000" y="5877272"/>
            <a:ext cx="2538413" cy="1620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dk1"/>
              </a:buClr>
              <a:buSzPts val="1000"/>
              <a:buNone/>
              <a:defRPr b="1" sz="1000">
                <a:solidFill>
                  <a:schemeClr val="dk1"/>
                </a:solidFill>
              </a:defRPr>
            </a:lvl1pPr>
            <a:lvl2pPr indent="-228600" lvl="1" marL="914400" algn="l">
              <a:lnSpc>
                <a:spcPct val="110000"/>
              </a:lnSpc>
              <a:spcBef>
                <a:spcPts val="0"/>
              </a:spcBef>
              <a:spcAft>
                <a:spcPts val="0"/>
              </a:spcAft>
              <a:buSzPts val="1200"/>
              <a:buNone/>
              <a:defRPr sz="1000"/>
            </a:lvl2pPr>
            <a:lvl3pPr indent="-292100" lvl="2" marL="1371600" algn="l">
              <a:lnSpc>
                <a:spcPct val="110000"/>
              </a:lnSpc>
              <a:spcBef>
                <a:spcPts val="0"/>
              </a:spcBef>
              <a:spcAft>
                <a:spcPts val="0"/>
              </a:spcAft>
              <a:buClr>
                <a:schemeClr val="dk1"/>
              </a:buClr>
              <a:buSzPts val="1000"/>
              <a:buChar char="–"/>
              <a:defRPr sz="1000"/>
            </a:lvl3pPr>
            <a:lvl4pPr indent="-292100" lvl="3" marL="1828800" algn="l">
              <a:lnSpc>
                <a:spcPct val="110000"/>
              </a:lnSpc>
              <a:spcBef>
                <a:spcPts val="0"/>
              </a:spcBef>
              <a:spcAft>
                <a:spcPts val="0"/>
              </a:spcAft>
              <a:buClr>
                <a:schemeClr val="dk1"/>
              </a:buClr>
              <a:buSzPts val="1000"/>
              <a:buChar char="–"/>
              <a:defRPr sz="1000"/>
            </a:lvl4pPr>
            <a:lvl5pPr indent="-292100" lvl="4" marL="2286000" algn="l">
              <a:lnSpc>
                <a:spcPct val="110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 name="Google Shape;193;p43"/>
          <p:cNvSpPr txBox="1"/>
          <p:nvPr>
            <p:ph idx="17" type="body"/>
          </p:nvPr>
        </p:nvSpPr>
        <p:spPr>
          <a:xfrm>
            <a:off x="378000" y="6044328"/>
            <a:ext cx="2538413" cy="1620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dk1"/>
              </a:buClr>
              <a:buSzPts val="1000"/>
              <a:buNone/>
              <a:defRPr sz="1000">
                <a:solidFill>
                  <a:schemeClr val="dk1"/>
                </a:solidFill>
              </a:defRPr>
            </a:lvl1pPr>
            <a:lvl2pPr indent="-228600" lvl="1" marL="914400" algn="l">
              <a:lnSpc>
                <a:spcPct val="110000"/>
              </a:lnSpc>
              <a:spcBef>
                <a:spcPts val="0"/>
              </a:spcBef>
              <a:spcAft>
                <a:spcPts val="0"/>
              </a:spcAft>
              <a:buSzPts val="1200"/>
              <a:buNone/>
              <a:defRPr sz="1000"/>
            </a:lvl2pPr>
            <a:lvl3pPr indent="-292100" lvl="2" marL="1371600" algn="l">
              <a:lnSpc>
                <a:spcPct val="110000"/>
              </a:lnSpc>
              <a:spcBef>
                <a:spcPts val="0"/>
              </a:spcBef>
              <a:spcAft>
                <a:spcPts val="0"/>
              </a:spcAft>
              <a:buClr>
                <a:schemeClr val="dk1"/>
              </a:buClr>
              <a:buSzPts val="1000"/>
              <a:buChar char="–"/>
              <a:defRPr sz="1000"/>
            </a:lvl3pPr>
            <a:lvl4pPr indent="-292100" lvl="3" marL="1828800" algn="l">
              <a:lnSpc>
                <a:spcPct val="110000"/>
              </a:lnSpc>
              <a:spcBef>
                <a:spcPts val="0"/>
              </a:spcBef>
              <a:spcAft>
                <a:spcPts val="0"/>
              </a:spcAft>
              <a:buClr>
                <a:schemeClr val="dk1"/>
              </a:buClr>
              <a:buSzPts val="1000"/>
              <a:buChar char="–"/>
              <a:defRPr sz="1000"/>
            </a:lvl4pPr>
            <a:lvl5pPr indent="-292100" lvl="4" marL="2286000" algn="l">
              <a:lnSpc>
                <a:spcPct val="110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43"/>
          <p:cNvSpPr txBox="1"/>
          <p:nvPr>
            <p:ph idx="18" type="body"/>
          </p:nvPr>
        </p:nvSpPr>
        <p:spPr>
          <a:xfrm>
            <a:off x="6156000" y="5877272"/>
            <a:ext cx="2538413" cy="1620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dk1"/>
              </a:buClr>
              <a:buSzPts val="1000"/>
              <a:buNone/>
              <a:defRPr b="1" sz="1000">
                <a:solidFill>
                  <a:schemeClr val="dk1"/>
                </a:solidFill>
              </a:defRPr>
            </a:lvl1pPr>
            <a:lvl2pPr indent="-228600" lvl="1" marL="914400" algn="l">
              <a:lnSpc>
                <a:spcPct val="110000"/>
              </a:lnSpc>
              <a:spcBef>
                <a:spcPts val="0"/>
              </a:spcBef>
              <a:spcAft>
                <a:spcPts val="0"/>
              </a:spcAft>
              <a:buSzPts val="1200"/>
              <a:buNone/>
              <a:defRPr sz="1000"/>
            </a:lvl2pPr>
            <a:lvl3pPr indent="-292100" lvl="2" marL="1371600" algn="l">
              <a:lnSpc>
                <a:spcPct val="110000"/>
              </a:lnSpc>
              <a:spcBef>
                <a:spcPts val="0"/>
              </a:spcBef>
              <a:spcAft>
                <a:spcPts val="0"/>
              </a:spcAft>
              <a:buClr>
                <a:schemeClr val="dk1"/>
              </a:buClr>
              <a:buSzPts val="1000"/>
              <a:buChar char="–"/>
              <a:defRPr sz="1000"/>
            </a:lvl3pPr>
            <a:lvl4pPr indent="-292100" lvl="3" marL="1828800" algn="l">
              <a:lnSpc>
                <a:spcPct val="110000"/>
              </a:lnSpc>
              <a:spcBef>
                <a:spcPts val="0"/>
              </a:spcBef>
              <a:spcAft>
                <a:spcPts val="0"/>
              </a:spcAft>
              <a:buClr>
                <a:schemeClr val="dk1"/>
              </a:buClr>
              <a:buSzPts val="1000"/>
              <a:buChar char="–"/>
              <a:defRPr sz="1000"/>
            </a:lvl4pPr>
            <a:lvl5pPr indent="-292100" lvl="4" marL="2286000" algn="l">
              <a:lnSpc>
                <a:spcPct val="110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 name="Google Shape;195;p43"/>
          <p:cNvSpPr txBox="1"/>
          <p:nvPr>
            <p:ph idx="19" type="body"/>
          </p:nvPr>
        </p:nvSpPr>
        <p:spPr>
          <a:xfrm>
            <a:off x="6156000" y="6044328"/>
            <a:ext cx="2538413" cy="1620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dk1"/>
              </a:buClr>
              <a:buSzPts val="1000"/>
              <a:buNone/>
              <a:defRPr sz="1000">
                <a:solidFill>
                  <a:schemeClr val="dk1"/>
                </a:solidFill>
              </a:defRPr>
            </a:lvl1pPr>
            <a:lvl2pPr indent="-228600" lvl="1" marL="914400" algn="l">
              <a:lnSpc>
                <a:spcPct val="110000"/>
              </a:lnSpc>
              <a:spcBef>
                <a:spcPts val="0"/>
              </a:spcBef>
              <a:spcAft>
                <a:spcPts val="0"/>
              </a:spcAft>
              <a:buSzPts val="1200"/>
              <a:buNone/>
              <a:defRPr sz="1000"/>
            </a:lvl2pPr>
            <a:lvl3pPr indent="-292100" lvl="2" marL="1371600" algn="l">
              <a:lnSpc>
                <a:spcPct val="110000"/>
              </a:lnSpc>
              <a:spcBef>
                <a:spcPts val="0"/>
              </a:spcBef>
              <a:spcAft>
                <a:spcPts val="0"/>
              </a:spcAft>
              <a:buClr>
                <a:schemeClr val="dk1"/>
              </a:buClr>
              <a:buSzPts val="1000"/>
              <a:buChar char="–"/>
              <a:defRPr sz="1000"/>
            </a:lvl3pPr>
            <a:lvl4pPr indent="-292100" lvl="3" marL="1828800" algn="l">
              <a:lnSpc>
                <a:spcPct val="110000"/>
              </a:lnSpc>
              <a:spcBef>
                <a:spcPts val="0"/>
              </a:spcBef>
              <a:spcAft>
                <a:spcPts val="0"/>
              </a:spcAft>
              <a:buClr>
                <a:schemeClr val="dk1"/>
              </a:buClr>
              <a:buSzPts val="1000"/>
              <a:buChar char="–"/>
              <a:defRPr sz="1000"/>
            </a:lvl4pPr>
            <a:lvl5pPr indent="-292100" lvl="4" marL="2286000" algn="l">
              <a:lnSpc>
                <a:spcPct val="110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 name="Google Shape;196;p43"/>
          <p:cNvSpPr txBox="1"/>
          <p:nvPr>
            <p:ph idx="20" type="body"/>
          </p:nvPr>
        </p:nvSpPr>
        <p:spPr>
          <a:xfrm>
            <a:off x="3267000" y="5877272"/>
            <a:ext cx="2538413" cy="1620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dk1"/>
              </a:buClr>
              <a:buSzPts val="1000"/>
              <a:buNone/>
              <a:defRPr b="1" sz="1000">
                <a:solidFill>
                  <a:schemeClr val="dk1"/>
                </a:solidFill>
              </a:defRPr>
            </a:lvl1pPr>
            <a:lvl2pPr indent="-228600" lvl="1" marL="914400" algn="l">
              <a:lnSpc>
                <a:spcPct val="110000"/>
              </a:lnSpc>
              <a:spcBef>
                <a:spcPts val="0"/>
              </a:spcBef>
              <a:spcAft>
                <a:spcPts val="0"/>
              </a:spcAft>
              <a:buSzPts val="1200"/>
              <a:buNone/>
              <a:defRPr sz="1000"/>
            </a:lvl2pPr>
            <a:lvl3pPr indent="-292100" lvl="2" marL="1371600" algn="l">
              <a:lnSpc>
                <a:spcPct val="110000"/>
              </a:lnSpc>
              <a:spcBef>
                <a:spcPts val="0"/>
              </a:spcBef>
              <a:spcAft>
                <a:spcPts val="0"/>
              </a:spcAft>
              <a:buClr>
                <a:schemeClr val="dk1"/>
              </a:buClr>
              <a:buSzPts val="1000"/>
              <a:buChar char="–"/>
              <a:defRPr sz="1000"/>
            </a:lvl3pPr>
            <a:lvl4pPr indent="-292100" lvl="3" marL="1828800" algn="l">
              <a:lnSpc>
                <a:spcPct val="110000"/>
              </a:lnSpc>
              <a:spcBef>
                <a:spcPts val="0"/>
              </a:spcBef>
              <a:spcAft>
                <a:spcPts val="0"/>
              </a:spcAft>
              <a:buClr>
                <a:schemeClr val="dk1"/>
              </a:buClr>
              <a:buSzPts val="1000"/>
              <a:buChar char="–"/>
              <a:defRPr sz="1000"/>
            </a:lvl4pPr>
            <a:lvl5pPr indent="-292100" lvl="4" marL="2286000" algn="l">
              <a:lnSpc>
                <a:spcPct val="110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 name="Google Shape;197;p43"/>
          <p:cNvSpPr txBox="1"/>
          <p:nvPr>
            <p:ph idx="21" type="body"/>
          </p:nvPr>
        </p:nvSpPr>
        <p:spPr>
          <a:xfrm>
            <a:off x="3267000" y="6044328"/>
            <a:ext cx="2538413" cy="1620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dk1"/>
              </a:buClr>
              <a:buSzPts val="1000"/>
              <a:buNone/>
              <a:defRPr sz="1000">
                <a:solidFill>
                  <a:schemeClr val="dk1"/>
                </a:solidFill>
              </a:defRPr>
            </a:lvl1pPr>
            <a:lvl2pPr indent="-228600" lvl="1" marL="914400" algn="l">
              <a:lnSpc>
                <a:spcPct val="110000"/>
              </a:lnSpc>
              <a:spcBef>
                <a:spcPts val="0"/>
              </a:spcBef>
              <a:spcAft>
                <a:spcPts val="0"/>
              </a:spcAft>
              <a:buSzPts val="1200"/>
              <a:buNone/>
              <a:defRPr sz="1000"/>
            </a:lvl2pPr>
            <a:lvl3pPr indent="-292100" lvl="2" marL="1371600" algn="l">
              <a:lnSpc>
                <a:spcPct val="110000"/>
              </a:lnSpc>
              <a:spcBef>
                <a:spcPts val="0"/>
              </a:spcBef>
              <a:spcAft>
                <a:spcPts val="0"/>
              </a:spcAft>
              <a:buClr>
                <a:schemeClr val="dk1"/>
              </a:buClr>
              <a:buSzPts val="1000"/>
              <a:buChar char="–"/>
              <a:defRPr sz="1000"/>
            </a:lvl3pPr>
            <a:lvl4pPr indent="-292100" lvl="3" marL="1828800" algn="l">
              <a:lnSpc>
                <a:spcPct val="110000"/>
              </a:lnSpc>
              <a:spcBef>
                <a:spcPts val="0"/>
              </a:spcBef>
              <a:spcAft>
                <a:spcPts val="0"/>
              </a:spcAft>
              <a:buClr>
                <a:schemeClr val="dk1"/>
              </a:buClr>
              <a:buSzPts val="1000"/>
              <a:buChar char="–"/>
              <a:defRPr sz="1000"/>
            </a:lvl4pPr>
            <a:lvl5pPr indent="-292100" lvl="4" marL="2286000" algn="l">
              <a:lnSpc>
                <a:spcPct val="110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 name="Google Shape;198;p43"/>
          <p:cNvSpPr txBox="1"/>
          <p:nvPr>
            <p:ph idx="10" type="dt"/>
          </p:nvPr>
        </p:nvSpPr>
        <p:spPr>
          <a:xfrm>
            <a:off x="378984" y="6714000"/>
            <a:ext cx="1440000"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99" name="Google Shape;199;p43"/>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dk1"/>
              </a:buClr>
              <a:buSzPts val="1800"/>
              <a:buNone/>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00" name="Google Shape;200;p43"/>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dk1"/>
              </a:buClr>
              <a:buSzPts val="800"/>
              <a:buNone/>
              <a:defRPr/>
            </a:lvl1pPr>
            <a:lvl2pPr indent="0" lvl="1" marL="0" algn="r">
              <a:lnSpc>
                <a:spcPct val="105000"/>
              </a:lnSpc>
              <a:spcBef>
                <a:spcPts val="0"/>
              </a:spcBef>
              <a:buClr>
                <a:schemeClr val="dk1"/>
              </a:buClr>
              <a:buSzPts val="800"/>
              <a:buNone/>
              <a:defRPr/>
            </a:lvl2pPr>
            <a:lvl3pPr indent="0" lvl="2" marL="0" algn="r">
              <a:lnSpc>
                <a:spcPct val="105000"/>
              </a:lnSpc>
              <a:spcBef>
                <a:spcPts val="0"/>
              </a:spcBef>
              <a:buClr>
                <a:schemeClr val="dk1"/>
              </a:buClr>
              <a:buSzPts val="800"/>
              <a:buNone/>
              <a:defRPr/>
            </a:lvl3pPr>
            <a:lvl4pPr indent="0" lvl="3" marL="0" algn="r">
              <a:lnSpc>
                <a:spcPct val="105000"/>
              </a:lnSpc>
              <a:spcBef>
                <a:spcPts val="0"/>
              </a:spcBef>
              <a:buClr>
                <a:schemeClr val="dk1"/>
              </a:buClr>
              <a:buSzPts val="800"/>
              <a:buNone/>
              <a:defRPr/>
            </a:lvl4pPr>
            <a:lvl5pPr indent="0" lvl="4" marL="0" algn="r">
              <a:lnSpc>
                <a:spcPct val="105000"/>
              </a:lnSpc>
              <a:spcBef>
                <a:spcPts val="0"/>
              </a:spcBef>
              <a:buClr>
                <a:schemeClr val="dk1"/>
              </a:buClr>
              <a:buSzPts val="800"/>
              <a:buNone/>
              <a:defRPr/>
            </a:lvl5pPr>
            <a:lvl6pPr indent="0" lvl="5" marL="0" algn="r">
              <a:lnSpc>
                <a:spcPct val="105000"/>
              </a:lnSpc>
              <a:spcBef>
                <a:spcPts val="0"/>
              </a:spcBef>
              <a:buClr>
                <a:schemeClr val="dk1"/>
              </a:buClr>
              <a:buSzPts val="800"/>
              <a:buNone/>
              <a:defRPr/>
            </a:lvl6pPr>
            <a:lvl7pPr indent="0" lvl="6" marL="0" algn="r">
              <a:lnSpc>
                <a:spcPct val="105000"/>
              </a:lnSpc>
              <a:spcBef>
                <a:spcPts val="0"/>
              </a:spcBef>
              <a:buClr>
                <a:schemeClr val="dk1"/>
              </a:buClr>
              <a:buSzPts val="800"/>
              <a:buNone/>
              <a:defRPr/>
            </a:lvl7pPr>
            <a:lvl8pPr indent="0" lvl="7" marL="0" algn="r">
              <a:lnSpc>
                <a:spcPct val="105000"/>
              </a:lnSpc>
              <a:spcBef>
                <a:spcPts val="0"/>
              </a:spcBef>
              <a:buClr>
                <a:schemeClr val="dk1"/>
              </a:buClr>
              <a:buSzPts val="800"/>
              <a:buNone/>
              <a:defRPr/>
            </a:lvl8pPr>
            <a:lvl9pPr indent="0" lvl="8" marL="0" algn="r">
              <a:lnSpc>
                <a:spcPct val="105000"/>
              </a:lnSpc>
              <a:spcBef>
                <a:spcPts val="0"/>
              </a:spcBef>
              <a:buClr>
                <a:schemeClr val="dk1"/>
              </a:buClr>
              <a:buSzPts val="800"/>
              <a:buNone/>
              <a:defRPr/>
            </a:lvl9pPr>
          </a:lstStyle>
          <a:p>
            <a:pPr indent="0" lvl="0" marL="0" rtl="0" algn="r">
              <a:spcBef>
                <a:spcPts val="0"/>
              </a:spcBef>
              <a:spcAft>
                <a:spcPts val="0"/>
              </a:spcAft>
              <a:buNone/>
            </a:pPr>
            <a:r>
              <a:rPr lang="de-CH"/>
              <a:t>Seite </a:t>
            </a:r>
            <a:fld id="{00000000-1234-1234-1234-123412341234}" type="slidenum">
              <a:rPr lang="de-CH"/>
              <a:t>‹#›</a:t>
            </a:fld>
            <a:r>
              <a:rPr lang="de-CH"/>
              <a:t>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hs Portraitbilder dunkel">
  <p:cSld name="Sechs Portraitbilder dunkel">
    <p:bg>
      <p:bgPr>
        <a:solidFill>
          <a:schemeClr val="dk1"/>
        </a:solidFill>
      </p:bgPr>
    </p:bg>
    <p:spTree>
      <p:nvGrpSpPr>
        <p:cNvPr id="201" name="Shape 201"/>
        <p:cNvGrpSpPr/>
        <p:nvPr/>
      </p:nvGrpSpPr>
      <p:grpSpPr>
        <a:xfrm>
          <a:off x="0" y="0"/>
          <a:ext cx="0" cy="0"/>
          <a:chOff x="0" y="0"/>
          <a:chExt cx="0" cy="0"/>
        </a:xfrm>
      </p:grpSpPr>
      <p:sp>
        <p:nvSpPr>
          <p:cNvPr id="202" name="Google Shape;202;p44"/>
          <p:cNvSpPr txBox="1"/>
          <p:nvPr>
            <p:ph type="title"/>
          </p:nvPr>
        </p:nvSpPr>
        <p:spPr>
          <a:xfrm>
            <a:off x="378984" y="336318"/>
            <a:ext cx="10481104" cy="946253"/>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2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3" name="Google Shape;203;p44"/>
          <p:cNvSpPr/>
          <p:nvPr>
            <p:ph idx="2" type="pic"/>
          </p:nvPr>
        </p:nvSpPr>
        <p:spPr>
          <a:xfrm>
            <a:off x="378000" y="1717200"/>
            <a:ext cx="2538000" cy="1620000"/>
          </a:xfrm>
          <a:prstGeom prst="rect">
            <a:avLst/>
          </a:prstGeom>
          <a:solidFill>
            <a:schemeClr val="lt1"/>
          </a:solidFill>
          <a:ln>
            <a:noFill/>
          </a:ln>
        </p:spPr>
      </p:sp>
      <p:sp>
        <p:nvSpPr>
          <p:cNvPr id="204" name="Google Shape;204;p44"/>
          <p:cNvSpPr/>
          <p:nvPr>
            <p:ph idx="3" type="pic"/>
          </p:nvPr>
        </p:nvSpPr>
        <p:spPr>
          <a:xfrm>
            <a:off x="6156000" y="1717200"/>
            <a:ext cx="2538000" cy="1620000"/>
          </a:xfrm>
          <a:prstGeom prst="rect">
            <a:avLst/>
          </a:prstGeom>
          <a:solidFill>
            <a:schemeClr val="lt1"/>
          </a:solidFill>
          <a:ln>
            <a:noFill/>
          </a:ln>
        </p:spPr>
      </p:sp>
      <p:sp>
        <p:nvSpPr>
          <p:cNvPr id="205" name="Google Shape;205;p44"/>
          <p:cNvSpPr/>
          <p:nvPr>
            <p:ph idx="4" type="pic"/>
          </p:nvPr>
        </p:nvSpPr>
        <p:spPr>
          <a:xfrm>
            <a:off x="6156000" y="4125600"/>
            <a:ext cx="2538000" cy="1620000"/>
          </a:xfrm>
          <a:prstGeom prst="rect">
            <a:avLst/>
          </a:prstGeom>
          <a:solidFill>
            <a:schemeClr val="lt1"/>
          </a:solidFill>
          <a:ln>
            <a:noFill/>
          </a:ln>
        </p:spPr>
      </p:sp>
      <p:sp>
        <p:nvSpPr>
          <p:cNvPr id="206" name="Google Shape;206;p44"/>
          <p:cNvSpPr/>
          <p:nvPr>
            <p:ph idx="5" type="pic"/>
          </p:nvPr>
        </p:nvSpPr>
        <p:spPr>
          <a:xfrm>
            <a:off x="3267000" y="1717200"/>
            <a:ext cx="2538000" cy="1620000"/>
          </a:xfrm>
          <a:prstGeom prst="rect">
            <a:avLst/>
          </a:prstGeom>
          <a:solidFill>
            <a:schemeClr val="lt1"/>
          </a:solidFill>
          <a:ln>
            <a:noFill/>
          </a:ln>
        </p:spPr>
      </p:sp>
      <p:sp>
        <p:nvSpPr>
          <p:cNvPr id="207" name="Google Shape;207;p44"/>
          <p:cNvSpPr/>
          <p:nvPr>
            <p:ph idx="6" type="pic"/>
          </p:nvPr>
        </p:nvSpPr>
        <p:spPr>
          <a:xfrm>
            <a:off x="3267000" y="4125600"/>
            <a:ext cx="2538000" cy="1620000"/>
          </a:xfrm>
          <a:prstGeom prst="rect">
            <a:avLst/>
          </a:prstGeom>
          <a:solidFill>
            <a:schemeClr val="lt1"/>
          </a:solidFill>
          <a:ln>
            <a:noFill/>
          </a:ln>
        </p:spPr>
      </p:sp>
      <p:sp>
        <p:nvSpPr>
          <p:cNvPr id="208" name="Google Shape;208;p44"/>
          <p:cNvSpPr/>
          <p:nvPr>
            <p:ph idx="7" type="pic"/>
          </p:nvPr>
        </p:nvSpPr>
        <p:spPr>
          <a:xfrm>
            <a:off x="378000" y="4125600"/>
            <a:ext cx="2538000" cy="1620000"/>
          </a:xfrm>
          <a:prstGeom prst="rect">
            <a:avLst/>
          </a:prstGeom>
          <a:solidFill>
            <a:schemeClr val="lt1"/>
          </a:solidFill>
          <a:ln>
            <a:noFill/>
          </a:ln>
        </p:spPr>
      </p:sp>
      <p:sp>
        <p:nvSpPr>
          <p:cNvPr id="209" name="Google Shape;209;p44"/>
          <p:cNvSpPr txBox="1"/>
          <p:nvPr>
            <p:ph idx="1" type="body"/>
          </p:nvPr>
        </p:nvSpPr>
        <p:spPr>
          <a:xfrm>
            <a:off x="378000" y="3472544"/>
            <a:ext cx="2538413" cy="1620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lt1"/>
              </a:buClr>
              <a:buSzPts val="1000"/>
              <a:buNone/>
              <a:defRPr b="1" sz="1000">
                <a:solidFill>
                  <a:schemeClr val="lt1"/>
                </a:solidFill>
              </a:defRPr>
            </a:lvl1pPr>
            <a:lvl2pPr indent="-228600" lvl="1" marL="914400" algn="l">
              <a:lnSpc>
                <a:spcPct val="110000"/>
              </a:lnSpc>
              <a:spcBef>
                <a:spcPts val="0"/>
              </a:spcBef>
              <a:spcAft>
                <a:spcPts val="0"/>
              </a:spcAft>
              <a:buSzPts val="1200"/>
              <a:buNone/>
              <a:defRPr sz="1000"/>
            </a:lvl2pPr>
            <a:lvl3pPr indent="-292100" lvl="2" marL="1371600" algn="l">
              <a:lnSpc>
                <a:spcPct val="110000"/>
              </a:lnSpc>
              <a:spcBef>
                <a:spcPts val="0"/>
              </a:spcBef>
              <a:spcAft>
                <a:spcPts val="0"/>
              </a:spcAft>
              <a:buClr>
                <a:schemeClr val="dk1"/>
              </a:buClr>
              <a:buSzPts val="1000"/>
              <a:buChar char="–"/>
              <a:defRPr sz="1000"/>
            </a:lvl3pPr>
            <a:lvl4pPr indent="-292100" lvl="3" marL="1828800" algn="l">
              <a:lnSpc>
                <a:spcPct val="110000"/>
              </a:lnSpc>
              <a:spcBef>
                <a:spcPts val="0"/>
              </a:spcBef>
              <a:spcAft>
                <a:spcPts val="0"/>
              </a:spcAft>
              <a:buClr>
                <a:schemeClr val="dk1"/>
              </a:buClr>
              <a:buSzPts val="1000"/>
              <a:buChar char="–"/>
              <a:defRPr sz="1000"/>
            </a:lvl4pPr>
            <a:lvl5pPr indent="-292100" lvl="4" marL="2286000" algn="l">
              <a:lnSpc>
                <a:spcPct val="110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 name="Google Shape;210;p44"/>
          <p:cNvSpPr txBox="1"/>
          <p:nvPr>
            <p:ph idx="8" type="body"/>
          </p:nvPr>
        </p:nvSpPr>
        <p:spPr>
          <a:xfrm>
            <a:off x="378000" y="3639600"/>
            <a:ext cx="2538413" cy="1620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lt1"/>
              </a:buClr>
              <a:buSzPts val="1000"/>
              <a:buNone/>
              <a:defRPr sz="1000">
                <a:solidFill>
                  <a:schemeClr val="lt1"/>
                </a:solidFill>
              </a:defRPr>
            </a:lvl1pPr>
            <a:lvl2pPr indent="-228600" lvl="1" marL="914400" algn="l">
              <a:lnSpc>
                <a:spcPct val="110000"/>
              </a:lnSpc>
              <a:spcBef>
                <a:spcPts val="0"/>
              </a:spcBef>
              <a:spcAft>
                <a:spcPts val="0"/>
              </a:spcAft>
              <a:buSzPts val="1200"/>
              <a:buNone/>
              <a:defRPr sz="1000"/>
            </a:lvl2pPr>
            <a:lvl3pPr indent="-292100" lvl="2" marL="1371600" algn="l">
              <a:lnSpc>
                <a:spcPct val="110000"/>
              </a:lnSpc>
              <a:spcBef>
                <a:spcPts val="0"/>
              </a:spcBef>
              <a:spcAft>
                <a:spcPts val="0"/>
              </a:spcAft>
              <a:buClr>
                <a:schemeClr val="dk1"/>
              </a:buClr>
              <a:buSzPts val="1000"/>
              <a:buChar char="–"/>
              <a:defRPr sz="1000"/>
            </a:lvl3pPr>
            <a:lvl4pPr indent="-292100" lvl="3" marL="1828800" algn="l">
              <a:lnSpc>
                <a:spcPct val="110000"/>
              </a:lnSpc>
              <a:spcBef>
                <a:spcPts val="0"/>
              </a:spcBef>
              <a:spcAft>
                <a:spcPts val="0"/>
              </a:spcAft>
              <a:buClr>
                <a:schemeClr val="dk1"/>
              </a:buClr>
              <a:buSzPts val="1000"/>
              <a:buChar char="–"/>
              <a:defRPr sz="1000"/>
            </a:lvl4pPr>
            <a:lvl5pPr indent="-292100" lvl="4" marL="2286000" algn="l">
              <a:lnSpc>
                <a:spcPct val="110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 name="Google Shape;211;p44"/>
          <p:cNvSpPr txBox="1"/>
          <p:nvPr>
            <p:ph idx="9" type="body"/>
          </p:nvPr>
        </p:nvSpPr>
        <p:spPr>
          <a:xfrm>
            <a:off x="6156000" y="3472544"/>
            <a:ext cx="2538413" cy="1620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lt1"/>
              </a:buClr>
              <a:buSzPts val="1000"/>
              <a:buNone/>
              <a:defRPr b="1" sz="1000">
                <a:solidFill>
                  <a:schemeClr val="lt1"/>
                </a:solidFill>
              </a:defRPr>
            </a:lvl1pPr>
            <a:lvl2pPr indent="-228600" lvl="1" marL="914400" algn="l">
              <a:lnSpc>
                <a:spcPct val="110000"/>
              </a:lnSpc>
              <a:spcBef>
                <a:spcPts val="0"/>
              </a:spcBef>
              <a:spcAft>
                <a:spcPts val="0"/>
              </a:spcAft>
              <a:buSzPts val="1200"/>
              <a:buNone/>
              <a:defRPr sz="1000"/>
            </a:lvl2pPr>
            <a:lvl3pPr indent="-292100" lvl="2" marL="1371600" algn="l">
              <a:lnSpc>
                <a:spcPct val="110000"/>
              </a:lnSpc>
              <a:spcBef>
                <a:spcPts val="0"/>
              </a:spcBef>
              <a:spcAft>
                <a:spcPts val="0"/>
              </a:spcAft>
              <a:buClr>
                <a:schemeClr val="dk1"/>
              </a:buClr>
              <a:buSzPts val="1000"/>
              <a:buChar char="–"/>
              <a:defRPr sz="1000"/>
            </a:lvl3pPr>
            <a:lvl4pPr indent="-292100" lvl="3" marL="1828800" algn="l">
              <a:lnSpc>
                <a:spcPct val="110000"/>
              </a:lnSpc>
              <a:spcBef>
                <a:spcPts val="0"/>
              </a:spcBef>
              <a:spcAft>
                <a:spcPts val="0"/>
              </a:spcAft>
              <a:buClr>
                <a:schemeClr val="dk1"/>
              </a:buClr>
              <a:buSzPts val="1000"/>
              <a:buChar char="–"/>
              <a:defRPr sz="1000"/>
            </a:lvl4pPr>
            <a:lvl5pPr indent="-292100" lvl="4" marL="2286000" algn="l">
              <a:lnSpc>
                <a:spcPct val="110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 name="Google Shape;212;p44"/>
          <p:cNvSpPr txBox="1"/>
          <p:nvPr>
            <p:ph idx="13" type="body"/>
          </p:nvPr>
        </p:nvSpPr>
        <p:spPr>
          <a:xfrm>
            <a:off x="6156000" y="3639600"/>
            <a:ext cx="2538413" cy="1620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lt1"/>
              </a:buClr>
              <a:buSzPts val="1000"/>
              <a:buNone/>
              <a:defRPr sz="1000">
                <a:solidFill>
                  <a:schemeClr val="lt1"/>
                </a:solidFill>
              </a:defRPr>
            </a:lvl1pPr>
            <a:lvl2pPr indent="-228600" lvl="1" marL="914400" algn="l">
              <a:lnSpc>
                <a:spcPct val="110000"/>
              </a:lnSpc>
              <a:spcBef>
                <a:spcPts val="0"/>
              </a:spcBef>
              <a:spcAft>
                <a:spcPts val="0"/>
              </a:spcAft>
              <a:buSzPts val="1200"/>
              <a:buNone/>
              <a:defRPr sz="1000"/>
            </a:lvl2pPr>
            <a:lvl3pPr indent="-292100" lvl="2" marL="1371600" algn="l">
              <a:lnSpc>
                <a:spcPct val="110000"/>
              </a:lnSpc>
              <a:spcBef>
                <a:spcPts val="0"/>
              </a:spcBef>
              <a:spcAft>
                <a:spcPts val="0"/>
              </a:spcAft>
              <a:buClr>
                <a:schemeClr val="dk1"/>
              </a:buClr>
              <a:buSzPts val="1000"/>
              <a:buChar char="–"/>
              <a:defRPr sz="1000"/>
            </a:lvl3pPr>
            <a:lvl4pPr indent="-292100" lvl="3" marL="1828800" algn="l">
              <a:lnSpc>
                <a:spcPct val="110000"/>
              </a:lnSpc>
              <a:spcBef>
                <a:spcPts val="0"/>
              </a:spcBef>
              <a:spcAft>
                <a:spcPts val="0"/>
              </a:spcAft>
              <a:buClr>
                <a:schemeClr val="dk1"/>
              </a:buClr>
              <a:buSzPts val="1000"/>
              <a:buChar char="–"/>
              <a:defRPr sz="1000"/>
            </a:lvl4pPr>
            <a:lvl5pPr indent="-292100" lvl="4" marL="2286000" algn="l">
              <a:lnSpc>
                <a:spcPct val="110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 name="Google Shape;213;p44"/>
          <p:cNvSpPr txBox="1"/>
          <p:nvPr>
            <p:ph idx="14" type="body"/>
          </p:nvPr>
        </p:nvSpPr>
        <p:spPr>
          <a:xfrm>
            <a:off x="3267000" y="3472544"/>
            <a:ext cx="2538413" cy="1620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lt1"/>
              </a:buClr>
              <a:buSzPts val="1000"/>
              <a:buNone/>
              <a:defRPr b="1" sz="1000">
                <a:solidFill>
                  <a:schemeClr val="lt1"/>
                </a:solidFill>
              </a:defRPr>
            </a:lvl1pPr>
            <a:lvl2pPr indent="-228600" lvl="1" marL="914400" algn="l">
              <a:lnSpc>
                <a:spcPct val="110000"/>
              </a:lnSpc>
              <a:spcBef>
                <a:spcPts val="0"/>
              </a:spcBef>
              <a:spcAft>
                <a:spcPts val="0"/>
              </a:spcAft>
              <a:buSzPts val="1200"/>
              <a:buNone/>
              <a:defRPr sz="1000"/>
            </a:lvl2pPr>
            <a:lvl3pPr indent="-292100" lvl="2" marL="1371600" algn="l">
              <a:lnSpc>
                <a:spcPct val="110000"/>
              </a:lnSpc>
              <a:spcBef>
                <a:spcPts val="0"/>
              </a:spcBef>
              <a:spcAft>
                <a:spcPts val="0"/>
              </a:spcAft>
              <a:buClr>
                <a:schemeClr val="dk1"/>
              </a:buClr>
              <a:buSzPts val="1000"/>
              <a:buChar char="–"/>
              <a:defRPr sz="1000"/>
            </a:lvl3pPr>
            <a:lvl4pPr indent="-292100" lvl="3" marL="1828800" algn="l">
              <a:lnSpc>
                <a:spcPct val="110000"/>
              </a:lnSpc>
              <a:spcBef>
                <a:spcPts val="0"/>
              </a:spcBef>
              <a:spcAft>
                <a:spcPts val="0"/>
              </a:spcAft>
              <a:buClr>
                <a:schemeClr val="dk1"/>
              </a:buClr>
              <a:buSzPts val="1000"/>
              <a:buChar char="–"/>
              <a:defRPr sz="1000"/>
            </a:lvl4pPr>
            <a:lvl5pPr indent="-292100" lvl="4" marL="2286000" algn="l">
              <a:lnSpc>
                <a:spcPct val="110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4" name="Google Shape;214;p44"/>
          <p:cNvSpPr txBox="1"/>
          <p:nvPr>
            <p:ph idx="15" type="body"/>
          </p:nvPr>
        </p:nvSpPr>
        <p:spPr>
          <a:xfrm>
            <a:off x="3267000" y="3639600"/>
            <a:ext cx="2538413" cy="1620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lt1"/>
              </a:buClr>
              <a:buSzPts val="1000"/>
              <a:buNone/>
              <a:defRPr sz="1000">
                <a:solidFill>
                  <a:schemeClr val="lt1"/>
                </a:solidFill>
              </a:defRPr>
            </a:lvl1pPr>
            <a:lvl2pPr indent="-228600" lvl="1" marL="914400" algn="l">
              <a:lnSpc>
                <a:spcPct val="110000"/>
              </a:lnSpc>
              <a:spcBef>
                <a:spcPts val="0"/>
              </a:spcBef>
              <a:spcAft>
                <a:spcPts val="0"/>
              </a:spcAft>
              <a:buSzPts val="1200"/>
              <a:buNone/>
              <a:defRPr sz="1000"/>
            </a:lvl2pPr>
            <a:lvl3pPr indent="-292100" lvl="2" marL="1371600" algn="l">
              <a:lnSpc>
                <a:spcPct val="110000"/>
              </a:lnSpc>
              <a:spcBef>
                <a:spcPts val="0"/>
              </a:spcBef>
              <a:spcAft>
                <a:spcPts val="0"/>
              </a:spcAft>
              <a:buClr>
                <a:schemeClr val="dk1"/>
              </a:buClr>
              <a:buSzPts val="1000"/>
              <a:buChar char="–"/>
              <a:defRPr sz="1000"/>
            </a:lvl3pPr>
            <a:lvl4pPr indent="-292100" lvl="3" marL="1828800" algn="l">
              <a:lnSpc>
                <a:spcPct val="110000"/>
              </a:lnSpc>
              <a:spcBef>
                <a:spcPts val="0"/>
              </a:spcBef>
              <a:spcAft>
                <a:spcPts val="0"/>
              </a:spcAft>
              <a:buClr>
                <a:schemeClr val="dk1"/>
              </a:buClr>
              <a:buSzPts val="1000"/>
              <a:buChar char="–"/>
              <a:defRPr sz="1000"/>
            </a:lvl4pPr>
            <a:lvl5pPr indent="-292100" lvl="4" marL="2286000" algn="l">
              <a:lnSpc>
                <a:spcPct val="110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 name="Google Shape;215;p44"/>
          <p:cNvSpPr txBox="1"/>
          <p:nvPr>
            <p:ph idx="16" type="body"/>
          </p:nvPr>
        </p:nvSpPr>
        <p:spPr>
          <a:xfrm>
            <a:off x="378000" y="5877272"/>
            <a:ext cx="2538413" cy="1620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lt1"/>
              </a:buClr>
              <a:buSzPts val="1000"/>
              <a:buNone/>
              <a:defRPr b="1" sz="1000">
                <a:solidFill>
                  <a:schemeClr val="lt1"/>
                </a:solidFill>
              </a:defRPr>
            </a:lvl1pPr>
            <a:lvl2pPr indent="-228600" lvl="1" marL="914400" algn="l">
              <a:lnSpc>
                <a:spcPct val="110000"/>
              </a:lnSpc>
              <a:spcBef>
                <a:spcPts val="0"/>
              </a:spcBef>
              <a:spcAft>
                <a:spcPts val="0"/>
              </a:spcAft>
              <a:buSzPts val="1200"/>
              <a:buNone/>
              <a:defRPr sz="1000"/>
            </a:lvl2pPr>
            <a:lvl3pPr indent="-292100" lvl="2" marL="1371600" algn="l">
              <a:lnSpc>
                <a:spcPct val="110000"/>
              </a:lnSpc>
              <a:spcBef>
                <a:spcPts val="0"/>
              </a:spcBef>
              <a:spcAft>
                <a:spcPts val="0"/>
              </a:spcAft>
              <a:buClr>
                <a:schemeClr val="dk1"/>
              </a:buClr>
              <a:buSzPts val="1000"/>
              <a:buChar char="–"/>
              <a:defRPr sz="1000"/>
            </a:lvl3pPr>
            <a:lvl4pPr indent="-292100" lvl="3" marL="1828800" algn="l">
              <a:lnSpc>
                <a:spcPct val="110000"/>
              </a:lnSpc>
              <a:spcBef>
                <a:spcPts val="0"/>
              </a:spcBef>
              <a:spcAft>
                <a:spcPts val="0"/>
              </a:spcAft>
              <a:buClr>
                <a:schemeClr val="dk1"/>
              </a:buClr>
              <a:buSzPts val="1000"/>
              <a:buChar char="–"/>
              <a:defRPr sz="1000"/>
            </a:lvl4pPr>
            <a:lvl5pPr indent="-292100" lvl="4" marL="2286000" algn="l">
              <a:lnSpc>
                <a:spcPct val="110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 name="Google Shape;216;p44"/>
          <p:cNvSpPr txBox="1"/>
          <p:nvPr>
            <p:ph idx="17" type="body"/>
          </p:nvPr>
        </p:nvSpPr>
        <p:spPr>
          <a:xfrm>
            <a:off x="378000" y="6044328"/>
            <a:ext cx="2538413" cy="1620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lt1"/>
              </a:buClr>
              <a:buSzPts val="1000"/>
              <a:buNone/>
              <a:defRPr sz="1000">
                <a:solidFill>
                  <a:schemeClr val="lt1"/>
                </a:solidFill>
              </a:defRPr>
            </a:lvl1pPr>
            <a:lvl2pPr indent="-228600" lvl="1" marL="914400" algn="l">
              <a:lnSpc>
                <a:spcPct val="110000"/>
              </a:lnSpc>
              <a:spcBef>
                <a:spcPts val="0"/>
              </a:spcBef>
              <a:spcAft>
                <a:spcPts val="0"/>
              </a:spcAft>
              <a:buSzPts val="1200"/>
              <a:buNone/>
              <a:defRPr sz="1000"/>
            </a:lvl2pPr>
            <a:lvl3pPr indent="-292100" lvl="2" marL="1371600" algn="l">
              <a:lnSpc>
                <a:spcPct val="110000"/>
              </a:lnSpc>
              <a:spcBef>
                <a:spcPts val="0"/>
              </a:spcBef>
              <a:spcAft>
                <a:spcPts val="0"/>
              </a:spcAft>
              <a:buClr>
                <a:schemeClr val="dk1"/>
              </a:buClr>
              <a:buSzPts val="1000"/>
              <a:buChar char="–"/>
              <a:defRPr sz="1000"/>
            </a:lvl3pPr>
            <a:lvl4pPr indent="-292100" lvl="3" marL="1828800" algn="l">
              <a:lnSpc>
                <a:spcPct val="110000"/>
              </a:lnSpc>
              <a:spcBef>
                <a:spcPts val="0"/>
              </a:spcBef>
              <a:spcAft>
                <a:spcPts val="0"/>
              </a:spcAft>
              <a:buClr>
                <a:schemeClr val="dk1"/>
              </a:buClr>
              <a:buSzPts val="1000"/>
              <a:buChar char="–"/>
              <a:defRPr sz="1000"/>
            </a:lvl4pPr>
            <a:lvl5pPr indent="-292100" lvl="4" marL="2286000" algn="l">
              <a:lnSpc>
                <a:spcPct val="110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 name="Google Shape;217;p44"/>
          <p:cNvSpPr txBox="1"/>
          <p:nvPr>
            <p:ph idx="18" type="body"/>
          </p:nvPr>
        </p:nvSpPr>
        <p:spPr>
          <a:xfrm>
            <a:off x="6156000" y="5877272"/>
            <a:ext cx="2538413" cy="1620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lt1"/>
              </a:buClr>
              <a:buSzPts val="1000"/>
              <a:buNone/>
              <a:defRPr b="1" sz="1000">
                <a:solidFill>
                  <a:schemeClr val="lt1"/>
                </a:solidFill>
              </a:defRPr>
            </a:lvl1pPr>
            <a:lvl2pPr indent="-228600" lvl="1" marL="914400" algn="l">
              <a:lnSpc>
                <a:spcPct val="110000"/>
              </a:lnSpc>
              <a:spcBef>
                <a:spcPts val="0"/>
              </a:spcBef>
              <a:spcAft>
                <a:spcPts val="0"/>
              </a:spcAft>
              <a:buSzPts val="1200"/>
              <a:buNone/>
              <a:defRPr sz="1000"/>
            </a:lvl2pPr>
            <a:lvl3pPr indent="-292100" lvl="2" marL="1371600" algn="l">
              <a:lnSpc>
                <a:spcPct val="110000"/>
              </a:lnSpc>
              <a:spcBef>
                <a:spcPts val="0"/>
              </a:spcBef>
              <a:spcAft>
                <a:spcPts val="0"/>
              </a:spcAft>
              <a:buClr>
                <a:schemeClr val="dk1"/>
              </a:buClr>
              <a:buSzPts val="1000"/>
              <a:buChar char="–"/>
              <a:defRPr sz="1000"/>
            </a:lvl3pPr>
            <a:lvl4pPr indent="-292100" lvl="3" marL="1828800" algn="l">
              <a:lnSpc>
                <a:spcPct val="110000"/>
              </a:lnSpc>
              <a:spcBef>
                <a:spcPts val="0"/>
              </a:spcBef>
              <a:spcAft>
                <a:spcPts val="0"/>
              </a:spcAft>
              <a:buClr>
                <a:schemeClr val="dk1"/>
              </a:buClr>
              <a:buSzPts val="1000"/>
              <a:buChar char="–"/>
              <a:defRPr sz="1000"/>
            </a:lvl4pPr>
            <a:lvl5pPr indent="-292100" lvl="4" marL="2286000" algn="l">
              <a:lnSpc>
                <a:spcPct val="110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 name="Google Shape;218;p44"/>
          <p:cNvSpPr txBox="1"/>
          <p:nvPr>
            <p:ph idx="19" type="body"/>
          </p:nvPr>
        </p:nvSpPr>
        <p:spPr>
          <a:xfrm>
            <a:off x="6156000" y="6044328"/>
            <a:ext cx="2538413" cy="1620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lt1"/>
              </a:buClr>
              <a:buSzPts val="1000"/>
              <a:buNone/>
              <a:defRPr sz="1000">
                <a:solidFill>
                  <a:schemeClr val="lt1"/>
                </a:solidFill>
              </a:defRPr>
            </a:lvl1pPr>
            <a:lvl2pPr indent="-228600" lvl="1" marL="914400" algn="l">
              <a:lnSpc>
                <a:spcPct val="110000"/>
              </a:lnSpc>
              <a:spcBef>
                <a:spcPts val="0"/>
              </a:spcBef>
              <a:spcAft>
                <a:spcPts val="0"/>
              </a:spcAft>
              <a:buSzPts val="1200"/>
              <a:buNone/>
              <a:defRPr sz="1000"/>
            </a:lvl2pPr>
            <a:lvl3pPr indent="-292100" lvl="2" marL="1371600" algn="l">
              <a:lnSpc>
                <a:spcPct val="110000"/>
              </a:lnSpc>
              <a:spcBef>
                <a:spcPts val="0"/>
              </a:spcBef>
              <a:spcAft>
                <a:spcPts val="0"/>
              </a:spcAft>
              <a:buClr>
                <a:schemeClr val="dk1"/>
              </a:buClr>
              <a:buSzPts val="1000"/>
              <a:buChar char="–"/>
              <a:defRPr sz="1000"/>
            </a:lvl3pPr>
            <a:lvl4pPr indent="-292100" lvl="3" marL="1828800" algn="l">
              <a:lnSpc>
                <a:spcPct val="110000"/>
              </a:lnSpc>
              <a:spcBef>
                <a:spcPts val="0"/>
              </a:spcBef>
              <a:spcAft>
                <a:spcPts val="0"/>
              </a:spcAft>
              <a:buClr>
                <a:schemeClr val="dk1"/>
              </a:buClr>
              <a:buSzPts val="1000"/>
              <a:buChar char="–"/>
              <a:defRPr sz="1000"/>
            </a:lvl4pPr>
            <a:lvl5pPr indent="-292100" lvl="4" marL="2286000" algn="l">
              <a:lnSpc>
                <a:spcPct val="110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 name="Google Shape;219;p44"/>
          <p:cNvSpPr txBox="1"/>
          <p:nvPr>
            <p:ph idx="20" type="body"/>
          </p:nvPr>
        </p:nvSpPr>
        <p:spPr>
          <a:xfrm>
            <a:off x="3267000" y="5877272"/>
            <a:ext cx="2538413" cy="1620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lt1"/>
              </a:buClr>
              <a:buSzPts val="1000"/>
              <a:buNone/>
              <a:defRPr b="1" sz="1000">
                <a:solidFill>
                  <a:schemeClr val="lt1"/>
                </a:solidFill>
              </a:defRPr>
            </a:lvl1pPr>
            <a:lvl2pPr indent="-228600" lvl="1" marL="914400" algn="l">
              <a:lnSpc>
                <a:spcPct val="110000"/>
              </a:lnSpc>
              <a:spcBef>
                <a:spcPts val="0"/>
              </a:spcBef>
              <a:spcAft>
                <a:spcPts val="0"/>
              </a:spcAft>
              <a:buSzPts val="1200"/>
              <a:buNone/>
              <a:defRPr sz="1000"/>
            </a:lvl2pPr>
            <a:lvl3pPr indent="-292100" lvl="2" marL="1371600" algn="l">
              <a:lnSpc>
                <a:spcPct val="110000"/>
              </a:lnSpc>
              <a:spcBef>
                <a:spcPts val="0"/>
              </a:spcBef>
              <a:spcAft>
                <a:spcPts val="0"/>
              </a:spcAft>
              <a:buClr>
                <a:schemeClr val="dk1"/>
              </a:buClr>
              <a:buSzPts val="1000"/>
              <a:buChar char="–"/>
              <a:defRPr sz="1000"/>
            </a:lvl3pPr>
            <a:lvl4pPr indent="-292100" lvl="3" marL="1828800" algn="l">
              <a:lnSpc>
                <a:spcPct val="110000"/>
              </a:lnSpc>
              <a:spcBef>
                <a:spcPts val="0"/>
              </a:spcBef>
              <a:spcAft>
                <a:spcPts val="0"/>
              </a:spcAft>
              <a:buClr>
                <a:schemeClr val="dk1"/>
              </a:buClr>
              <a:buSzPts val="1000"/>
              <a:buChar char="–"/>
              <a:defRPr sz="1000"/>
            </a:lvl4pPr>
            <a:lvl5pPr indent="-292100" lvl="4" marL="2286000" algn="l">
              <a:lnSpc>
                <a:spcPct val="110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0" name="Google Shape;220;p44"/>
          <p:cNvSpPr txBox="1"/>
          <p:nvPr>
            <p:ph idx="21" type="body"/>
          </p:nvPr>
        </p:nvSpPr>
        <p:spPr>
          <a:xfrm>
            <a:off x="3267000" y="6044328"/>
            <a:ext cx="2538413" cy="1620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lt1"/>
              </a:buClr>
              <a:buSzPts val="1000"/>
              <a:buNone/>
              <a:defRPr sz="1000">
                <a:solidFill>
                  <a:schemeClr val="lt1"/>
                </a:solidFill>
              </a:defRPr>
            </a:lvl1pPr>
            <a:lvl2pPr indent="-228600" lvl="1" marL="914400" algn="l">
              <a:lnSpc>
                <a:spcPct val="110000"/>
              </a:lnSpc>
              <a:spcBef>
                <a:spcPts val="0"/>
              </a:spcBef>
              <a:spcAft>
                <a:spcPts val="0"/>
              </a:spcAft>
              <a:buSzPts val="1200"/>
              <a:buNone/>
              <a:defRPr sz="1000"/>
            </a:lvl2pPr>
            <a:lvl3pPr indent="-292100" lvl="2" marL="1371600" algn="l">
              <a:lnSpc>
                <a:spcPct val="110000"/>
              </a:lnSpc>
              <a:spcBef>
                <a:spcPts val="0"/>
              </a:spcBef>
              <a:spcAft>
                <a:spcPts val="0"/>
              </a:spcAft>
              <a:buClr>
                <a:schemeClr val="dk1"/>
              </a:buClr>
              <a:buSzPts val="1000"/>
              <a:buChar char="–"/>
              <a:defRPr sz="1000"/>
            </a:lvl3pPr>
            <a:lvl4pPr indent="-292100" lvl="3" marL="1828800" algn="l">
              <a:lnSpc>
                <a:spcPct val="110000"/>
              </a:lnSpc>
              <a:spcBef>
                <a:spcPts val="0"/>
              </a:spcBef>
              <a:spcAft>
                <a:spcPts val="0"/>
              </a:spcAft>
              <a:buClr>
                <a:schemeClr val="dk1"/>
              </a:buClr>
              <a:buSzPts val="1000"/>
              <a:buChar char="–"/>
              <a:defRPr sz="1000"/>
            </a:lvl4pPr>
            <a:lvl5pPr indent="-292100" lvl="4" marL="2286000" algn="l">
              <a:lnSpc>
                <a:spcPct val="110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21" name="Google Shape;221;p44"/>
          <p:cNvCxnSpPr/>
          <p:nvPr/>
        </p:nvCxnSpPr>
        <p:spPr>
          <a:xfrm>
            <a:off x="378000" y="1404000"/>
            <a:ext cx="11437200" cy="0"/>
          </a:xfrm>
          <a:prstGeom prst="straightConnector1">
            <a:avLst/>
          </a:prstGeom>
          <a:noFill/>
          <a:ln cap="flat" cmpd="sng" w="9525">
            <a:solidFill>
              <a:schemeClr val="lt1"/>
            </a:solidFill>
            <a:prstDash val="solid"/>
            <a:miter lim="800000"/>
            <a:headEnd len="sm" w="sm" type="none"/>
            <a:tailEnd len="sm" w="sm" type="none"/>
          </a:ln>
        </p:spPr>
      </p:cxnSp>
      <p:pic>
        <p:nvPicPr>
          <p:cNvPr id="222" name="Google Shape;222;p44"/>
          <p:cNvPicPr preferRelativeResize="0"/>
          <p:nvPr/>
        </p:nvPicPr>
        <p:blipFill rotWithShape="1">
          <a:blip r:embed="rId2">
            <a:alphaModFix/>
          </a:blip>
          <a:srcRect b="0" l="0" r="0" t="0"/>
          <a:stretch/>
        </p:blipFill>
        <p:spPr>
          <a:xfrm>
            <a:off x="11332800" y="378000"/>
            <a:ext cx="479251" cy="540000"/>
          </a:xfrm>
          <a:prstGeom prst="rect">
            <a:avLst/>
          </a:prstGeom>
          <a:noFill/>
          <a:ln>
            <a:noFill/>
          </a:ln>
        </p:spPr>
      </p:pic>
      <p:sp>
        <p:nvSpPr>
          <p:cNvPr id="223" name="Google Shape;223;p44"/>
          <p:cNvSpPr txBox="1"/>
          <p:nvPr>
            <p:ph idx="10" type="dt"/>
          </p:nvPr>
        </p:nvSpPr>
        <p:spPr>
          <a:xfrm>
            <a:off x="378984" y="6714000"/>
            <a:ext cx="1440000"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dk1"/>
              </a:buClr>
              <a:buSzPts val="800"/>
              <a:buNone/>
              <a:defRPr>
                <a:solidFill>
                  <a:schemeClr val="dk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24" name="Google Shape;224;p44"/>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25" name="Google Shape;225;p44"/>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lt1"/>
              </a:buClr>
              <a:buSzPts val="800"/>
              <a:buNone/>
              <a:defRPr sz="800">
                <a:solidFill>
                  <a:schemeClr val="lt1"/>
                </a:solidFill>
                <a:latin typeface="Arial"/>
                <a:ea typeface="Arial"/>
                <a:cs typeface="Arial"/>
                <a:sym typeface="Arial"/>
              </a:defRPr>
            </a:lvl1pPr>
            <a:lvl2pPr indent="0" lvl="1" marL="0" algn="r">
              <a:lnSpc>
                <a:spcPct val="105000"/>
              </a:lnSpc>
              <a:spcBef>
                <a:spcPts val="0"/>
              </a:spcBef>
              <a:buClr>
                <a:schemeClr val="lt1"/>
              </a:buClr>
              <a:buSzPts val="800"/>
              <a:buNone/>
              <a:defRPr sz="800">
                <a:solidFill>
                  <a:schemeClr val="lt1"/>
                </a:solidFill>
                <a:latin typeface="Arial"/>
                <a:ea typeface="Arial"/>
                <a:cs typeface="Arial"/>
                <a:sym typeface="Arial"/>
              </a:defRPr>
            </a:lvl2pPr>
            <a:lvl3pPr indent="0" lvl="2" marL="0" algn="r">
              <a:lnSpc>
                <a:spcPct val="105000"/>
              </a:lnSpc>
              <a:spcBef>
                <a:spcPts val="0"/>
              </a:spcBef>
              <a:buClr>
                <a:schemeClr val="lt1"/>
              </a:buClr>
              <a:buSzPts val="800"/>
              <a:buNone/>
              <a:defRPr sz="800">
                <a:solidFill>
                  <a:schemeClr val="lt1"/>
                </a:solidFill>
                <a:latin typeface="Arial"/>
                <a:ea typeface="Arial"/>
                <a:cs typeface="Arial"/>
                <a:sym typeface="Arial"/>
              </a:defRPr>
            </a:lvl3pPr>
            <a:lvl4pPr indent="0" lvl="3" marL="0" algn="r">
              <a:lnSpc>
                <a:spcPct val="105000"/>
              </a:lnSpc>
              <a:spcBef>
                <a:spcPts val="0"/>
              </a:spcBef>
              <a:buClr>
                <a:schemeClr val="lt1"/>
              </a:buClr>
              <a:buSzPts val="800"/>
              <a:buNone/>
              <a:defRPr sz="800">
                <a:solidFill>
                  <a:schemeClr val="lt1"/>
                </a:solidFill>
                <a:latin typeface="Arial"/>
                <a:ea typeface="Arial"/>
                <a:cs typeface="Arial"/>
                <a:sym typeface="Arial"/>
              </a:defRPr>
            </a:lvl4pPr>
            <a:lvl5pPr indent="0" lvl="4" marL="0" algn="r">
              <a:lnSpc>
                <a:spcPct val="105000"/>
              </a:lnSpc>
              <a:spcBef>
                <a:spcPts val="0"/>
              </a:spcBef>
              <a:buClr>
                <a:schemeClr val="lt1"/>
              </a:buClr>
              <a:buSzPts val="800"/>
              <a:buNone/>
              <a:defRPr sz="800">
                <a:solidFill>
                  <a:schemeClr val="lt1"/>
                </a:solidFill>
                <a:latin typeface="Arial"/>
                <a:ea typeface="Arial"/>
                <a:cs typeface="Arial"/>
                <a:sym typeface="Arial"/>
              </a:defRPr>
            </a:lvl5pPr>
            <a:lvl6pPr indent="0" lvl="5" marL="0" algn="r">
              <a:lnSpc>
                <a:spcPct val="105000"/>
              </a:lnSpc>
              <a:spcBef>
                <a:spcPts val="0"/>
              </a:spcBef>
              <a:buClr>
                <a:schemeClr val="lt1"/>
              </a:buClr>
              <a:buSzPts val="800"/>
              <a:buNone/>
              <a:defRPr sz="800">
                <a:solidFill>
                  <a:schemeClr val="lt1"/>
                </a:solidFill>
                <a:latin typeface="Arial"/>
                <a:ea typeface="Arial"/>
                <a:cs typeface="Arial"/>
                <a:sym typeface="Arial"/>
              </a:defRPr>
            </a:lvl6pPr>
            <a:lvl7pPr indent="0" lvl="6" marL="0" algn="r">
              <a:lnSpc>
                <a:spcPct val="105000"/>
              </a:lnSpc>
              <a:spcBef>
                <a:spcPts val="0"/>
              </a:spcBef>
              <a:buClr>
                <a:schemeClr val="lt1"/>
              </a:buClr>
              <a:buSzPts val="800"/>
              <a:buNone/>
              <a:defRPr sz="800">
                <a:solidFill>
                  <a:schemeClr val="lt1"/>
                </a:solidFill>
                <a:latin typeface="Arial"/>
                <a:ea typeface="Arial"/>
                <a:cs typeface="Arial"/>
                <a:sym typeface="Arial"/>
              </a:defRPr>
            </a:lvl7pPr>
            <a:lvl8pPr indent="0" lvl="7" marL="0" algn="r">
              <a:lnSpc>
                <a:spcPct val="105000"/>
              </a:lnSpc>
              <a:spcBef>
                <a:spcPts val="0"/>
              </a:spcBef>
              <a:buClr>
                <a:schemeClr val="lt1"/>
              </a:buClr>
              <a:buSzPts val="800"/>
              <a:buNone/>
              <a:defRPr sz="800">
                <a:solidFill>
                  <a:schemeClr val="lt1"/>
                </a:solidFill>
                <a:latin typeface="Arial"/>
                <a:ea typeface="Arial"/>
                <a:cs typeface="Arial"/>
                <a:sym typeface="Arial"/>
              </a:defRPr>
            </a:lvl8pPr>
            <a:lvl9pPr indent="0" lvl="8" marL="0" algn="r">
              <a:lnSpc>
                <a:spcPct val="105000"/>
              </a:lnSpc>
              <a:spcBef>
                <a:spcPts val="0"/>
              </a:spcBef>
              <a:buClr>
                <a:schemeClr val="lt1"/>
              </a:buClr>
              <a:buSzPts val="800"/>
              <a:buNone/>
              <a:defRPr sz="800">
                <a:solidFill>
                  <a:schemeClr val="lt1"/>
                </a:solidFill>
                <a:latin typeface="Arial"/>
                <a:ea typeface="Arial"/>
                <a:cs typeface="Arial"/>
                <a:sym typeface="Arial"/>
              </a:defRPr>
            </a:lvl9pPr>
          </a:lstStyle>
          <a:p>
            <a:pPr indent="0" lvl="0" marL="0" rtl="0" algn="r">
              <a:spcBef>
                <a:spcPts val="0"/>
              </a:spcBef>
              <a:spcAft>
                <a:spcPts val="0"/>
              </a:spcAft>
              <a:buNone/>
            </a:pPr>
            <a:r>
              <a:rPr lang="de-CH"/>
              <a:t>Seite </a:t>
            </a:r>
            <a:fld id="{00000000-1234-1234-1234-123412341234}" type="slidenum">
              <a:rPr lang="de-CH"/>
              <a:t>‹#›</a:t>
            </a:fld>
            <a:r>
              <a:rPr lang="de-CH"/>
              <a:t> </a:t>
            </a:r>
            <a:endParaRPr>
              <a:solidFill>
                <a:schemeClr val="dk1"/>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lussfolie (Logo weiss)">
  <p:cSld name="Schlussfolie (Logo weiss)">
    <p:spTree>
      <p:nvGrpSpPr>
        <p:cNvPr id="226" name="Shape 226"/>
        <p:cNvGrpSpPr/>
        <p:nvPr/>
      </p:nvGrpSpPr>
      <p:grpSpPr>
        <a:xfrm>
          <a:off x="0" y="0"/>
          <a:ext cx="0" cy="0"/>
          <a:chOff x="0" y="0"/>
          <a:chExt cx="0" cy="0"/>
        </a:xfrm>
      </p:grpSpPr>
      <p:sp>
        <p:nvSpPr>
          <p:cNvPr id="227" name="Google Shape;227;p45"/>
          <p:cNvSpPr/>
          <p:nvPr>
            <p:ph idx="2" type="pic"/>
          </p:nvPr>
        </p:nvSpPr>
        <p:spPr>
          <a:xfrm>
            <a:off x="0" y="0"/>
            <a:ext cx="12193200" cy="5436000"/>
          </a:xfrm>
          <a:prstGeom prst="rect">
            <a:avLst/>
          </a:prstGeom>
          <a:solidFill>
            <a:schemeClr val="lt1"/>
          </a:solidFill>
          <a:ln>
            <a:noFill/>
          </a:ln>
        </p:spPr>
      </p:sp>
      <p:sp>
        <p:nvSpPr>
          <p:cNvPr id="228" name="Google Shape;228;p45"/>
          <p:cNvSpPr txBox="1"/>
          <p:nvPr>
            <p:ph idx="10" type="dt"/>
          </p:nvPr>
        </p:nvSpPr>
        <p:spPr>
          <a:xfrm>
            <a:off x="378984" y="6714000"/>
            <a:ext cx="1440000"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29" name="Google Shape;229;p45"/>
          <p:cNvSpPr txBox="1"/>
          <p:nvPr>
            <p:ph idx="11" type="ftr"/>
          </p:nvPr>
        </p:nvSpPr>
        <p:spPr>
          <a:xfrm>
            <a:off x="6096001" y="6714000"/>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30" name="Google Shape;230;p45"/>
          <p:cNvSpPr txBox="1"/>
          <p:nvPr>
            <p:ph idx="12" type="sldNum"/>
          </p:nvPr>
        </p:nvSpPr>
        <p:spPr>
          <a:xfrm>
            <a:off x="11244572" y="6714000"/>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lt1"/>
              </a:buClr>
              <a:buSzPts val="800"/>
              <a:buNone/>
              <a:defRPr sz="800">
                <a:solidFill>
                  <a:schemeClr val="lt1"/>
                </a:solidFill>
                <a:latin typeface="Arial"/>
                <a:ea typeface="Arial"/>
                <a:cs typeface="Arial"/>
                <a:sym typeface="Arial"/>
              </a:defRPr>
            </a:lvl1pPr>
            <a:lvl2pPr indent="0" lvl="1" marL="0" algn="r">
              <a:lnSpc>
                <a:spcPct val="105000"/>
              </a:lnSpc>
              <a:spcBef>
                <a:spcPts val="0"/>
              </a:spcBef>
              <a:buClr>
                <a:schemeClr val="lt1"/>
              </a:buClr>
              <a:buSzPts val="800"/>
              <a:buNone/>
              <a:defRPr sz="800">
                <a:solidFill>
                  <a:schemeClr val="lt1"/>
                </a:solidFill>
                <a:latin typeface="Arial"/>
                <a:ea typeface="Arial"/>
                <a:cs typeface="Arial"/>
                <a:sym typeface="Arial"/>
              </a:defRPr>
            </a:lvl2pPr>
            <a:lvl3pPr indent="0" lvl="2" marL="0" algn="r">
              <a:lnSpc>
                <a:spcPct val="105000"/>
              </a:lnSpc>
              <a:spcBef>
                <a:spcPts val="0"/>
              </a:spcBef>
              <a:buClr>
                <a:schemeClr val="lt1"/>
              </a:buClr>
              <a:buSzPts val="800"/>
              <a:buNone/>
              <a:defRPr sz="800">
                <a:solidFill>
                  <a:schemeClr val="lt1"/>
                </a:solidFill>
                <a:latin typeface="Arial"/>
                <a:ea typeface="Arial"/>
                <a:cs typeface="Arial"/>
                <a:sym typeface="Arial"/>
              </a:defRPr>
            </a:lvl3pPr>
            <a:lvl4pPr indent="0" lvl="3" marL="0" algn="r">
              <a:lnSpc>
                <a:spcPct val="105000"/>
              </a:lnSpc>
              <a:spcBef>
                <a:spcPts val="0"/>
              </a:spcBef>
              <a:buClr>
                <a:schemeClr val="lt1"/>
              </a:buClr>
              <a:buSzPts val="800"/>
              <a:buNone/>
              <a:defRPr sz="800">
                <a:solidFill>
                  <a:schemeClr val="lt1"/>
                </a:solidFill>
                <a:latin typeface="Arial"/>
                <a:ea typeface="Arial"/>
                <a:cs typeface="Arial"/>
                <a:sym typeface="Arial"/>
              </a:defRPr>
            </a:lvl4pPr>
            <a:lvl5pPr indent="0" lvl="4" marL="0" algn="r">
              <a:lnSpc>
                <a:spcPct val="105000"/>
              </a:lnSpc>
              <a:spcBef>
                <a:spcPts val="0"/>
              </a:spcBef>
              <a:buClr>
                <a:schemeClr val="lt1"/>
              </a:buClr>
              <a:buSzPts val="800"/>
              <a:buNone/>
              <a:defRPr sz="800">
                <a:solidFill>
                  <a:schemeClr val="lt1"/>
                </a:solidFill>
                <a:latin typeface="Arial"/>
                <a:ea typeface="Arial"/>
                <a:cs typeface="Arial"/>
                <a:sym typeface="Arial"/>
              </a:defRPr>
            </a:lvl5pPr>
            <a:lvl6pPr indent="0" lvl="5" marL="0" algn="r">
              <a:lnSpc>
                <a:spcPct val="105000"/>
              </a:lnSpc>
              <a:spcBef>
                <a:spcPts val="0"/>
              </a:spcBef>
              <a:buClr>
                <a:schemeClr val="lt1"/>
              </a:buClr>
              <a:buSzPts val="800"/>
              <a:buNone/>
              <a:defRPr sz="800">
                <a:solidFill>
                  <a:schemeClr val="lt1"/>
                </a:solidFill>
                <a:latin typeface="Arial"/>
                <a:ea typeface="Arial"/>
                <a:cs typeface="Arial"/>
                <a:sym typeface="Arial"/>
              </a:defRPr>
            </a:lvl6pPr>
            <a:lvl7pPr indent="0" lvl="6" marL="0" algn="r">
              <a:lnSpc>
                <a:spcPct val="105000"/>
              </a:lnSpc>
              <a:spcBef>
                <a:spcPts val="0"/>
              </a:spcBef>
              <a:buClr>
                <a:schemeClr val="lt1"/>
              </a:buClr>
              <a:buSzPts val="800"/>
              <a:buNone/>
              <a:defRPr sz="800">
                <a:solidFill>
                  <a:schemeClr val="lt1"/>
                </a:solidFill>
                <a:latin typeface="Arial"/>
                <a:ea typeface="Arial"/>
                <a:cs typeface="Arial"/>
                <a:sym typeface="Arial"/>
              </a:defRPr>
            </a:lvl7pPr>
            <a:lvl8pPr indent="0" lvl="7" marL="0" algn="r">
              <a:lnSpc>
                <a:spcPct val="105000"/>
              </a:lnSpc>
              <a:spcBef>
                <a:spcPts val="0"/>
              </a:spcBef>
              <a:buClr>
                <a:schemeClr val="lt1"/>
              </a:buClr>
              <a:buSzPts val="800"/>
              <a:buNone/>
              <a:defRPr sz="800">
                <a:solidFill>
                  <a:schemeClr val="lt1"/>
                </a:solidFill>
                <a:latin typeface="Arial"/>
                <a:ea typeface="Arial"/>
                <a:cs typeface="Arial"/>
                <a:sym typeface="Arial"/>
              </a:defRPr>
            </a:lvl8pPr>
            <a:lvl9pPr indent="0" lvl="8" marL="0" algn="r">
              <a:lnSpc>
                <a:spcPct val="105000"/>
              </a:lnSpc>
              <a:spcBef>
                <a:spcPts val="0"/>
              </a:spcBef>
              <a:buClr>
                <a:schemeClr val="lt1"/>
              </a:buClr>
              <a:buSzPts val="800"/>
              <a:buNone/>
              <a:defRPr sz="800">
                <a:solidFill>
                  <a:schemeClr val="lt1"/>
                </a:solidFill>
                <a:latin typeface="Arial"/>
                <a:ea typeface="Arial"/>
                <a:cs typeface="Arial"/>
                <a:sym typeface="Arial"/>
              </a:defRPr>
            </a:lvl9pPr>
          </a:lstStyle>
          <a:p>
            <a:pPr indent="0" lvl="0" marL="0" rtl="0" algn="r">
              <a:spcBef>
                <a:spcPts val="0"/>
              </a:spcBef>
              <a:spcAft>
                <a:spcPts val="0"/>
              </a:spcAft>
              <a:buNone/>
            </a:pPr>
            <a:r>
              <a:rPr lang="de-CH"/>
              <a:t>|  Seite </a:t>
            </a:r>
            <a:fld id="{00000000-1234-1234-1234-123412341234}" type="slidenum">
              <a:rPr lang="de-CH"/>
              <a:t>‹#›</a:t>
            </a:fld>
            <a:r>
              <a:rPr lang="de-CH"/>
              <a:t> </a:t>
            </a:r>
            <a:endParaRPr>
              <a:solidFill>
                <a:schemeClr val="dk1"/>
              </a:solidFill>
            </a:endParaRPr>
          </a:p>
        </p:txBody>
      </p:sp>
      <p:sp>
        <p:nvSpPr>
          <p:cNvPr id="231" name="Google Shape;231;p45"/>
          <p:cNvSpPr/>
          <p:nvPr/>
        </p:nvSpPr>
        <p:spPr>
          <a:xfrm>
            <a:off x="11331950" y="377149"/>
            <a:ext cx="478804" cy="541701"/>
          </a:xfrm>
          <a:custGeom>
            <a:rect b="b" l="l" r="r" t="t"/>
            <a:pathLst>
              <a:path extrusionOk="0" h="120378" w="120001">
                <a:moveTo>
                  <a:pt x="49851" y="24953"/>
                </a:moveTo>
                <a:lnTo>
                  <a:pt x="70204" y="24953"/>
                </a:lnTo>
                <a:lnTo>
                  <a:pt x="70204" y="46085"/>
                </a:lnTo>
                <a:lnTo>
                  <a:pt x="93950" y="46085"/>
                </a:lnTo>
                <a:lnTo>
                  <a:pt x="93950" y="64222"/>
                </a:lnTo>
                <a:lnTo>
                  <a:pt x="70204" y="64222"/>
                </a:lnTo>
                <a:lnTo>
                  <a:pt x="70204" y="85378"/>
                </a:lnTo>
                <a:lnTo>
                  <a:pt x="49851" y="85378"/>
                </a:lnTo>
                <a:lnTo>
                  <a:pt x="49851" y="64222"/>
                </a:lnTo>
                <a:lnTo>
                  <a:pt x="26079" y="64222"/>
                </a:lnTo>
                <a:lnTo>
                  <a:pt x="26079" y="46085"/>
                </a:lnTo>
                <a:lnTo>
                  <a:pt x="49851" y="46085"/>
                </a:lnTo>
                <a:close/>
                <a:moveTo>
                  <a:pt x="60001" y="5684"/>
                </a:moveTo>
                <a:cubicBezTo>
                  <a:pt x="34877" y="5684"/>
                  <a:pt x="18102" y="9764"/>
                  <a:pt x="10390" y="12170"/>
                </a:cubicBezTo>
                <a:cubicBezTo>
                  <a:pt x="16061" y="15991"/>
                  <a:pt x="17360" y="22642"/>
                  <a:pt x="17360" y="27996"/>
                </a:cubicBezTo>
                <a:cubicBezTo>
                  <a:pt x="17360" y="34764"/>
                  <a:pt x="13278" y="40967"/>
                  <a:pt x="6759" y="44269"/>
                </a:cubicBezTo>
                <a:cubicBezTo>
                  <a:pt x="7978" y="57571"/>
                  <a:pt x="12165" y="95142"/>
                  <a:pt x="60001" y="114198"/>
                </a:cubicBezTo>
                <a:lnTo>
                  <a:pt x="60001" y="114198"/>
                </a:lnTo>
                <a:cubicBezTo>
                  <a:pt x="107863" y="95142"/>
                  <a:pt x="112050" y="57571"/>
                  <a:pt x="113270" y="44269"/>
                </a:cubicBezTo>
                <a:cubicBezTo>
                  <a:pt x="106750" y="40967"/>
                  <a:pt x="102669" y="34764"/>
                  <a:pt x="102669" y="27996"/>
                </a:cubicBezTo>
                <a:cubicBezTo>
                  <a:pt x="102669" y="22642"/>
                  <a:pt x="103967" y="15991"/>
                  <a:pt x="109639" y="12170"/>
                </a:cubicBezTo>
                <a:cubicBezTo>
                  <a:pt x="101927" y="9764"/>
                  <a:pt x="85151" y="5684"/>
                  <a:pt x="60001" y="5684"/>
                </a:cubicBezTo>
                <a:close/>
                <a:moveTo>
                  <a:pt x="60001" y="0"/>
                </a:moveTo>
                <a:cubicBezTo>
                  <a:pt x="91353" y="0"/>
                  <a:pt x="110513" y="6250"/>
                  <a:pt x="115628" y="8137"/>
                </a:cubicBezTo>
                <a:lnTo>
                  <a:pt x="117536" y="8845"/>
                </a:lnTo>
                <a:lnTo>
                  <a:pt x="117722" y="14930"/>
                </a:lnTo>
                <a:lnTo>
                  <a:pt x="115628" y="15661"/>
                </a:lnTo>
                <a:cubicBezTo>
                  <a:pt x="114012" y="16227"/>
                  <a:pt x="109029" y="17972"/>
                  <a:pt x="109029" y="27996"/>
                </a:cubicBezTo>
                <a:lnTo>
                  <a:pt x="109056" y="27996"/>
                </a:lnTo>
                <a:cubicBezTo>
                  <a:pt x="109056" y="33208"/>
                  <a:pt x="112527" y="37925"/>
                  <a:pt x="117907" y="40000"/>
                </a:cubicBezTo>
                <a:lnTo>
                  <a:pt x="120001" y="40826"/>
                </a:lnTo>
                <a:lnTo>
                  <a:pt x="119683" y="44128"/>
                </a:lnTo>
                <a:cubicBezTo>
                  <a:pt x="119073" y="50708"/>
                  <a:pt x="117828" y="64434"/>
                  <a:pt x="110063" y="79151"/>
                </a:cubicBezTo>
                <a:cubicBezTo>
                  <a:pt x="100390" y="97453"/>
                  <a:pt x="83985" y="111156"/>
                  <a:pt x="61273" y="119906"/>
                </a:cubicBezTo>
                <a:lnTo>
                  <a:pt x="60001" y="120378"/>
                </a:lnTo>
                <a:lnTo>
                  <a:pt x="58755" y="119906"/>
                </a:lnTo>
                <a:cubicBezTo>
                  <a:pt x="36017" y="111156"/>
                  <a:pt x="19612" y="97453"/>
                  <a:pt x="9966" y="79151"/>
                </a:cubicBezTo>
                <a:cubicBezTo>
                  <a:pt x="2201" y="64411"/>
                  <a:pt x="929" y="50708"/>
                  <a:pt x="346" y="44104"/>
                </a:cubicBezTo>
                <a:lnTo>
                  <a:pt x="1" y="40802"/>
                </a:lnTo>
                <a:lnTo>
                  <a:pt x="2121" y="40000"/>
                </a:lnTo>
                <a:cubicBezTo>
                  <a:pt x="7501" y="37925"/>
                  <a:pt x="10973" y="33208"/>
                  <a:pt x="10973" y="27996"/>
                </a:cubicBezTo>
                <a:cubicBezTo>
                  <a:pt x="10973" y="17972"/>
                  <a:pt x="5990" y="16227"/>
                  <a:pt x="4374" y="15661"/>
                </a:cubicBezTo>
                <a:lnTo>
                  <a:pt x="2307" y="14930"/>
                </a:lnTo>
                <a:lnTo>
                  <a:pt x="2466" y="8845"/>
                </a:lnTo>
                <a:lnTo>
                  <a:pt x="4374" y="8137"/>
                </a:lnTo>
                <a:cubicBezTo>
                  <a:pt x="9489" y="6250"/>
                  <a:pt x="28649" y="0"/>
                  <a:pt x="600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2" name="Google Shape;232;p45"/>
          <p:cNvPicPr preferRelativeResize="0"/>
          <p:nvPr/>
        </p:nvPicPr>
        <p:blipFill rotWithShape="1">
          <a:blip r:embed="rId2">
            <a:alphaModFix/>
          </a:blip>
          <a:srcRect b="0" l="0" r="0" t="0"/>
          <a:stretch/>
        </p:blipFill>
        <p:spPr>
          <a:xfrm>
            <a:off x="536492" y="5734489"/>
            <a:ext cx="2800800" cy="590808"/>
          </a:xfrm>
          <a:prstGeom prst="rect">
            <a:avLst/>
          </a:prstGeom>
          <a:noFill/>
          <a:ln>
            <a:noFill/>
          </a:ln>
        </p:spPr>
      </p:pic>
      <p:sp>
        <p:nvSpPr>
          <p:cNvPr id="233" name="Google Shape;233;p45"/>
          <p:cNvSpPr txBox="1"/>
          <p:nvPr>
            <p:ph idx="1" type="body"/>
          </p:nvPr>
        </p:nvSpPr>
        <p:spPr>
          <a:xfrm>
            <a:off x="7299745" y="5724000"/>
            <a:ext cx="3560343" cy="943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000"/>
              <a:buNone/>
              <a:defRPr sz="1000"/>
            </a:lvl1pPr>
            <a:lvl2pPr indent="-304800" lvl="1" marL="914400" algn="l">
              <a:lnSpc>
                <a:spcPct val="105000"/>
              </a:lnSpc>
              <a:spcBef>
                <a:spcPts val="0"/>
              </a:spcBef>
              <a:spcAft>
                <a:spcPts val="0"/>
              </a:spcAft>
              <a:buSzPts val="1200"/>
              <a:buChar char="▪"/>
              <a:defRPr sz="1000"/>
            </a:lvl2pPr>
            <a:lvl3pPr indent="-292100" lvl="2" marL="1371600" algn="l">
              <a:lnSpc>
                <a:spcPct val="105000"/>
              </a:lnSpc>
              <a:spcBef>
                <a:spcPts val="0"/>
              </a:spcBef>
              <a:spcAft>
                <a:spcPts val="0"/>
              </a:spcAft>
              <a:buClr>
                <a:schemeClr val="dk1"/>
              </a:buClr>
              <a:buSzPts val="1000"/>
              <a:buChar char="–"/>
              <a:defRPr sz="1000"/>
            </a:lvl3pPr>
            <a:lvl4pPr indent="-292100" lvl="3" marL="1828800" algn="l">
              <a:lnSpc>
                <a:spcPct val="105000"/>
              </a:lnSpc>
              <a:spcBef>
                <a:spcPts val="0"/>
              </a:spcBef>
              <a:spcAft>
                <a:spcPts val="0"/>
              </a:spcAft>
              <a:buClr>
                <a:schemeClr val="dk1"/>
              </a:buClr>
              <a:buSzPts val="1000"/>
              <a:buChar char="–"/>
              <a:defRPr sz="1000"/>
            </a:lvl4pPr>
            <a:lvl5pPr indent="-292100" lvl="4" marL="2286000" algn="l">
              <a:lnSpc>
                <a:spcPct val="105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hell">
  <p:cSld name="Nur Titel hell">
    <p:spTree>
      <p:nvGrpSpPr>
        <p:cNvPr id="234" name="Shape 234"/>
        <p:cNvGrpSpPr/>
        <p:nvPr/>
      </p:nvGrpSpPr>
      <p:grpSpPr>
        <a:xfrm>
          <a:off x="0" y="0"/>
          <a:ext cx="0" cy="0"/>
          <a:chOff x="0" y="0"/>
          <a:chExt cx="0" cy="0"/>
        </a:xfrm>
      </p:grpSpPr>
      <p:sp>
        <p:nvSpPr>
          <p:cNvPr id="235" name="Google Shape;235;p46"/>
          <p:cNvSpPr txBox="1"/>
          <p:nvPr>
            <p:ph type="title"/>
          </p:nvPr>
        </p:nvSpPr>
        <p:spPr>
          <a:xfrm>
            <a:off x="378984" y="336318"/>
            <a:ext cx="10481104" cy="946253"/>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6" name="Google Shape;236;p46"/>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1800"/>
              <a:buNone/>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37" name="Google Shape;237;p46"/>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dk1"/>
              </a:buClr>
              <a:buSzPts val="1800"/>
              <a:buNone/>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38" name="Google Shape;238;p46"/>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dk1"/>
              </a:buClr>
              <a:buSzPts val="800"/>
              <a:buNone/>
              <a:defRPr/>
            </a:lvl1pPr>
            <a:lvl2pPr indent="0" lvl="1" marL="0" algn="r">
              <a:lnSpc>
                <a:spcPct val="105000"/>
              </a:lnSpc>
              <a:spcBef>
                <a:spcPts val="0"/>
              </a:spcBef>
              <a:buClr>
                <a:schemeClr val="dk1"/>
              </a:buClr>
              <a:buSzPts val="800"/>
              <a:buNone/>
              <a:defRPr/>
            </a:lvl2pPr>
            <a:lvl3pPr indent="0" lvl="2" marL="0" algn="r">
              <a:lnSpc>
                <a:spcPct val="105000"/>
              </a:lnSpc>
              <a:spcBef>
                <a:spcPts val="0"/>
              </a:spcBef>
              <a:buClr>
                <a:schemeClr val="dk1"/>
              </a:buClr>
              <a:buSzPts val="800"/>
              <a:buNone/>
              <a:defRPr/>
            </a:lvl3pPr>
            <a:lvl4pPr indent="0" lvl="3" marL="0" algn="r">
              <a:lnSpc>
                <a:spcPct val="105000"/>
              </a:lnSpc>
              <a:spcBef>
                <a:spcPts val="0"/>
              </a:spcBef>
              <a:buClr>
                <a:schemeClr val="dk1"/>
              </a:buClr>
              <a:buSzPts val="800"/>
              <a:buNone/>
              <a:defRPr/>
            </a:lvl4pPr>
            <a:lvl5pPr indent="0" lvl="4" marL="0" algn="r">
              <a:lnSpc>
                <a:spcPct val="105000"/>
              </a:lnSpc>
              <a:spcBef>
                <a:spcPts val="0"/>
              </a:spcBef>
              <a:buClr>
                <a:schemeClr val="dk1"/>
              </a:buClr>
              <a:buSzPts val="800"/>
              <a:buNone/>
              <a:defRPr/>
            </a:lvl5pPr>
            <a:lvl6pPr indent="0" lvl="5" marL="0" algn="r">
              <a:lnSpc>
                <a:spcPct val="105000"/>
              </a:lnSpc>
              <a:spcBef>
                <a:spcPts val="0"/>
              </a:spcBef>
              <a:buClr>
                <a:schemeClr val="dk1"/>
              </a:buClr>
              <a:buSzPts val="800"/>
              <a:buNone/>
              <a:defRPr/>
            </a:lvl6pPr>
            <a:lvl7pPr indent="0" lvl="6" marL="0" algn="r">
              <a:lnSpc>
                <a:spcPct val="105000"/>
              </a:lnSpc>
              <a:spcBef>
                <a:spcPts val="0"/>
              </a:spcBef>
              <a:buClr>
                <a:schemeClr val="dk1"/>
              </a:buClr>
              <a:buSzPts val="800"/>
              <a:buNone/>
              <a:defRPr/>
            </a:lvl7pPr>
            <a:lvl8pPr indent="0" lvl="7" marL="0" algn="r">
              <a:lnSpc>
                <a:spcPct val="105000"/>
              </a:lnSpc>
              <a:spcBef>
                <a:spcPts val="0"/>
              </a:spcBef>
              <a:buClr>
                <a:schemeClr val="dk1"/>
              </a:buClr>
              <a:buSzPts val="800"/>
              <a:buNone/>
              <a:defRPr/>
            </a:lvl8pPr>
            <a:lvl9pPr indent="0" lvl="8" marL="0" algn="r">
              <a:lnSpc>
                <a:spcPct val="105000"/>
              </a:lnSpc>
              <a:spcBef>
                <a:spcPts val="0"/>
              </a:spcBef>
              <a:buClr>
                <a:schemeClr val="dk1"/>
              </a:buClr>
              <a:buSzPts val="800"/>
              <a:buNone/>
              <a:defRPr/>
            </a:lvl9pPr>
          </a:lstStyle>
          <a:p>
            <a:pPr indent="0" lvl="0" marL="0" rtl="0" algn="r">
              <a:spcBef>
                <a:spcPts val="0"/>
              </a:spcBef>
              <a:spcAft>
                <a:spcPts val="0"/>
              </a:spcAft>
              <a:buNone/>
            </a:pPr>
            <a:r>
              <a:rPr lang="de-CH"/>
              <a:t>Seite </a:t>
            </a:r>
            <a:fld id="{00000000-1234-1234-1234-123412341234}" type="slidenum">
              <a:rPr lang="de-CH"/>
              <a:t>‹#›</a:t>
            </a:fld>
            <a:r>
              <a:rPr lang="de-CH"/>
              <a:t>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dunkel" type="titleOnly">
  <p:cSld name="TITLE_ONLY">
    <p:bg>
      <p:bgPr>
        <a:solidFill>
          <a:schemeClr val="dk1"/>
        </a:solidFill>
      </p:bgPr>
    </p:bg>
    <p:spTree>
      <p:nvGrpSpPr>
        <p:cNvPr id="239" name="Shape 239"/>
        <p:cNvGrpSpPr/>
        <p:nvPr/>
      </p:nvGrpSpPr>
      <p:grpSpPr>
        <a:xfrm>
          <a:off x="0" y="0"/>
          <a:ext cx="0" cy="0"/>
          <a:chOff x="0" y="0"/>
          <a:chExt cx="0" cy="0"/>
        </a:xfrm>
      </p:grpSpPr>
      <p:sp>
        <p:nvSpPr>
          <p:cNvPr id="240" name="Google Shape;240;p47"/>
          <p:cNvSpPr txBox="1"/>
          <p:nvPr>
            <p:ph type="title"/>
          </p:nvPr>
        </p:nvSpPr>
        <p:spPr>
          <a:xfrm>
            <a:off x="378984" y="336318"/>
            <a:ext cx="10481104" cy="946253"/>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2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41" name="Google Shape;241;p47"/>
          <p:cNvPicPr preferRelativeResize="0"/>
          <p:nvPr/>
        </p:nvPicPr>
        <p:blipFill rotWithShape="1">
          <a:blip r:embed="rId2">
            <a:alphaModFix/>
          </a:blip>
          <a:srcRect b="0" l="0" r="0" t="0"/>
          <a:stretch/>
        </p:blipFill>
        <p:spPr>
          <a:xfrm>
            <a:off x="11332800" y="378000"/>
            <a:ext cx="479251" cy="540000"/>
          </a:xfrm>
          <a:prstGeom prst="rect">
            <a:avLst/>
          </a:prstGeom>
          <a:noFill/>
          <a:ln>
            <a:noFill/>
          </a:ln>
        </p:spPr>
      </p:pic>
      <p:cxnSp>
        <p:nvCxnSpPr>
          <p:cNvPr id="242" name="Google Shape;242;p47"/>
          <p:cNvCxnSpPr/>
          <p:nvPr/>
        </p:nvCxnSpPr>
        <p:spPr>
          <a:xfrm>
            <a:off x="378000" y="1404000"/>
            <a:ext cx="11437200" cy="0"/>
          </a:xfrm>
          <a:prstGeom prst="straightConnector1">
            <a:avLst/>
          </a:prstGeom>
          <a:noFill/>
          <a:ln cap="flat" cmpd="sng" w="9525">
            <a:solidFill>
              <a:schemeClr val="lt1"/>
            </a:solidFill>
            <a:prstDash val="solid"/>
            <a:miter lim="800000"/>
            <a:headEnd len="sm" w="sm" type="none"/>
            <a:tailEnd len="sm" w="sm" type="none"/>
          </a:ln>
        </p:spPr>
      </p:cxnSp>
      <p:sp>
        <p:nvSpPr>
          <p:cNvPr id="243" name="Google Shape;243;p47"/>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dk1"/>
              </a:buClr>
              <a:buSzPts val="800"/>
              <a:buNone/>
              <a:defRPr>
                <a:solidFill>
                  <a:schemeClr val="dk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44" name="Google Shape;244;p47"/>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45" name="Google Shape;245;p47"/>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lt1"/>
              </a:buClr>
              <a:buSzPts val="800"/>
              <a:buNone/>
              <a:defRPr sz="800">
                <a:solidFill>
                  <a:schemeClr val="lt1"/>
                </a:solidFill>
                <a:latin typeface="Arial"/>
                <a:ea typeface="Arial"/>
                <a:cs typeface="Arial"/>
                <a:sym typeface="Arial"/>
              </a:defRPr>
            </a:lvl1pPr>
            <a:lvl2pPr indent="0" lvl="1" marL="0" algn="r">
              <a:lnSpc>
                <a:spcPct val="105000"/>
              </a:lnSpc>
              <a:spcBef>
                <a:spcPts val="0"/>
              </a:spcBef>
              <a:buClr>
                <a:schemeClr val="lt1"/>
              </a:buClr>
              <a:buSzPts val="800"/>
              <a:buNone/>
              <a:defRPr sz="800">
                <a:solidFill>
                  <a:schemeClr val="lt1"/>
                </a:solidFill>
                <a:latin typeface="Arial"/>
                <a:ea typeface="Arial"/>
                <a:cs typeface="Arial"/>
                <a:sym typeface="Arial"/>
              </a:defRPr>
            </a:lvl2pPr>
            <a:lvl3pPr indent="0" lvl="2" marL="0" algn="r">
              <a:lnSpc>
                <a:spcPct val="105000"/>
              </a:lnSpc>
              <a:spcBef>
                <a:spcPts val="0"/>
              </a:spcBef>
              <a:buClr>
                <a:schemeClr val="lt1"/>
              </a:buClr>
              <a:buSzPts val="800"/>
              <a:buNone/>
              <a:defRPr sz="800">
                <a:solidFill>
                  <a:schemeClr val="lt1"/>
                </a:solidFill>
                <a:latin typeface="Arial"/>
                <a:ea typeface="Arial"/>
                <a:cs typeface="Arial"/>
                <a:sym typeface="Arial"/>
              </a:defRPr>
            </a:lvl3pPr>
            <a:lvl4pPr indent="0" lvl="3" marL="0" algn="r">
              <a:lnSpc>
                <a:spcPct val="105000"/>
              </a:lnSpc>
              <a:spcBef>
                <a:spcPts val="0"/>
              </a:spcBef>
              <a:buClr>
                <a:schemeClr val="lt1"/>
              </a:buClr>
              <a:buSzPts val="800"/>
              <a:buNone/>
              <a:defRPr sz="800">
                <a:solidFill>
                  <a:schemeClr val="lt1"/>
                </a:solidFill>
                <a:latin typeface="Arial"/>
                <a:ea typeface="Arial"/>
                <a:cs typeface="Arial"/>
                <a:sym typeface="Arial"/>
              </a:defRPr>
            </a:lvl4pPr>
            <a:lvl5pPr indent="0" lvl="4" marL="0" algn="r">
              <a:lnSpc>
                <a:spcPct val="105000"/>
              </a:lnSpc>
              <a:spcBef>
                <a:spcPts val="0"/>
              </a:spcBef>
              <a:buClr>
                <a:schemeClr val="lt1"/>
              </a:buClr>
              <a:buSzPts val="800"/>
              <a:buNone/>
              <a:defRPr sz="800">
                <a:solidFill>
                  <a:schemeClr val="lt1"/>
                </a:solidFill>
                <a:latin typeface="Arial"/>
                <a:ea typeface="Arial"/>
                <a:cs typeface="Arial"/>
                <a:sym typeface="Arial"/>
              </a:defRPr>
            </a:lvl5pPr>
            <a:lvl6pPr indent="0" lvl="5" marL="0" algn="r">
              <a:lnSpc>
                <a:spcPct val="105000"/>
              </a:lnSpc>
              <a:spcBef>
                <a:spcPts val="0"/>
              </a:spcBef>
              <a:buClr>
                <a:schemeClr val="lt1"/>
              </a:buClr>
              <a:buSzPts val="800"/>
              <a:buNone/>
              <a:defRPr sz="800">
                <a:solidFill>
                  <a:schemeClr val="lt1"/>
                </a:solidFill>
                <a:latin typeface="Arial"/>
                <a:ea typeface="Arial"/>
                <a:cs typeface="Arial"/>
                <a:sym typeface="Arial"/>
              </a:defRPr>
            </a:lvl6pPr>
            <a:lvl7pPr indent="0" lvl="6" marL="0" algn="r">
              <a:lnSpc>
                <a:spcPct val="105000"/>
              </a:lnSpc>
              <a:spcBef>
                <a:spcPts val="0"/>
              </a:spcBef>
              <a:buClr>
                <a:schemeClr val="lt1"/>
              </a:buClr>
              <a:buSzPts val="800"/>
              <a:buNone/>
              <a:defRPr sz="800">
                <a:solidFill>
                  <a:schemeClr val="lt1"/>
                </a:solidFill>
                <a:latin typeface="Arial"/>
                <a:ea typeface="Arial"/>
                <a:cs typeface="Arial"/>
                <a:sym typeface="Arial"/>
              </a:defRPr>
            </a:lvl7pPr>
            <a:lvl8pPr indent="0" lvl="7" marL="0" algn="r">
              <a:lnSpc>
                <a:spcPct val="105000"/>
              </a:lnSpc>
              <a:spcBef>
                <a:spcPts val="0"/>
              </a:spcBef>
              <a:buClr>
                <a:schemeClr val="lt1"/>
              </a:buClr>
              <a:buSzPts val="800"/>
              <a:buNone/>
              <a:defRPr sz="800">
                <a:solidFill>
                  <a:schemeClr val="lt1"/>
                </a:solidFill>
                <a:latin typeface="Arial"/>
                <a:ea typeface="Arial"/>
                <a:cs typeface="Arial"/>
                <a:sym typeface="Arial"/>
              </a:defRPr>
            </a:lvl8pPr>
            <a:lvl9pPr indent="0" lvl="8" marL="0" algn="r">
              <a:lnSpc>
                <a:spcPct val="105000"/>
              </a:lnSpc>
              <a:spcBef>
                <a:spcPts val="0"/>
              </a:spcBef>
              <a:buClr>
                <a:schemeClr val="lt1"/>
              </a:buClr>
              <a:buSzPts val="800"/>
              <a:buNone/>
              <a:defRPr sz="800">
                <a:solidFill>
                  <a:schemeClr val="lt1"/>
                </a:solidFill>
                <a:latin typeface="Arial"/>
                <a:ea typeface="Arial"/>
                <a:cs typeface="Arial"/>
                <a:sym typeface="Arial"/>
              </a:defRPr>
            </a:lvl9pPr>
          </a:lstStyle>
          <a:p>
            <a:pPr indent="0" lvl="0" marL="0" rtl="0" algn="r">
              <a:spcBef>
                <a:spcPts val="0"/>
              </a:spcBef>
              <a:spcAft>
                <a:spcPts val="0"/>
              </a:spcAft>
              <a:buNone/>
            </a:pPr>
            <a:r>
              <a:rPr lang="de-CH"/>
              <a:t>Seite </a:t>
            </a:r>
            <a:fld id="{00000000-1234-1234-1234-123412341234}" type="slidenum">
              <a:rPr lang="de-CH"/>
              <a:t>‹#›</a:t>
            </a:fld>
            <a:r>
              <a:rPr lang="de-CH"/>
              <a:t> </a:t>
            </a:r>
            <a:endParaRPr>
              <a:solidFill>
                <a:schemeClr val="dk1"/>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hell" type="blank">
  <p:cSld name="BLANK">
    <p:spTree>
      <p:nvGrpSpPr>
        <p:cNvPr id="246" name="Shape 246"/>
        <p:cNvGrpSpPr/>
        <p:nvPr/>
      </p:nvGrpSpPr>
      <p:grpSpPr>
        <a:xfrm>
          <a:off x="0" y="0"/>
          <a:ext cx="0" cy="0"/>
          <a:chOff x="0" y="0"/>
          <a:chExt cx="0" cy="0"/>
        </a:xfrm>
      </p:grpSpPr>
      <p:sp>
        <p:nvSpPr>
          <p:cNvPr id="247" name="Google Shape;247;p48"/>
          <p:cNvSpPr/>
          <p:nvPr/>
        </p:nvSpPr>
        <p:spPr>
          <a:xfrm>
            <a:off x="0" y="1370803"/>
            <a:ext cx="12193200" cy="72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5000"/>
              </a:lnSpc>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248" name="Google Shape;248;p48"/>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49" name="Google Shape;249;p48"/>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dk1"/>
              </a:buClr>
              <a:buSzPts val="1800"/>
              <a:buNone/>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50" name="Google Shape;250;p48"/>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dk1"/>
              </a:buClr>
              <a:buSzPts val="800"/>
              <a:buNone/>
              <a:defRPr/>
            </a:lvl1pPr>
            <a:lvl2pPr indent="0" lvl="1" marL="0" algn="r">
              <a:lnSpc>
                <a:spcPct val="105000"/>
              </a:lnSpc>
              <a:spcBef>
                <a:spcPts val="0"/>
              </a:spcBef>
              <a:buClr>
                <a:schemeClr val="dk1"/>
              </a:buClr>
              <a:buSzPts val="800"/>
              <a:buNone/>
              <a:defRPr/>
            </a:lvl2pPr>
            <a:lvl3pPr indent="0" lvl="2" marL="0" algn="r">
              <a:lnSpc>
                <a:spcPct val="105000"/>
              </a:lnSpc>
              <a:spcBef>
                <a:spcPts val="0"/>
              </a:spcBef>
              <a:buClr>
                <a:schemeClr val="dk1"/>
              </a:buClr>
              <a:buSzPts val="800"/>
              <a:buNone/>
              <a:defRPr/>
            </a:lvl3pPr>
            <a:lvl4pPr indent="0" lvl="3" marL="0" algn="r">
              <a:lnSpc>
                <a:spcPct val="105000"/>
              </a:lnSpc>
              <a:spcBef>
                <a:spcPts val="0"/>
              </a:spcBef>
              <a:buClr>
                <a:schemeClr val="dk1"/>
              </a:buClr>
              <a:buSzPts val="800"/>
              <a:buNone/>
              <a:defRPr/>
            </a:lvl4pPr>
            <a:lvl5pPr indent="0" lvl="4" marL="0" algn="r">
              <a:lnSpc>
                <a:spcPct val="105000"/>
              </a:lnSpc>
              <a:spcBef>
                <a:spcPts val="0"/>
              </a:spcBef>
              <a:buClr>
                <a:schemeClr val="dk1"/>
              </a:buClr>
              <a:buSzPts val="800"/>
              <a:buNone/>
              <a:defRPr/>
            </a:lvl5pPr>
            <a:lvl6pPr indent="0" lvl="5" marL="0" algn="r">
              <a:lnSpc>
                <a:spcPct val="105000"/>
              </a:lnSpc>
              <a:spcBef>
                <a:spcPts val="0"/>
              </a:spcBef>
              <a:buClr>
                <a:schemeClr val="dk1"/>
              </a:buClr>
              <a:buSzPts val="800"/>
              <a:buNone/>
              <a:defRPr/>
            </a:lvl6pPr>
            <a:lvl7pPr indent="0" lvl="6" marL="0" algn="r">
              <a:lnSpc>
                <a:spcPct val="105000"/>
              </a:lnSpc>
              <a:spcBef>
                <a:spcPts val="0"/>
              </a:spcBef>
              <a:buClr>
                <a:schemeClr val="dk1"/>
              </a:buClr>
              <a:buSzPts val="800"/>
              <a:buNone/>
              <a:defRPr/>
            </a:lvl7pPr>
            <a:lvl8pPr indent="0" lvl="7" marL="0" algn="r">
              <a:lnSpc>
                <a:spcPct val="105000"/>
              </a:lnSpc>
              <a:spcBef>
                <a:spcPts val="0"/>
              </a:spcBef>
              <a:buClr>
                <a:schemeClr val="dk1"/>
              </a:buClr>
              <a:buSzPts val="800"/>
              <a:buNone/>
              <a:defRPr/>
            </a:lvl8pPr>
            <a:lvl9pPr indent="0" lvl="8" marL="0" algn="r">
              <a:lnSpc>
                <a:spcPct val="105000"/>
              </a:lnSpc>
              <a:spcBef>
                <a:spcPts val="0"/>
              </a:spcBef>
              <a:buClr>
                <a:schemeClr val="dk1"/>
              </a:buClr>
              <a:buSzPts val="800"/>
              <a:buNone/>
              <a:defRPr/>
            </a:lvl9pPr>
          </a:lstStyle>
          <a:p>
            <a:pPr indent="0" lvl="0" marL="0" rtl="0" algn="r">
              <a:spcBef>
                <a:spcPts val="0"/>
              </a:spcBef>
              <a:spcAft>
                <a:spcPts val="0"/>
              </a:spcAft>
              <a:buNone/>
            </a:pPr>
            <a:r>
              <a:rPr lang="de-CH"/>
              <a:t>Seite </a:t>
            </a:r>
            <a:fld id="{00000000-1234-1234-1234-123412341234}" type="slidenum">
              <a:rPr lang="de-CH"/>
              <a:t>‹#›</a:t>
            </a:fld>
            <a:r>
              <a:rPr lang="de-CH"/>
              <a:t>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dunkel">
  <p:cSld name="Leer dunkel">
    <p:bg>
      <p:bgPr>
        <a:solidFill>
          <a:schemeClr val="dk1"/>
        </a:solidFill>
      </p:bgPr>
    </p:bg>
    <p:spTree>
      <p:nvGrpSpPr>
        <p:cNvPr id="251" name="Shape 251"/>
        <p:cNvGrpSpPr/>
        <p:nvPr/>
      </p:nvGrpSpPr>
      <p:grpSpPr>
        <a:xfrm>
          <a:off x="0" y="0"/>
          <a:ext cx="0" cy="0"/>
          <a:chOff x="0" y="0"/>
          <a:chExt cx="0" cy="0"/>
        </a:xfrm>
      </p:grpSpPr>
      <p:pic>
        <p:nvPicPr>
          <p:cNvPr id="252" name="Google Shape;252;p49"/>
          <p:cNvPicPr preferRelativeResize="0"/>
          <p:nvPr/>
        </p:nvPicPr>
        <p:blipFill rotWithShape="1">
          <a:blip r:embed="rId2">
            <a:alphaModFix/>
          </a:blip>
          <a:srcRect b="0" l="0" r="0" t="0"/>
          <a:stretch/>
        </p:blipFill>
        <p:spPr>
          <a:xfrm>
            <a:off x="11332800" y="378000"/>
            <a:ext cx="479251" cy="540000"/>
          </a:xfrm>
          <a:prstGeom prst="rect">
            <a:avLst/>
          </a:prstGeom>
          <a:noFill/>
          <a:ln>
            <a:noFill/>
          </a:ln>
        </p:spPr>
      </p:pic>
      <p:sp>
        <p:nvSpPr>
          <p:cNvPr id="253" name="Google Shape;253;p49"/>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dk1"/>
              </a:buClr>
              <a:buSzPts val="800"/>
              <a:buNone/>
              <a:defRPr>
                <a:solidFill>
                  <a:schemeClr val="dk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54" name="Google Shape;254;p49"/>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55" name="Google Shape;255;p49"/>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lt1"/>
              </a:buClr>
              <a:buSzPts val="800"/>
              <a:buNone/>
              <a:defRPr sz="800">
                <a:solidFill>
                  <a:schemeClr val="lt1"/>
                </a:solidFill>
                <a:latin typeface="Arial"/>
                <a:ea typeface="Arial"/>
                <a:cs typeface="Arial"/>
                <a:sym typeface="Arial"/>
              </a:defRPr>
            </a:lvl1pPr>
            <a:lvl2pPr indent="0" lvl="1" marL="0" algn="r">
              <a:lnSpc>
                <a:spcPct val="105000"/>
              </a:lnSpc>
              <a:spcBef>
                <a:spcPts val="0"/>
              </a:spcBef>
              <a:buClr>
                <a:schemeClr val="lt1"/>
              </a:buClr>
              <a:buSzPts val="800"/>
              <a:buNone/>
              <a:defRPr sz="800">
                <a:solidFill>
                  <a:schemeClr val="lt1"/>
                </a:solidFill>
                <a:latin typeface="Arial"/>
                <a:ea typeface="Arial"/>
                <a:cs typeface="Arial"/>
                <a:sym typeface="Arial"/>
              </a:defRPr>
            </a:lvl2pPr>
            <a:lvl3pPr indent="0" lvl="2" marL="0" algn="r">
              <a:lnSpc>
                <a:spcPct val="105000"/>
              </a:lnSpc>
              <a:spcBef>
                <a:spcPts val="0"/>
              </a:spcBef>
              <a:buClr>
                <a:schemeClr val="lt1"/>
              </a:buClr>
              <a:buSzPts val="800"/>
              <a:buNone/>
              <a:defRPr sz="800">
                <a:solidFill>
                  <a:schemeClr val="lt1"/>
                </a:solidFill>
                <a:latin typeface="Arial"/>
                <a:ea typeface="Arial"/>
                <a:cs typeface="Arial"/>
                <a:sym typeface="Arial"/>
              </a:defRPr>
            </a:lvl3pPr>
            <a:lvl4pPr indent="0" lvl="3" marL="0" algn="r">
              <a:lnSpc>
                <a:spcPct val="105000"/>
              </a:lnSpc>
              <a:spcBef>
                <a:spcPts val="0"/>
              </a:spcBef>
              <a:buClr>
                <a:schemeClr val="lt1"/>
              </a:buClr>
              <a:buSzPts val="800"/>
              <a:buNone/>
              <a:defRPr sz="800">
                <a:solidFill>
                  <a:schemeClr val="lt1"/>
                </a:solidFill>
                <a:latin typeface="Arial"/>
                <a:ea typeface="Arial"/>
                <a:cs typeface="Arial"/>
                <a:sym typeface="Arial"/>
              </a:defRPr>
            </a:lvl4pPr>
            <a:lvl5pPr indent="0" lvl="4" marL="0" algn="r">
              <a:lnSpc>
                <a:spcPct val="105000"/>
              </a:lnSpc>
              <a:spcBef>
                <a:spcPts val="0"/>
              </a:spcBef>
              <a:buClr>
                <a:schemeClr val="lt1"/>
              </a:buClr>
              <a:buSzPts val="800"/>
              <a:buNone/>
              <a:defRPr sz="800">
                <a:solidFill>
                  <a:schemeClr val="lt1"/>
                </a:solidFill>
                <a:latin typeface="Arial"/>
                <a:ea typeface="Arial"/>
                <a:cs typeface="Arial"/>
                <a:sym typeface="Arial"/>
              </a:defRPr>
            </a:lvl5pPr>
            <a:lvl6pPr indent="0" lvl="5" marL="0" algn="r">
              <a:lnSpc>
                <a:spcPct val="105000"/>
              </a:lnSpc>
              <a:spcBef>
                <a:spcPts val="0"/>
              </a:spcBef>
              <a:buClr>
                <a:schemeClr val="lt1"/>
              </a:buClr>
              <a:buSzPts val="800"/>
              <a:buNone/>
              <a:defRPr sz="800">
                <a:solidFill>
                  <a:schemeClr val="lt1"/>
                </a:solidFill>
                <a:latin typeface="Arial"/>
                <a:ea typeface="Arial"/>
                <a:cs typeface="Arial"/>
                <a:sym typeface="Arial"/>
              </a:defRPr>
            </a:lvl6pPr>
            <a:lvl7pPr indent="0" lvl="6" marL="0" algn="r">
              <a:lnSpc>
                <a:spcPct val="105000"/>
              </a:lnSpc>
              <a:spcBef>
                <a:spcPts val="0"/>
              </a:spcBef>
              <a:buClr>
                <a:schemeClr val="lt1"/>
              </a:buClr>
              <a:buSzPts val="800"/>
              <a:buNone/>
              <a:defRPr sz="800">
                <a:solidFill>
                  <a:schemeClr val="lt1"/>
                </a:solidFill>
                <a:latin typeface="Arial"/>
                <a:ea typeface="Arial"/>
                <a:cs typeface="Arial"/>
                <a:sym typeface="Arial"/>
              </a:defRPr>
            </a:lvl7pPr>
            <a:lvl8pPr indent="0" lvl="7" marL="0" algn="r">
              <a:lnSpc>
                <a:spcPct val="105000"/>
              </a:lnSpc>
              <a:spcBef>
                <a:spcPts val="0"/>
              </a:spcBef>
              <a:buClr>
                <a:schemeClr val="lt1"/>
              </a:buClr>
              <a:buSzPts val="800"/>
              <a:buNone/>
              <a:defRPr sz="800">
                <a:solidFill>
                  <a:schemeClr val="lt1"/>
                </a:solidFill>
                <a:latin typeface="Arial"/>
                <a:ea typeface="Arial"/>
                <a:cs typeface="Arial"/>
                <a:sym typeface="Arial"/>
              </a:defRPr>
            </a:lvl8pPr>
            <a:lvl9pPr indent="0" lvl="8" marL="0" algn="r">
              <a:lnSpc>
                <a:spcPct val="105000"/>
              </a:lnSpc>
              <a:spcBef>
                <a:spcPts val="0"/>
              </a:spcBef>
              <a:buClr>
                <a:schemeClr val="lt1"/>
              </a:buClr>
              <a:buSzPts val="800"/>
              <a:buNone/>
              <a:defRPr sz="800">
                <a:solidFill>
                  <a:schemeClr val="lt1"/>
                </a:solidFill>
                <a:latin typeface="Arial"/>
                <a:ea typeface="Arial"/>
                <a:cs typeface="Arial"/>
                <a:sym typeface="Arial"/>
              </a:defRPr>
            </a:lvl9pPr>
          </a:lstStyle>
          <a:p>
            <a:pPr indent="0" lvl="0" marL="0" rtl="0" algn="r">
              <a:spcBef>
                <a:spcPts val="0"/>
              </a:spcBef>
              <a:spcAft>
                <a:spcPts val="0"/>
              </a:spcAft>
              <a:buNone/>
            </a:pPr>
            <a:r>
              <a:rPr lang="de-CH"/>
              <a:t>Seite </a:t>
            </a:r>
            <a:fld id="{00000000-1234-1234-1234-123412341234}" type="slidenum">
              <a:rPr lang="de-CH"/>
              <a:t>‹#›</a:t>
            </a:fld>
            <a:r>
              <a:rPr lang="de-CH"/>
              <a:t> </a:t>
            </a:r>
            <a:endParaRPr>
              <a:solidFill>
                <a:schemeClr val="dk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alt und Bild dunkel">
  <p:cSld name="Inhalt und Bild dunkel">
    <p:bg>
      <p:bgPr>
        <a:solidFill>
          <a:schemeClr val="dk1"/>
        </a:solidFill>
      </p:bgPr>
    </p:bg>
    <p:spTree>
      <p:nvGrpSpPr>
        <p:cNvPr id="33" name="Shape 33"/>
        <p:cNvGrpSpPr/>
        <p:nvPr/>
      </p:nvGrpSpPr>
      <p:grpSpPr>
        <a:xfrm>
          <a:off x="0" y="0"/>
          <a:ext cx="0" cy="0"/>
          <a:chOff x="0" y="0"/>
          <a:chExt cx="0" cy="0"/>
        </a:xfrm>
      </p:grpSpPr>
      <p:sp>
        <p:nvSpPr>
          <p:cNvPr id="34" name="Google Shape;34;p24"/>
          <p:cNvSpPr txBox="1"/>
          <p:nvPr>
            <p:ph type="title"/>
          </p:nvPr>
        </p:nvSpPr>
        <p:spPr>
          <a:xfrm>
            <a:off x="378984" y="336318"/>
            <a:ext cx="10481104" cy="946253"/>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2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4"/>
          <p:cNvSpPr txBox="1"/>
          <p:nvPr>
            <p:ph idx="1" type="body"/>
          </p:nvPr>
        </p:nvSpPr>
        <p:spPr>
          <a:xfrm>
            <a:off x="378984" y="2269067"/>
            <a:ext cx="4068000" cy="3735591"/>
          </a:xfrm>
          <a:prstGeom prst="rect">
            <a:avLst/>
          </a:prstGeom>
          <a:noFill/>
          <a:ln>
            <a:noFill/>
          </a:ln>
        </p:spPr>
        <p:txBody>
          <a:bodyPr anchorCtr="0" anchor="t" bIns="0" lIns="0" spcFirstLastPara="1" rIns="0" wrap="square" tIns="0">
            <a:noAutofit/>
          </a:bodyPr>
          <a:lstStyle>
            <a:lvl1pPr indent="-228600" lvl="0" marL="457200" algn="l">
              <a:lnSpc>
                <a:spcPct val="112000"/>
              </a:lnSpc>
              <a:spcBef>
                <a:spcPts val="0"/>
              </a:spcBef>
              <a:spcAft>
                <a:spcPts val="0"/>
              </a:spcAft>
              <a:buClr>
                <a:schemeClr val="lt1"/>
              </a:buClr>
              <a:buSzPts val="1500"/>
              <a:buNone/>
              <a:defRPr sz="1500">
                <a:solidFill>
                  <a:schemeClr val="lt1"/>
                </a:solidFill>
              </a:defRPr>
            </a:lvl1pPr>
            <a:lvl2pPr indent="-342900" lvl="1" marL="914400" algn="l">
              <a:lnSpc>
                <a:spcPct val="112000"/>
              </a:lnSpc>
              <a:spcBef>
                <a:spcPts val="0"/>
              </a:spcBef>
              <a:spcAft>
                <a:spcPts val="0"/>
              </a:spcAft>
              <a:buSzPts val="1800"/>
              <a:buChar char="▪"/>
              <a:defRPr sz="1500">
                <a:solidFill>
                  <a:schemeClr val="lt1"/>
                </a:solidFill>
              </a:defRPr>
            </a:lvl2pPr>
            <a:lvl3pPr indent="-323850" lvl="2" marL="1371600" algn="l">
              <a:lnSpc>
                <a:spcPct val="112000"/>
              </a:lnSpc>
              <a:spcBef>
                <a:spcPts val="0"/>
              </a:spcBef>
              <a:spcAft>
                <a:spcPts val="0"/>
              </a:spcAft>
              <a:buClr>
                <a:schemeClr val="lt1"/>
              </a:buClr>
              <a:buSzPts val="1500"/>
              <a:buChar char="–"/>
              <a:defRPr sz="1500">
                <a:solidFill>
                  <a:schemeClr val="lt1"/>
                </a:solidFill>
              </a:defRPr>
            </a:lvl3pPr>
            <a:lvl4pPr indent="-323850" lvl="3" marL="1828800" algn="l">
              <a:lnSpc>
                <a:spcPct val="112000"/>
              </a:lnSpc>
              <a:spcBef>
                <a:spcPts val="0"/>
              </a:spcBef>
              <a:spcAft>
                <a:spcPts val="0"/>
              </a:spcAft>
              <a:buClr>
                <a:schemeClr val="lt1"/>
              </a:buClr>
              <a:buSzPts val="1500"/>
              <a:buChar char="–"/>
              <a:defRPr sz="1500">
                <a:solidFill>
                  <a:schemeClr val="lt1"/>
                </a:solidFill>
              </a:defRPr>
            </a:lvl4pPr>
            <a:lvl5pPr indent="-323850" lvl="4" marL="2286000" algn="l">
              <a:lnSpc>
                <a:spcPct val="112000"/>
              </a:lnSpc>
              <a:spcBef>
                <a:spcPts val="0"/>
              </a:spcBef>
              <a:spcAft>
                <a:spcPts val="0"/>
              </a:spcAft>
              <a:buClr>
                <a:schemeClr val="lt1"/>
              </a:buClr>
              <a:buSzPts val="1500"/>
              <a:buChar char="–"/>
              <a:defRPr sz="15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4"/>
          <p:cNvSpPr/>
          <p:nvPr>
            <p:ph idx="2" type="pic"/>
          </p:nvPr>
        </p:nvSpPr>
        <p:spPr>
          <a:xfrm>
            <a:off x="6146316" y="2061296"/>
            <a:ext cx="5670000" cy="4032000"/>
          </a:xfrm>
          <a:prstGeom prst="rect">
            <a:avLst/>
          </a:prstGeom>
          <a:solidFill>
            <a:schemeClr val="lt1"/>
          </a:solidFill>
          <a:ln>
            <a:noFill/>
          </a:ln>
        </p:spPr>
      </p:sp>
      <p:cxnSp>
        <p:nvCxnSpPr>
          <p:cNvPr id="37" name="Google Shape;37;p24"/>
          <p:cNvCxnSpPr/>
          <p:nvPr/>
        </p:nvCxnSpPr>
        <p:spPr>
          <a:xfrm>
            <a:off x="378000" y="1404000"/>
            <a:ext cx="11437200" cy="0"/>
          </a:xfrm>
          <a:prstGeom prst="straightConnector1">
            <a:avLst/>
          </a:prstGeom>
          <a:noFill/>
          <a:ln cap="flat" cmpd="sng" w="9525">
            <a:solidFill>
              <a:schemeClr val="lt1"/>
            </a:solidFill>
            <a:prstDash val="solid"/>
            <a:miter lim="800000"/>
            <a:headEnd len="sm" w="sm" type="none"/>
            <a:tailEnd len="sm" w="sm" type="none"/>
          </a:ln>
        </p:spPr>
      </p:cxnSp>
      <p:pic>
        <p:nvPicPr>
          <p:cNvPr id="38" name="Google Shape;38;p24"/>
          <p:cNvPicPr preferRelativeResize="0"/>
          <p:nvPr/>
        </p:nvPicPr>
        <p:blipFill rotWithShape="1">
          <a:blip r:embed="rId2">
            <a:alphaModFix/>
          </a:blip>
          <a:srcRect b="0" l="0" r="0" t="0"/>
          <a:stretch/>
        </p:blipFill>
        <p:spPr>
          <a:xfrm>
            <a:off x="11332800" y="378000"/>
            <a:ext cx="479251" cy="540000"/>
          </a:xfrm>
          <a:prstGeom prst="rect">
            <a:avLst/>
          </a:prstGeom>
          <a:noFill/>
          <a:ln>
            <a:noFill/>
          </a:ln>
        </p:spPr>
      </p:pic>
      <p:sp>
        <p:nvSpPr>
          <p:cNvPr id="39" name="Google Shape;39;p24"/>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dk1"/>
              </a:buClr>
              <a:buSzPts val="800"/>
              <a:buNone/>
              <a:defRPr>
                <a:solidFill>
                  <a:schemeClr val="dk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40" name="Google Shape;40;p24"/>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41" name="Google Shape;41;p24"/>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lt1"/>
              </a:buClr>
              <a:buSzPts val="800"/>
              <a:buNone/>
              <a:defRPr sz="800">
                <a:solidFill>
                  <a:schemeClr val="lt1"/>
                </a:solidFill>
                <a:latin typeface="Arial"/>
                <a:ea typeface="Arial"/>
                <a:cs typeface="Arial"/>
                <a:sym typeface="Arial"/>
              </a:defRPr>
            </a:lvl1pPr>
            <a:lvl2pPr indent="0" lvl="1" marL="0" algn="r">
              <a:lnSpc>
                <a:spcPct val="105000"/>
              </a:lnSpc>
              <a:spcBef>
                <a:spcPts val="0"/>
              </a:spcBef>
              <a:buClr>
                <a:schemeClr val="lt1"/>
              </a:buClr>
              <a:buSzPts val="800"/>
              <a:buNone/>
              <a:defRPr sz="800">
                <a:solidFill>
                  <a:schemeClr val="lt1"/>
                </a:solidFill>
                <a:latin typeface="Arial"/>
                <a:ea typeface="Arial"/>
                <a:cs typeface="Arial"/>
                <a:sym typeface="Arial"/>
              </a:defRPr>
            </a:lvl2pPr>
            <a:lvl3pPr indent="0" lvl="2" marL="0" algn="r">
              <a:lnSpc>
                <a:spcPct val="105000"/>
              </a:lnSpc>
              <a:spcBef>
                <a:spcPts val="0"/>
              </a:spcBef>
              <a:buClr>
                <a:schemeClr val="lt1"/>
              </a:buClr>
              <a:buSzPts val="800"/>
              <a:buNone/>
              <a:defRPr sz="800">
                <a:solidFill>
                  <a:schemeClr val="lt1"/>
                </a:solidFill>
                <a:latin typeface="Arial"/>
                <a:ea typeface="Arial"/>
                <a:cs typeface="Arial"/>
                <a:sym typeface="Arial"/>
              </a:defRPr>
            </a:lvl3pPr>
            <a:lvl4pPr indent="0" lvl="3" marL="0" algn="r">
              <a:lnSpc>
                <a:spcPct val="105000"/>
              </a:lnSpc>
              <a:spcBef>
                <a:spcPts val="0"/>
              </a:spcBef>
              <a:buClr>
                <a:schemeClr val="lt1"/>
              </a:buClr>
              <a:buSzPts val="800"/>
              <a:buNone/>
              <a:defRPr sz="800">
                <a:solidFill>
                  <a:schemeClr val="lt1"/>
                </a:solidFill>
                <a:latin typeface="Arial"/>
                <a:ea typeface="Arial"/>
                <a:cs typeface="Arial"/>
                <a:sym typeface="Arial"/>
              </a:defRPr>
            </a:lvl4pPr>
            <a:lvl5pPr indent="0" lvl="4" marL="0" algn="r">
              <a:lnSpc>
                <a:spcPct val="105000"/>
              </a:lnSpc>
              <a:spcBef>
                <a:spcPts val="0"/>
              </a:spcBef>
              <a:buClr>
                <a:schemeClr val="lt1"/>
              </a:buClr>
              <a:buSzPts val="800"/>
              <a:buNone/>
              <a:defRPr sz="800">
                <a:solidFill>
                  <a:schemeClr val="lt1"/>
                </a:solidFill>
                <a:latin typeface="Arial"/>
                <a:ea typeface="Arial"/>
                <a:cs typeface="Arial"/>
                <a:sym typeface="Arial"/>
              </a:defRPr>
            </a:lvl5pPr>
            <a:lvl6pPr indent="0" lvl="5" marL="0" algn="r">
              <a:lnSpc>
                <a:spcPct val="105000"/>
              </a:lnSpc>
              <a:spcBef>
                <a:spcPts val="0"/>
              </a:spcBef>
              <a:buClr>
                <a:schemeClr val="lt1"/>
              </a:buClr>
              <a:buSzPts val="800"/>
              <a:buNone/>
              <a:defRPr sz="800">
                <a:solidFill>
                  <a:schemeClr val="lt1"/>
                </a:solidFill>
                <a:latin typeface="Arial"/>
                <a:ea typeface="Arial"/>
                <a:cs typeface="Arial"/>
                <a:sym typeface="Arial"/>
              </a:defRPr>
            </a:lvl6pPr>
            <a:lvl7pPr indent="0" lvl="6" marL="0" algn="r">
              <a:lnSpc>
                <a:spcPct val="105000"/>
              </a:lnSpc>
              <a:spcBef>
                <a:spcPts val="0"/>
              </a:spcBef>
              <a:buClr>
                <a:schemeClr val="lt1"/>
              </a:buClr>
              <a:buSzPts val="800"/>
              <a:buNone/>
              <a:defRPr sz="800">
                <a:solidFill>
                  <a:schemeClr val="lt1"/>
                </a:solidFill>
                <a:latin typeface="Arial"/>
                <a:ea typeface="Arial"/>
                <a:cs typeface="Arial"/>
                <a:sym typeface="Arial"/>
              </a:defRPr>
            </a:lvl7pPr>
            <a:lvl8pPr indent="0" lvl="7" marL="0" algn="r">
              <a:lnSpc>
                <a:spcPct val="105000"/>
              </a:lnSpc>
              <a:spcBef>
                <a:spcPts val="0"/>
              </a:spcBef>
              <a:buClr>
                <a:schemeClr val="lt1"/>
              </a:buClr>
              <a:buSzPts val="800"/>
              <a:buNone/>
              <a:defRPr sz="800">
                <a:solidFill>
                  <a:schemeClr val="lt1"/>
                </a:solidFill>
                <a:latin typeface="Arial"/>
                <a:ea typeface="Arial"/>
                <a:cs typeface="Arial"/>
                <a:sym typeface="Arial"/>
              </a:defRPr>
            </a:lvl8pPr>
            <a:lvl9pPr indent="0" lvl="8" marL="0" algn="r">
              <a:lnSpc>
                <a:spcPct val="105000"/>
              </a:lnSpc>
              <a:spcBef>
                <a:spcPts val="0"/>
              </a:spcBef>
              <a:buClr>
                <a:schemeClr val="lt1"/>
              </a:buClr>
              <a:buSzPts val="800"/>
              <a:buNone/>
              <a:defRPr sz="800">
                <a:solidFill>
                  <a:schemeClr val="lt1"/>
                </a:solidFill>
                <a:latin typeface="Arial"/>
                <a:ea typeface="Arial"/>
                <a:cs typeface="Arial"/>
                <a:sym typeface="Arial"/>
              </a:defRPr>
            </a:lvl9pPr>
          </a:lstStyle>
          <a:p>
            <a:pPr indent="0" lvl="0" marL="0" rtl="0" algn="r">
              <a:spcBef>
                <a:spcPts val="0"/>
              </a:spcBef>
              <a:spcAft>
                <a:spcPts val="0"/>
              </a:spcAft>
              <a:buNone/>
            </a:pPr>
            <a:r>
              <a:rPr lang="de-CH"/>
              <a:t>Seite </a:t>
            </a:r>
            <a:fld id="{00000000-1234-1234-1234-123412341234}" type="slidenum">
              <a:rPr lang="de-CH"/>
              <a:t>‹#›</a:t>
            </a:fld>
            <a:r>
              <a:rPr lang="de-CH"/>
              <a:t> </a:t>
            </a:r>
            <a:endParaRPr>
              <a:solidFill>
                <a:schemeClr val="dk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lussfolie (Logo schwarz)">
  <p:cSld name="Schlussfolie (Logo schwarz)">
    <p:spTree>
      <p:nvGrpSpPr>
        <p:cNvPr id="42" name="Shape 42"/>
        <p:cNvGrpSpPr/>
        <p:nvPr/>
      </p:nvGrpSpPr>
      <p:grpSpPr>
        <a:xfrm>
          <a:off x="0" y="0"/>
          <a:ext cx="0" cy="0"/>
          <a:chOff x="0" y="0"/>
          <a:chExt cx="0" cy="0"/>
        </a:xfrm>
      </p:grpSpPr>
      <p:sp>
        <p:nvSpPr>
          <p:cNvPr id="43" name="Google Shape;43;p25"/>
          <p:cNvSpPr/>
          <p:nvPr>
            <p:ph idx="2" type="pic"/>
          </p:nvPr>
        </p:nvSpPr>
        <p:spPr>
          <a:xfrm>
            <a:off x="0" y="0"/>
            <a:ext cx="12193200" cy="5436000"/>
          </a:xfrm>
          <a:prstGeom prst="rect">
            <a:avLst/>
          </a:prstGeom>
          <a:solidFill>
            <a:schemeClr val="lt1"/>
          </a:solidFill>
          <a:ln>
            <a:noFill/>
          </a:ln>
        </p:spPr>
      </p:sp>
      <p:sp>
        <p:nvSpPr>
          <p:cNvPr id="44" name="Google Shape;44;p25"/>
          <p:cNvSpPr txBox="1"/>
          <p:nvPr>
            <p:ph idx="10" type="dt"/>
          </p:nvPr>
        </p:nvSpPr>
        <p:spPr>
          <a:xfrm>
            <a:off x="378984" y="6714000"/>
            <a:ext cx="1440000"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45" name="Google Shape;45;p25"/>
          <p:cNvSpPr txBox="1"/>
          <p:nvPr>
            <p:ph idx="11" type="ftr"/>
          </p:nvPr>
        </p:nvSpPr>
        <p:spPr>
          <a:xfrm>
            <a:off x="6096001" y="6714000"/>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46" name="Google Shape;46;p25"/>
          <p:cNvSpPr txBox="1"/>
          <p:nvPr>
            <p:ph idx="12" type="sldNum"/>
          </p:nvPr>
        </p:nvSpPr>
        <p:spPr>
          <a:xfrm>
            <a:off x="11244572" y="6714000"/>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lt1"/>
              </a:buClr>
              <a:buSzPts val="800"/>
              <a:buNone/>
              <a:defRPr sz="800">
                <a:solidFill>
                  <a:schemeClr val="lt1"/>
                </a:solidFill>
                <a:latin typeface="Arial"/>
                <a:ea typeface="Arial"/>
                <a:cs typeface="Arial"/>
                <a:sym typeface="Arial"/>
              </a:defRPr>
            </a:lvl1pPr>
            <a:lvl2pPr indent="0" lvl="1" marL="0" algn="r">
              <a:lnSpc>
                <a:spcPct val="105000"/>
              </a:lnSpc>
              <a:spcBef>
                <a:spcPts val="0"/>
              </a:spcBef>
              <a:buClr>
                <a:schemeClr val="lt1"/>
              </a:buClr>
              <a:buSzPts val="800"/>
              <a:buNone/>
              <a:defRPr sz="800">
                <a:solidFill>
                  <a:schemeClr val="lt1"/>
                </a:solidFill>
                <a:latin typeface="Arial"/>
                <a:ea typeface="Arial"/>
                <a:cs typeface="Arial"/>
                <a:sym typeface="Arial"/>
              </a:defRPr>
            </a:lvl2pPr>
            <a:lvl3pPr indent="0" lvl="2" marL="0" algn="r">
              <a:lnSpc>
                <a:spcPct val="105000"/>
              </a:lnSpc>
              <a:spcBef>
                <a:spcPts val="0"/>
              </a:spcBef>
              <a:buClr>
                <a:schemeClr val="lt1"/>
              </a:buClr>
              <a:buSzPts val="800"/>
              <a:buNone/>
              <a:defRPr sz="800">
                <a:solidFill>
                  <a:schemeClr val="lt1"/>
                </a:solidFill>
                <a:latin typeface="Arial"/>
                <a:ea typeface="Arial"/>
                <a:cs typeface="Arial"/>
                <a:sym typeface="Arial"/>
              </a:defRPr>
            </a:lvl3pPr>
            <a:lvl4pPr indent="0" lvl="3" marL="0" algn="r">
              <a:lnSpc>
                <a:spcPct val="105000"/>
              </a:lnSpc>
              <a:spcBef>
                <a:spcPts val="0"/>
              </a:spcBef>
              <a:buClr>
                <a:schemeClr val="lt1"/>
              </a:buClr>
              <a:buSzPts val="800"/>
              <a:buNone/>
              <a:defRPr sz="800">
                <a:solidFill>
                  <a:schemeClr val="lt1"/>
                </a:solidFill>
                <a:latin typeface="Arial"/>
                <a:ea typeface="Arial"/>
                <a:cs typeface="Arial"/>
                <a:sym typeface="Arial"/>
              </a:defRPr>
            </a:lvl4pPr>
            <a:lvl5pPr indent="0" lvl="4" marL="0" algn="r">
              <a:lnSpc>
                <a:spcPct val="105000"/>
              </a:lnSpc>
              <a:spcBef>
                <a:spcPts val="0"/>
              </a:spcBef>
              <a:buClr>
                <a:schemeClr val="lt1"/>
              </a:buClr>
              <a:buSzPts val="800"/>
              <a:buNone/>
              <a:defRPr sz="800">
                <a:solidFill>
                  <a:schemeClr val="lt1"/>
                </a:solidFill>
                <a:latin typeface="Arial"/>
                <a:ea typeface="Arial"/>
                <a:cs typeface="Arial"/>
                <a:sym typeface="Arial"/>
              </a:defRPr>
            </a:lvl5pPr>
            <a:lvl6pPr indent="0" lvl="5" marL="0" algn="r">
              <a:lnSpc>
                <a:spcPct val="105000"/>
              </a:lnSpc>
              <a:spcBef>
                <a:spcPts val="0"/>
              </a:spcBef>
              <a:buClr>
                <a:schemeClr val="lt1"/>
              </a:buClr>
              <a:buSzPts val="800"/>
              <a:buNone/>
              <a:defRPr sz="800">
                <a:solidFill>
                  <a:schemeClr val="lt1"/>
                </a:solidFill>
                <a:latin typeface="Arial"/>
                <a:ea typeface="Arial"/>
                <a:cs typeface="Arial"/>
                <a:sym typeface="Arial"/>
              </a:defRPr>
            </a:lvl6pPr>
            <a:lvl7pPr indent="0" lvl="6" marL="0" algn="r">
              <a:lnSpc>
                <a:spcPct val="105000"/>
              </a:lnSpc>
              <a:spcBef>
                <a:spcPts val="0"/>
              </a:spcBef>
              <a:buClr>
                <a:schemeClr val="lt1"/>
              </a:buClr>
              <a:buSzPts val="800"/>
              <a:buNone/>
              <a:defRPr sz="800">
                <a:solidFill>
                  <a:schemeClr val="lt1"/>
                </a:solidFill>
                <a:latin typeface="Arial"/>
                <a:ea typeface="Arial"/>
                <a:cs typeface="Arial"/>
                <a:sym typeface="Arial"/>
              </a:defRPr>
            </a:lvl7pPr>
            <a:lvl8pPr indent="0" lvl="7" marL="0" algn="r">
              <a:lnSpc>
                <a:spcPct val="105000"/>
              </a:lnSpc>
              <a:spcBef>
                <a:spcPts val="0"/>
              </a:spcBef>
              <a:buClr>
                <a:schemeClr val="lt1"/>
              </a:buClr>
              <a:buSzPts val="800"/>
              <a:buNone/>
              <a:defRPr sz="800">
                <a:solidFill>
                  <a:schemeClr val="lt1"/>
                </a:solidFill>
                <a:latin typeface="Arial"/>
                <a:ea typeface="Arial"/>
                <a:cs typeface="Arial"/>
                <a:sym typeface="Arial"/>
              </a:defRPr>
            </a:lvl8pPr>
            <a:lvl9pPr indent="0" lvl="8" marL="0" algn="r">
              <a:lnSpc>
                <a:spcPct val="105000"/>
              </a:lnSpc>
              <a:spcBef>
                <a:spcPts val="0"/>
              </a:spcBef>
              <a:buClr>
                <a:schemeClr val="lt1"/>
              </a:buClr>
              <a:buSzPts val="800"/>
              <a:buNone/>
              <a:defRPr sz="800">
                <a:solidFill>
                  <a:schemeClr val="lt1"/>
                </a:solidFill>
                <a:latin typeface="Arial"/>
                <a:ea typeface="Arial"/>
                <a:cs typeface="Arial"/>
                <a:sym typeface="Arial"/>
              </a:defRPr>
            </a:lvl9pPr>
          </a:lstStyle>
          <a:p>
            <a:pPr indent="0" lvl="0" marL="0" rtl="0" algn="r">
              <a:spcBef>
                <a:spcPts val="0"/>
              </a:spcBef>
              <a:spcAft>
                <a:spcPts val="0"/>
              </a:spcAft>
              <a:buNone/>
            </a:pPr>
            <a:r>
              <a:rPr lang="de-CH"/>
              <a:t>|  Seite </a:t>
            </a:r>
            <a:fld id="{00000000-1234-1234-1234-123412341234}" type="slidenum">
              <a:rPr lang="de-CH"/>
              <a:t>‹#›</a:t>
            </a:fld>
            <a:r>
              <a:rPr lang="de-CH"/>
              <a:t> </a:t>
            </a:r>
            <a:endParaRPr>
              <a:solidFill>
                <a:schemeClr val="dk1"/>
              </a:solidFill>
            </a:endParaRPr>
          </a:p>
        </p:txBody>
      </p:sp>
      <p:pic>
        <p:nvPicPr>
          <p:cNvPr id="47" name="Google Shape;47;p25"/>
          <p:cNvPicPr preferRelativeResize="0"/>
          <p:nvPr/>
        </p:nvPicPr>
        <p:blipFill rotWithShape="1">
          <a:blip r:embed="rId2">
            <a:alphaModFix/>
          </a:blip>
          <a:srcRect b="0" l="0" r="0" t="0"/>
          <a:stretch/>
        </p:blipFill>
        <p:spPr>
          <a:xfrm>
            <a:off x="536492" y="5734489"/>
            <a:ext cx="2800800" cy="590808"/>
          </a:xfrm>
          <a:prstGeom prst="rect">
            <a:avLst/>
          </a:prstGeom>
          <a:noFill/>
          <a:ln>
            <a:noFill/>
          </a:ln>
        </p:spPr>
      </p:pic>
      <p:sp>
        <p:nvSpPr>
          <p:cNvPr id="48" name="Google Shape;48;p25"/>
          <p:cNvSpPr/>
          <p:nvPr/>
        </p:nvSpPr>
        <p:spPr>
          <a:xfrm>
            <a:off x="11331950" y="377149"/>
            <a:ext cx="478804" cy="541701"/>
          </a:xfrm>
          <a:custGeom>
            <a:rect b="b" l="l" r="r" t="t"/>
            <a:pathLst>
              <a:path extrusionOk="0" h="120378" w="120001">
                <a:moveTo>
                  <a:pt x="49851" y="24953"/>
                </a:moveTo>
                <a:lnTo>
                  <a:pt x="70204" y="24953"/>
                </a:lnTo>
                <a:lnTo>
                  <a:pt x="70204" y="46085"/>
                </a:lnTo>
                <a:lnTo>
                  <a:pt x="93950" y="46085"/>
                </a:lnTo>
                <a:lnTo>
                  <a:pt x="93950" y="64222"/>
                </a:lnTo>
                <a:lnTo>
                  <a:pt x="70204" y="64222"/>
                </a:lnTo>
                <a:lnTo>
                  <a:pt x="70204" y="85378"/>
                </a:lnTo>
                <a:lnTo>
                  <a:pt x="49851" y="85378"/>
                </a:lnTo>
                <a:lnTo>
                  <a:pt x="49851" y="64222"/>
                </a:lnTo>
                <a:lnTo>
                  <a:pt x="26079" y="64222"/>
                </a:lnTo>
                <a:lnTo>
                  <a:pt x="26079" y="46085"/>
                </a:lnTo>
                <a:lnTo>
                  <a:pt x="49851" y="46085"/>
                </a:lnTo>
                <a:close/>
                <a:moveTo>
                  <a:pt x="60001" y="5684"/>
                </a:moveTo>
                <a:cubicBezTo>
                  <a:pt x="34877" y="5684"/>
                  <a:pt x="18102" y="9764"/>
                  <a:pt x="10390" y="12170"/>
                </a:cubicBezTo>
                <a:cubicBezTo>
                  <a:pt x="16061" y="15991"/>
                  <a:pt x="17360" y="22642"/>
                  <a:pt x="17360" y="27996"/>
                </a:cubicBezTo>
                <a:cubicBezTo>
                  <a:pt x="17360" y="34764"/>
                  <a:pt x="13278" y="40967"/>
                  <a:pt x="6759" y="44269"/>
                </a:cubicBezTo>
                <a:cubicBezTo>
                  <a:pt x="7978" y="57571"/>
                  <a:pt x="12165" y="95142"/>
                  <a:pt x="60001" y="114198"/>
                </a:cubicBezTo>
                <a:lnTo>
                  <a:pt x="60001" y="114198"/>
                </a:lnTo>
                <a:cubicBezTo>
                  <a:pt x="107863" y="95142"/>
                  <a:pt x="112050" y="57571"/>
                  <a:pt x="113270" y="44269"/>
                </a:cubicBezTo>
                <a:cubicBezTo>
                  <a:pt x="106750" y="40967"/>
                  <a:pt x="102669" y="34764"/>
                  <a:pt x="102669" y="27996"/>
                </a:cubicBezTo>
                <a:cubicBezTo>
                  <a:pt x="102669" y="22642"/>
                  <a:pt x="103967" y="15991"/>
                  <a:pt x="109639" y="12170"/>
                </a:cubicBezTo>
                <a:cubicBezTo>
                  <a:pt x="101927" y="9764"/>
                  <a:pt x="85151" y="5684"/>
                  <a:pt x="60001" y="5684"/>
                </a:cubicBezTo>
                <a:close/>
                <a:moveTo>
                  <a:pt x="60001" y="0"/>
                </a:moveTo>
                <a:cubicBezTo>
                  <a:pt x="91353" y="0"/>
                  <a:pt x="110513" y="6250"/>
                  <a:pt x="115628" y="8137"/>
                </a:cubicBezTo>
                <a:lnTo>
                  <a:pt x="117536" y="8845"/>
                </a:lnTo>
                <a:lnTo>
                  <a:pt x="117722" y="14930"/>
                </a:lnTo>
                <a:lnTo>
                  <a:pt x="115628" y="15661"/>
                </a:lnTo>
                <a:cubicBezTo>
                  <a:pt x="114012" y="16227"/>
                  <a:pt x="109029" y="17972"/>
                  <a:pt x="109029" y="27996"/>
                </a:cubicBezTo>
                <a:lnTo>
                  <a:pt x="109056" y="27996"/>
                </a:lnTo>
                <a:cubicBezTo>
                  <a:pt x="109056" y="33208"/>
                  <a:pt x="112527" y="37925"/>
                  <a:pt x="117907" y="40000"/>
                </a:cubicBezTo>
                <a:lnTo>
                  <a:pt x="120001" y="40826"/>
                </a:lnTo>
                <a:lnTo>
                  <a:pt x="119683" y="44128"/>
                </a:lnTo>
                <a:cubicBezTo>
                  <a:pt x="119073" y="50708"/>
                  <a:pt x="117828" y="64434"/>
                  <a:pt x="110063" y="79151"/>
                </a:cubicBezTo>
                <a:cubicBezTo>
                  <a:pt x="100390" y="97453"/>
                  <a:pt x="83985" y="111156"/>
                  <a:pt x="61273" y="119906"/>
                </a:cubicBezTo>
                <a:lnTo>
                  <a:pt x="60001" y="120378"/>
                </a:lnTo>
                <a:lnTo>
                  <a:pt x="58755" y="119906"/>
                </a:lnTo>
                <a:cubicBezTo>
                  <a:pt x="36017" y="111156"/>
                  <a:pt x="19612" y="97453"/>
                  <a:pt x="9966" y="79151"/>
                </a:cubicBezTo>
                <a:cubicBezTo>
                  <a:pt x="2201" y="64411"/>
                  <a:pt x="929" y="50708"/>
                  <a:pt x="346" y="44104"/>
                </a:cubicBezTo>
                <a:lnTo>
                  <a:pt x="1" y="40802"/>
                </a:lnTo>
                <a:lnTo>
                  <a:pt x="2121" y="40000"/>
                </a:lnTo>
                <a:cubicBezTo>
                  <a:pt x="7501" y="37925"/>
                  <a:pt x="10973" y="33208"/>
                  <a:pt x="10973" y="27996"/>
                </a:cubicBezTo>
                <a:cubicBezTo>
                  <a:pt x="10973" y="17972"/>
                  <a:pt x="5990" y="16227"/>
                  <a:pt x="4374" y="15661"/>
                </a:cubicBezTo>
                <a:lnTo>
                  <a:pt x="2307" y="14930"/>
                </a:lnTo>
                <a:lnTo>
                  <a:pt x="2466" y="8845"/>
                </a:lnTo>
                <a:lnTo>
                  <a:pt x="4374" y="8137"/>
                </a:lnTo>
                <a:cubicBezTo>
                  <a:pt x="9489" y="6250"/>
                  <a:pt x="28649" y="0"/>
                  <a:pt x="60001" y="0"/>
                </a:cubicBezTo>
                <a:close/>
              </a:path>
            </a:pathLst>
          </a:custGeom>
          <a:solidFill>
            <a:srgbClr val="1D1D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5"/>
          <p:cNvSpPr txBox="1"/>
          <p:nvPr>
            <p:ph idx="1" type="body"/>
          </p:nvPr>
        </p:nvSpPr>
        <p:spPr>
          <a:xfrm>
            <a:off x="7299745" y="5724000"/>
            <a:ext cx="3560343" cy="943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000"/>
              <a:buNone/>
              <a:defRPr sz="1000"/>
            </a:lvl1pPr>
            <a:lvl2pPr indent="-304800" lvl="1" marL="914400" algn="l">
              <a:lnSpc>
                <a:spcPct val="105000"/>
              </a:lnSpc>
              <a:spcBef>
                <a:spcPts val="0"/>
              </a:spcBef>
              <a:spcAft>
                <a:spcPts val="0"/>
              </a:spcAft>
              <a:buSzPts val="1200"/>
              <a:buChar char="▪"/>
              <a:defRPr sz="1000"/>
            </a:lvl2pPr>
            <a:lvl3pPr indent="-292100" lvl="2" marL="1371600" algn="l">
              <a:lnSpc>
                <a:spcPct val="105000"/>
              </a:lnSpc>
              <a:spcBef>
                <a:spcPts val="0"/>
              </a:spcBef>
              <a:spcAft>
                <a:spcPts val="0"/>
              </a:spcAft>
              <a:buClr>
                <a:schemeClr val="dk1"/>
              </a:buClr>
              <a:buSzPts val="1000"/>
              <a:buChar char="–"/>
              <a:defRPr sz="1000"/>
            </a:lvl3pPr>
            <a:lvl4pPr indent="-292100" lvl="3" marL="1828800" algn="l">
              <a:lnSpc>
                <a:spcPct val="105000"/>
              </a:lnSpc>
              <a:spcBef>
                <a:spcPts val="0"/>
              </a:spcBef>
              <a:spcAft>
                <a:spcPts val="0"/>
              </a:spcAft>
              <a:buClr>
                <a:schemeClr val="dk1"/>
              </a:buClr>
              <a:buSzPts val="1000"/>
              <a:buChar char="–"/>
              <a:defRPr sz="1000"/>
            </a:lvl4pPr>
            <a:lvl5pPr indent="-292100" lvl="4" marL="2286000" algn="l">
              <a:lnSpc>
                <a:spcPct val="105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lussfolie dunkel">
  <p:cSld name="Schlussfolie dunkel">
    <p:bg>
      <p:bgPr>
        <a:solidFill>
          <a:schemeClr val="dk1"/>
        </a:solidFill>
      </p:bgPr>
    </p:bg>
    <p:spTree>
      <p:nvGrpSpPr>
        <p:cNvPr id="50" name="Shape 50"/>
        <p:cNvGrpSpPr/>
        <p:nvPr/>
      </p:nvGrpSpPr>
      <p:grpSpPr>
        <a:xfrm>
          <a:off x="0" y="0"/>
          <a:ext cx="0" cy="0"/>
          <a:chOff x="0" y="0"/>
          <a:chExt cx="0" cy="0"/>
        </a:xfrm>
      </p:grpSpPr>
      <p:sp>
        <p:nvSpPr>
          <p:cNvPr id="51" name="Google Shape;51;p26"/>
          <p:cNvSpPr/>
          <p:nvPr/>
        </p:nvSpPr>
        <p:spPr>
          <a:xfrm>
            <a:off x="0" y="5436000"/>
            <a:ext cx="12193200" cy="1422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5000"/>
              </a:lnSpc>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52" name="Google Shape;52;p26"/>
          <p:cNvSpPr txBox="1"/>
          <p:nvPr>
            <p:ph idx="10" type="dt"/>
          </p:nvPr>
        </p:nvSpPr>
        <p:spPr>
          <a:xfrm>
            <a:off x="378984" y="6714000"/>
            <a:ext cx="1298616"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53" name="Google Shape;53;p26"/>
          <p:cNvSpPr txBox="1"/>
          <p:nvPr>
            <p:ph idx="11" type="ftr"/>
          </p:nvPr>
        </p:nvSpPr>
        <p:spPr>
          <a:xfrm>
            <a:off x="6096001" y="6714000"/>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54" name="Google Shape;54;p26"/>
          <p:cNvSpPr txBox="1"/>
          <p:nvPr>
            <p:ph idx="12" type="sldNum"/>
          </p:nvPr>
        </p:nvSpPr>
        <p:spPr>
          <a:xfrm>
            <a:off x="11244572" y="6714000"/>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lt1"/>
              </a:buClr>
              <a:buSzPts val="800"/>
              <a:buNone/>
              <a:defRPr sz="800">
                <a:solidFill>
                  <a:schemeClr val="lt1"/>
                </a:solidFill>
                <a:latin typeface="Arial"/>
                <a:ea typeface="Arial"/>
                <a:cs typeface="Arial"/>
                <a:sym typeface="Arial"/>
              </a:defRPr>
            </a:lvl1pPr>
            <a:lvl2pPr indent="0" lvl="1" marL="0" algn="r">
              <a:lnSpc>
                <a:spcPct val="105000"/>
              </a:lnSpc>
              <a:spcBef>
                <a:spcPts val="0"/>
              </a:spcBef>
              <a:buClr>
                <a:schemeClr val="lt1"/>
              </a:buClr>
              <a:buSzPts val="800"/>
              <a:buNone/>
              <a:defRPr sz="800">
                <a:solidFill>
                  <a:schemeClr val="lt1"/>
                </a:solidFill>
                <a:latin typeface="Arial"/>
                <a:ea typeface="Arial"/>
                <a:cs typeface="Arial"/>
                <a:sym typeface="Arial"/>
              </a:defRPr>
            </a:lvl2pPr>
            <a:lvl3pPr indent="0" lvl="2" marL="0" algn="r">
              <a:lnSpc>
                <a:spcPct val="105000"/>
              </a:lnSpc>
              <a:spcBef>
                <a:spcPts val="0"/>
              </a:spcBef>
              <a:buClr>
                <a:schemeClr val="lt1"/>
              </a:buClr>
              <a:buSzPts val="800"/>
              <a:buNone/>
              <a:defRPr sz="800">
                <a:solidFill>
                  <a:schemeClr val="lt1"/>
                </a:solidFill>
                <a:latin typeface="Arial"/>
                <a:ea typeface="Arial"/>
                <a:cs typeface="Arial"/>
                <a:sym typeface="Arial"/>
              </a:defRPr>
            </a:lvl3pPr>
            <a:lvl4pPr indent="0" lvl="3" marL="0" algn="r">
              <a:lnSpc>
                <a:spcPct val="105000"/>
              </a:lnSpc>
              <a:spcBef>
                <a:spcPts val="0"/>
              </a:spcBef>
              <a:buClr>
                <a:schemeClr val="lt1"/>
              </a:buClr>
              <a:buSzPts val="800"/>
              <a:buNone/>
              <a:defRPr sz="800">
                <a:solidFill>
                  <a:schemeClr val="lt1"/>
                </a:solidFill>
                <a:latin typeface="Arial"/>
                <a:ea typeface="Arial"/>
                <a:cs typeface="Arial"/>
                <a:sym typeface="Arial"/>
              </a:defRPr>
            </a:lvl4pPr>
            <a:lvl5pPr indent="0" lvl="4" marL="0" algn="r">
              <a:lnSpc>
                <a:spcPct val="105000"/>
              </a:lnSpc>
              <a:spcBef>
                <a:spcPts val="0"/>
              </a:spcBef>
              <a:buClr>
                <a:schemeClr val="lt1"/>
              </a:buClr>
              <a:buSzPts val="800"/>
              <a:buNone/>
              <a:defRPr sz="800">
                <a:solidFill>
                  <a:schemeClr val="lt1"/>
                </a:solidFill>
                <a:latin typeface="Arial"/>
                <a:ea typeface="Arial"/>
                <a:cs typeface="Arial"/>
                <a:sym typeface="Arial"/>
              </a:defRPr>
            </a:lvl5pPr>
            <a:lvl6pPr indent="0" lvl="5" marL="0" algn="r">
              <a:lnSpc>
                <a:spcPct val="105000"/>
              </a:lnSpc>
              <a:spcBef>
                <a:spcPts val="0"/>
              </a:spcBef>
              <a:buClr>
                <a:schemeClr val="lt1"/>
              </a:buClr>
              <a:buSzPts val="800"/>
              <a:buNone/>
              <a:defRPr sz="800">
                <a:solidFill>
                  <a:schemeClr val="lt1"/>
                </a:solidFill>
                <a:latin typeface="Arial"/>
                <a:ea typeface="Arial"/>
                <a:cs typeface="Arial"/>
                <a:sym typeface="Arial"/>
              </a:defRPr>
            </a:lvl6pPr>
            <a:lvl7pPr indent="0" lvl="6" marL="0" algn="r">
              <a:lnSpc>
                <a:spcPct val="105000"/>
              </a:lnSpc>
              <a:spcBef>
                <a:spcPts val="0"/>
              </a:spcBef>
              <a:buClr>
                <a:schemeClr val="lt1"/>
              </a:buClr>
              <a:buSzPts val="800"/>
              <a:buNone/>
              <a:defRPr sz="800">
                <a:solidFill>
                  <a:schemeClr val="lt1"/>
                </a:solidFill>
                <a:latin typeface="Arial"/>
                <a:ea typeface="Arial"/>
                <a:cs typeface="Arial"/>
                <a:sym typeface="Arial"/>
              </a:defRPr>
            </a:lvl7pPr>
            <a:lvl8pPr indent="0" lvl="7" marL="0" algn="r">
              <a:lnSpc>
                <a:spcPct val="105000"/>
              </a:lnSpc>
              <a:spcBef>
                <a:spcPts val="0"/>
              </a:spcBef>
              <a:buClr>
                <a:schemeClr val="lt1"/>
              </a:buClr>
              <a:buSzPts val="800"/>
              <a:buNone/>
              <a:defRPr sz="800">
                <a:solidFill>
                  <a:schemeClr val="lt1"/>
                </a:solidFill>
                <a:latin typeface="Arial"/>
                <a:ea typeface="Arial"/>
                <a:cs typeface="Arial"/>
                <a:sym typeface="Arial"/>
              </a:defRPr>
            </a:lvl8pPr>
            <a:lvl9pPr indent="0" lvl="8" marL="0" algn="r">
              <a:lnSpc>
                <a:spcPct val="105000"/>
              </a:lnSpc>
              <a:spcBef>
                <a:spcPts val="0"/>
              </a:spcBef>
              <a:buClr>
                <a:schemeClr val="lt1"/>
              </a:buClr>
              <a:buSzPts val="800"/>
              <a:buNone/>
              <a:defRPr sz="800">
                <a:solidFill>
                  <a:schemeClr val="lt1"/>
                </a:solidFill>
                <a:latin typeface="Arial"/>
                <a:ea typeface="Arial"/>
                <a:cs typeface="Arial"/>
                <a:sym typeface="Arial"/>
              </a:defRPr>
            </a:lvl9pPr>
          </a:lstStyle>
          <a:p>
            <a:pPr indent="0" lvl="0" marL="0" rtl="0" algn="r">
              <a:spcBef>
                <a:spcPts val="0"/>
              </a:spcBef>
              <a:spcAft>
                <a:spcPts val="0"/>
              </a:spcAft>
              <a:buNone/>
            </a:pPr>
            <a:r>
              <a:rPr lang="de-CH"/>
              <a:t>|  Seite </a:t>
            </a:r>
            <a:fld id="{00000000-1234-1234-1234-123412341234}" type="slidenum">
              <a:rPr lang="de-CH"/>
              <a:t>‹#›</a:t>
            </a:fld>
            <a:r>
              <a:rPr lang="de-CH"/>
              <a:t> </a:t>
            </a:r>
            <a:endParaRPr>
              <a:solidFill>
                <a:schemeClr val="dk1"/>
              </a:solidFill>
            </a:endParaRPr>
          </a:p>
        </p:txBody>
      </p:sp>
      <p:pic>
        <p:nvPicPr>
          <p:cNvPr id="55" name="Google Shape;55;p26"/>
          <p:cNvPicPr preferRelativeResize="0"/>
          <p:nvPr/>
        </p:nvPicPr>
        <p:blipFill rotWithShape="1">
          <a:blip r:embed="rId2">
            <a:alphaModFix/>
          </a:blip>
          <a:srcRect b="0" l="0" r="0" t="0"/>
          <a:stretch/>
        </p:blipFill>
        <p:spPr>
          <a:xfrm>
            <a:off x="640800" y="532800"/>
            <a:ext cx="4140000" cy="1288970"/>
          </a:xfrm>
          <a:prstGeom prst="rect">
            <a:avLst/>
          </a:prstGeom>
          <a:noFill/>
          <a:ln>
            <a:noFill/>
          </a:ln>
        </p:spPr>
      </p:pic>
      <p:sp>
        <p:nvSpPr>
          <p:cNvPr id="56" name="Google Shape;56;p26"/>
          <p:cNvSpPr txBox="1"/>
          <p:nvPr>
            <p:ph idx="1" type="body"/>
          </p:nvPr>
        </p:nvSpPr>
        <p:spPr>
          <a:xfrm>
            <a:off x="1677600" y="5724000"/>
            <a:ext cx="3560343" cy="943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000"/>
              <a:buNone/>
              <a:defRPr sz="1000"/>
            </a:lvl1pPr>
            <a:lvl2pPr indent="-304800" lvl="1" marL="914400" algn="l">
              <a:lnSpc>
                <a:spcPct val="105000"/>
              </a:lnSpc>
              <a:spcBef>
                <a:spcPts val="0"/>
              </a:spcBef>
              <a:spcAft>
                <a:spcPts val="0"/>
              </a:spcAft>
              <a:buSzPts val="1200"/>
              <a:buChar char="▪"/>
              <a:defRPr sz="1000"/>
            </a:lvl2pPr>
            <a:lvl3pPr indent="-292100" lvl="2" marL="1371600" algn="l">
              <a:lnSpc>
                <a:spcPct val="105000"/>
              </a:lnSpc>
              <a:spcBef>
                <a:spcPts val="0"/>
              </a:spcBef>
              <a:spcAft>
                <a:spcPts val="0"/>
              </a:spcAft>
              <a:buClr>
                <a:schemeClr val="dk1"/>
              </a:buClr>
              <a:buSzPts val="1000"/>
              <a:buChar char="–"/>
              <a:defRPr sz="1000"/>
            </a:lvl3pPr>
            <a:lvl4pPr indent="-292100" lvl="3" marL="1828800" algn="l">
              <a:lnSpc>
                <a:spcPct val="105000"/>
              </a:lnSpc>
              <a:spcBef>
                <a:spcPts val="0"/>
              </a:spcBef>
              <a:spcAft>
                <a:spcPts val="0"/>
              </a:spcAft>
              <a:buClr>
                <a:schemeClr val="dk1"/>
              </a:buClr>
              <a:buSzPts val="1000"/>
              <a:buChar char="–"/>
              <a:defRPr sz="1000"/>
            </a:lvl4pPr>
            <a:lvl5pPr indent="-292100" lvl="4" marL="2286000" algn="l">
              <a:lnSpc>
                <a:spcPct val="105000"/>
              </a:lnSpc>
              <a:spcBef>
                <a:spcPts val="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Logo weiss)">
  <p:cSld name="Titelfolie (Logo weiss)">
    <p:spTree>
      <p:nvGrpSpPr>
        <p:cNvPr id="57" name="Shape 57"/>
        <p:cNvGrpSpPr/>
        <p:nvPr/>
      </p:nvGrpSpPr>
      <p:grpSpPr>
        <a:xfrm>
          <a:off x="0" y="0"/>
          <a:ext cx="0" cy="0"/>
          <a:chOff x="0" y="0"/>
          <a:chExt cx="0" cy="0"/>
        </a:xfrm>
      </p:grpSpPr>
      <p:sp>
        <p:nvSpPr>
          <p:cNvPr id="58" name="Google Shape;58;p27"/>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59" name="Google Shape;59;p27"/>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60" name="Google Shape;60;p27"/>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lt1"/>
              </a:buClr>
              <a:buSzPts val="800"/>
              <a:buNone/>
              <a:defRPr sz="800">
                <a:solidFill>
                  <a:schemeClr val="lt1"/>
                </a:solidFill>
                <a:latin typeface="Arial"/>
                <a:ea typeface="Arial"/>
                <a:cs typeface="Arial"/>
                <a:sym typeface="Arial"/>
              </a:defRPr>
            </a:lvl1pPr>
            <a:lvl2pPr indent="0" lvl="1" marL="0" algn="r">
              <a:lnSpc>
                <a:spcPct val="105000"/>
              </a:lnSpc>
              <a:spcBef>
                <a:spcPts val="0"/>
              </a:spcBef>
              <a:buClr>
                <a:schemeClr val="lt1"/>
              </a:buClr>
              <a:buSzPts val="800"/>
              <a:buNone/>
              <a:defRPr sz="800">
                <a:solidFill>
                  <a:schemeClr val="lt1"/>
                </a:solidFill>
                <a:latin typeface="Arial"/>
                <a:ea typeface="Arial"/>
                <a:cs typeface="Arial"/>
                <a:sym typeface="Arial"/>
              </a:defRPr>
            </a:lvl2pPr>
            <a:lvl3pPr indent="0" lvl="2" marL="0" algn="r">
              <a:lnSpc>
                <a:spcPct val="105000"/>
              </a:lnSpc>
              <a:spcBef>
                <a:spcPts val="0"/>
              </a:spcBef>
              <a:buClr>
                <a:schemeClr val="lt1"/>
              </a:buClr>
              <a:buSzPts val="800"/>
              <a:buNone/>
              <a:defRPr sz="800">
                <a:solidFill>
                  <a:schemeClr val="lt1"/>
                </a:solidFill>
                <a:latin typeface="Arial"/>
                <a:ea typeface="Arial"/>
                <a:cs typeface="Arial"/>
                <a:sym typeface="Arial"/>
              </a:defRPr>
            </a:lvl3pPr>
            <a:lvl4pPr indent="0" lvl="3" marL="0" algn="r">
              <a:lnSpc>
                <a:spcPct val="105000"/>
              </a:lnSpc>
              <a:spcBef>
                <a:spcPts val="0"/>
              </a:spcBef>
              <a:buClr>
                <a:schemeClr val="lt1"/>
              </a:buClr>
              <a:buSzPts val="800"/>
              <a:buNone/>
              <a:defRPr sz="800">
                <a:solidFill>
                  <a:schemeClr val="lt1"/>
                </a:solidFill>
                <a:latin typeface="Arial"/>
                <a:ea typeface="Arial"/>
                <a:cs typeface="Arial"/>
                <a:sym typeface="Arial"/>
              </a:defRPr>
            </a:lvl4pPr>
            <a:lvl5pPr indent="0" lvl="4" marL="0" algn="r">
              <a:lnSpc>
                <a:spcPct val="105000"/>
              </a:lnSpc>
              <a:spcBef>
                <a:spcPts val="0"/>
              </a:spcBef>
              <a:buClr>
                <a:schemeClr val="lt1"/>
              </a:buClr>
              <a:buSzPts val="800"/>
              <a:buNone/>
              <a:defRPr sz="800">
                <a:solidFill>
                  <a:schemeClr val="lt1"/>
                </a:solidFill>
                <a:latin typeface="Arial"/>
                <a:ea typeface="Arial"/>
                <a:cs typeface="Arial"/>
                <a:sym typeface="Arial"/>
              </a:defRPr>
            </a:lvl5pPr>
            <a:lvl6pPr indent="0" lvl="5" marL="0" algn="r">
              <a:lnSpc>
                <a:spcPct val="105000"/>
              </a:lnSpc>
              <a:spcBef>
                <a:spcPts val="0"/>
              </a:spcBef>
              <a:buClr>
                <a:schemeClr val="lt1"/>
              </a:buClr>
              <a:buSzPts val="800"/>
              <a:buNone/>
              <a:defRPr sz="800">
                <a:solidFill>
                  <a:schemeClr val="lt1"/>
                </a:solidFill>
                <a:latin typeface="Arial"/>
                <a:ea typeface="Arial"/>
                <a:cs typeface="Arial"/>
                <a:sym typeface="Arial"/>
              </a:defRPr>
            </a:lvl6pPr>
            <a:lvl7pPr indent="0" lvl="6" marL="0" algn="r">
              <a:lnSpc>
                <a:spcPct val="105000"/>
              </a:lnSpc>
              <a:spcBef>
                <a:spcPts val="0"/>
              </a:spcBef>
              <a:buClr>
                <a:schemeClr val="lt1"/>
              </a:buClr>
              <a:buSzPts val="800"/>
              <a:buNone/>
              <a:defRPr sz="800">
                <a:solidFill>
                  <a:schemeClr val="lt1"/>
                </a:solidFill>
                <a:latin typeface="Arial"/>
                <a:ea typeface="Arial"/>
                <a:cs typeface="Arial"/>
                <a:sym typeface="Arial"/>
              </a:defRPr>
            </a:lvl7pPr>
            <a:lvl8pPr indent="0" lvl="7" marL="0" algn="r">
              <a:lnSpc>
                <a:spcPct val="105000"/>
              </a:lnSpc>
              <a:spcBef>
                <a:spcPts val="0"/>
              </a:spcBef>
              <a:buClr>
                <a:schemeClr val="lt1"/>
              </a:buClr>
              <a:buSzPts val="800"/>
              <a:buNone/>
              <a:defRPr sz="800">
                <a:solidFill>
                  <a:schemeClr val="lt1"/>
                </a:solidFill>
                <a:latin typeface="Arial"/>
                <a:ea typeface="Arial"/>
                <a:cs typeface="Arial"/>
                <a:sym typeface="Arial"/>
              </a:defRPr>
            </a:lvl8pPr>
            <a:lvl9pPr indent="0" lvl="8" marL="0" algn="r">
              <a:lnSpc>
                <a:spcPct val="105000"/>
              </a:lnSpc>
              <a:spcBef>
                <a:spcPts val="0"/>
              </a:spcBef>
              <a:buClr>
                <a:schemeClr val="lt1"/>
              </a:buClr>
              <a:buSzPts val="800"/>
              <a:buNone/>
              <a:defRPr sz="800">
                <a:solidFill>
                  <a:schemeClr val="lt1"/>
                </a:solidFill>
                <a:latin typeface="Arial"/>
                <a:ea typeface="Arial"/>
                <a:cs typeface="Arial"/>
                <a:sym typeface="Arial"/>
              </a:defRPr>
            </a:lvl9pPr>
          </a:lstStyle>
          <a:p>
            <a:pPr indent="0" lvl="0" marL="0" rtl="0" algn="r">
              <a:spcBef>
                <a:spcPts val="0"/>
              </a:spcBef>
              <a:spcAft>
                <a:spcPts val="0"/>
              </a:spcAft>
              <a:buNone/>
            </a:pPr>
            <a:r>
              <a:rPr lang="de-CH"/>
              <a:t>|  Seite </a:t>
            </a:r>
            <a:fld id="{00000000-1234-1234-1234-123412341234}" type="slidenum">
              <a:rPr lang="de-CH"/>
              <a:t>‹#›</a:t>
            </a:fld>
            <a:r>
              <a:rPr lang="de-CH"/>
              <a:t> </a:t>
            </a:r>
            <a:endParaRPr>
              <a:solidFill>
                <a:schemeClr val="dk1"/>
              </a:solidFill>
            </a:endParaRPr>
          </a:p>
        </p:txBody>
      </p:sp>
      <p:sp>
        <p:nvSpPr>
          <p:cNvPr id="61" name="Google Shape;61;p27"/>
          <p:cNvSpPr/>
          <p:nvPr>
            <p:ph idx="2" type="pic"/>
          </p:nvPr>
        </p:nvSpPr>
        <p:spPr>
          <a:xfrm>
            <a:off x="0" y="0"/>
            <a:ext cx="12193200" cy="6858000"/>
          </a:xfrm>
          <a:prstGeom prst="rect">
            <a:avLst/>
          </a:prstGeom>
          <a:solidFill>
            <a:schemeClr val="lt1"/>
          </a:solidFill>
          <a:ln>
            <a:noFill/>
          </a:ln>
        </p:spPr>
      </p:sp>
      <p:sp>
        <p:nvSpPr>
          <p:cNvPr id="62" name="Google Shape;62;p27"/>
          <p:cNvSpPr txBox="1"/>
          <p:nvPr>
            <p:ph idx="1" type="body"/>
          </p:nvPr>
        </p:nvSpPr>
        <p:spPr>
          <a:xfrm>
            <a:off x="-204700" y="0"/>
            <a:ext cx="204700" cy="6858000"/>
          </a:xfrm>
          <a:prstGeom prst="rect">
            <a:avLst/>
          </a:prstGeom>
          <a:gradFill>
            <a:gsLst>
              <a:gs pos="0">
                <a:srgbClr val="FFFFFF">
                  <a:alpha val="0"/>
                </a:srgbClr>
              </a:gs>
              <a:gs pos="57000">
                <a:srgbClr val="FFFFFF">
                  <a:alpha val="25882"/>
                </a:srgbClr>
              </a:gs>
              <a:gs pos="79000">
                <a:srgbClr val="565656">
                  <a:alpha val="40000"/>
                </a:srgbClr>
              </a:gs>
              <a:gs pos="87000">
                <a:srgbClr val="1D1D1D">
                  <a:alpha val="60000"/>
                </a:srgbClr>
              </a:gs>
              <a:gs pos="97000">
                <a:srgbClr val="1D1D1D">
                  <a:alpha val="80000"/>
                </a:srgbClr>
              </a:gs>
              <a:gs pos="100000">
                <a:srgbClr val="1D1D1D">
                  <a:alpha val="89803"/>
                </a:srgbClr>
              </a:gs>
            </a:gsLst>
            <a:lin ang="5400000" scaled="0"/>
          </a:gradFill>
          <a:ln>
            <a:noFill/>
          </a:ln>
        </p:spPr>
        <p:txBody>
          <a:bodyPr anchorCtr="0" anchor="t" bIns="0" lIns="0" spcFirstLastPara="1" rIns="0" wrap="square" tIns="0">
            <a:noAutofit/>
          </a:bodyPr>
          <a:lstStyle>
            <a:lvl1pPr indent="-228600" lvl="0" marL="457200">
              <a:spcBef>
                <a:spcPts val="0"/>
              </a:spcBef>
              <a:spcAft>
                <a:spcPts val="0"/>
              </a:spcAft>
              <a:buNone/>
              <a:defRPr/>
            </a:lvl1pPr>
          </a:lstStyle>
          <a:p/>
        </p:txBody>
      </p:sp>
      <p:sp>
        <p:nvSpPr>
          <p:cNvPr id="63" name="Google Shape;63;p27"/>
          <p:cNvSpPr txBox="1"/>
          <p:nvPr/>
        </p:nvSpPr>
        <p:spPr>
          <a:xfrm rot="-5400000">
            <a:off x="-3531350" y="3326650"/>
            <a:ext cx="6858000" cy="204700"/>
          </a:xfrm>
          <a:prstGeom prst="rect">
            <a:avLst/>
          </a:prstGeom>
          <a:noFill/>
          <a:ln>
            <a:noFill/>
          </a:ln>
        </p:spPr>
        <p:txBody>
          <a:bodyPr anchorCtr="0" anchor="t" bIns="0" lIns="18000" spcFirstLastPara="1" rIns="0" wrap="square" tIns="72000">
            <a:noAutofit/>
          </a:bodyPr>
          <a:lstStyle/>
          <a:p>
            <a:pPr indent="0" lvl="0" marL="0" marR="0" rtl="0" algn="r">
              <a:lnSpc>
                <a:spcPct val="105000"/>
              </a:lnSpc>
              <a:spcBef>
                <a:spcPts val="0"/>
              </a:spcBef>
              <a:spcAft>
                <a:spcPts val="0"/>
              </a:spcAft>
              <a:buClr>
                <a:schemeClr val="dk1"/>
              </a:buClr>
              <a:buSzPts val="1000"/>
              <a:buFont typeface="Arial"/>
              <a:buNone/>
            </a:pPr>
            <a:r>
              <a:rPr b="0" i="0" lang="de-CH" sz="1000" u="none" cap="none" strike="noStrike">
                <a:solidFill>
                  <a:schemeClr val="dk1"/>
                </a:solidFill>
                <a:latin typeface="Arial"/>
                <a:ea typeface="Arial"/>
                <a:cs typeface="Arial"/>
                <a:sym typeface="Arial"/>
              </a:rPr>
              <a:t>Verlaufs-Rollo bei Bedarf nach rechts über das Bild ziehen.</a:t>
            </a:r>
            <a:endParaRPr/>
          </a:p>
          <a:p>
            <a:pPr indent="0" lvl="1" marL="0" marR="0" rtl="0" algn="r">
              <a:lnSpc>
                <a:spcPct val="105000"/>
              </a:lnSpc>
              <a:spcBef>
                <a:spcPts val="0"/>
              </a:spcBef>
              <a:spcAft>
                <a:spcPts val="0"/>
              </a:spcAft>
              <a:buClr>
                <a:schemeClr val="accent1"/>
              </a:buClr>
              <a:buSzPts val="1200"/>
              <a:buFont typeface="Noto Sans Symbols"/>
              <a:buNone/>
            </a:pPr>
            <a:r>
              <a:t/>
            </a:r>
            <a:endParaRPr b="0" i="0" sz="1000" u="none" cap="none" strike="noStrike">
              <a:solidFill>
                <a:schemeClr val="dk1"/>
              </a:solidFill>
              <a:latin typeface="Arial"/>
              <a:ea typeface="Arial"/>
              <a:cs typeface="Arial"/>
              <a:sym typeface="Arial"/>
            </a:endParaRPr>
          </a:p>
        </p:txBody>
      </p:sp>
      <p:sp>
        <p:nvSpPr>
          <p:cNvPr id="64" name="Google Shape;64;p27"/>
          <p:cNvSpPr txBox="1"/>
          <p:nvPr>
            <p:ph type="ctrTitle"/>
          </p:nvPr>
        </p:nvSpPr>
        <p:spPr>
          <a:xfrm>
            <a:off x="377999" y="4690800"/>
            <a:ext cx="11436175" cy="1080000"/>
          </a:xfrm>
          <a:prstGeom prst="rect">
            <a:avLst/>
          </a:prstGeom>
          <a:noFill/>
          <a:ln>
            <a:noFill/>
          </a:ln>
        </p:spPr>
        <p:txBody>
          <a:bodyPr anchorCtr="0" anchor="t" bIns="0" lIns="0" spcFirstLastPara="1" rIns="0" wrap="square" tIns="0">
            <a:noAutofit/>
          </a:bodyPr>
          <a:lstStyle>
            <a:lvl1pPr lvl="0" algn="l">
              <a:lnSpc>
                <a:spcPct val="102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27"/>
          <p:cNvSpPr txBox="1"/>
          <p:nvPr>
            <p:ph idx="3" type="subTitle"/>
          </p:nvPr>
        </p:nvSpPr>
        <p:spPr>
          <a:xfrm>
            <a:off x="378000" y="4312800"/>
            <a:ext cx="11437200" cy="23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1500"/>
              <a:buNone/>
              <a:defRPr sz="1500" cap="none">
                <a:solidFill>
                  <a:schemeClr val="lt1"/>
                </a:solidFill>
              </a:defRPr>
            </a:lvl1pPr>
            <a:lvl2pPr lvl="1" algn="ctr">
              <a:lnSpc>
                <a:spcPct val="105000"/>
              </a:lnSpc>
              <a:spcBef>
                <a:spcPts val="0"/>
              </a:spcBef>
              <a:spcAft>
                <a:spcPts val="0"/>
              </a:spcAft>
              <a:buSzPts val="2400"/>
              <a:buNone/>
              <a:defRPr sz="2000"/>
            </a:lvl2pPr>
            <a:lvl3pPr lvl="2" algn="ctr">
              <a:lnSpc>
                <a:spcPct val="105000"/>
              </a:lnSpc>
              <a:spcBef>
                <a:spcPts val="0"/>
              </a:spcBef>
              <a:spcAft>
                <a:spcPts val="0"/>
              </a:spcAft>
              <a:buClr>
                <a:schemeClr val="dk1"/>
              </a:buClr>
              <a:buSzPts val="1800"/>
              <a:buNone/>
              <a:defRPr sz="1800"/>
            </a:lvl3pPr>
            <a:lvl4pPr lvl="3" algn="ctr">
              <a:lnSpc>
                <a:spcPct val="105000"/>
              </a:lnSpc>
              <a:spcBef>
                <a:spcPts val="0"/>
              </a:spcBef>
              <a:spcAft>
                <a:spcPts val="0"/>
              </a:spcAft>
              <a:buClr>
                <a:schemeClr val="dk1"/>
              </a:buClr>
              <a:buSzPts val="1600"/>
              <a:buNone/>
              <a:defRPr sz="1600"/>
            </a:lvl4pPr>
            <a:lvl5pPr lvl="4" algn="ctr">
              <a:lnSpc>
                <a:spcPct val="105000"/>
              </a:lnSpc>
              <a:spcBef>
                <a:spcPts val="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6" name="Google Shape;66;p27"/>
          <p:cNvSpPr/>
          <p:nvPr/>
        </p:nvSpPr>
        <p:spPr>
          <a:xfrm>
            <a:off x="377066" y="380670"/>
            <a:ext cx="2800823" cy="592260"/>
          </a:xfrm>
          <a:custGeom>
            <a:rect b="b" l="l" r="r" t="t"/>
            <a:pathLst>
              <a:path extrusionOk="0" h="120378" w="120001">
                <a:moveTo>
                  <a:pt x="11203" y="114198"/>
                </a:moveTo>
                <a:cubicBezTo>
                  <a:pt x="2268" y="95142"/>
                  <a:pt x="1490" y="57571"/>
                  <a:pt x="1263" y="44269"/>
                </a:cubicBezTo>
                <a:cubicBezTo>
                  <a:pt x="2481" y="40967"/>
                  <a:pt x="3243" y="34764"/>
                  <a:pt x="3243" y="27996"/>
                </a:cubicBezTo>
                <a:cubicBezTo>
                  <a:pt x="3243" y="22642"/>
                  <a:pt x="3000" y="15991"/>
                  <a:pt x="1941" y="12170"/>
                </a:cubicBezTo>
                <a:cubicBezTo>
                  <a:pt x="3382" y="9764"/>
                  <a:pt x="6515" y="5684"/>
                  <a:pt x="11208" y="5684"/>
                </a:cubicBezTo>
                <a:cubicBezTo>
                  <a:pt x="15896" y="5684"/>
                  <a:pt x="19035" y="9764"/>
                  <a:pt x="20471" y="12170"/>
                </a:cubicBezTo>
                <a:cubicBezTo>
                  <a:pt x="19411" y="15991"/>
                  <a:pt x="19169" y="22642"/>
                  <a:pt x="19169" y="27996"/>
                </a:cubicBezTo>
                <a:cubicBezTo>
                  <a:pt x="19169" y="34764"/>
                  <a:pt x="19931" y="40967"/>
                  <a:pt x="21149" y="44269"/>
                </a:cubicBezTo>
                <a:cubicBezTo>
                  <a:pt x="20921" y="57571"/>
                  <a:pt x="20144" y="95142"/>
                  <a:pt x="11208" y="114198"/>
                </a:cubicBezTo>
                <a:moveTo>
                  <a:pt x="20362" y="27996"/>
                </a:moveTo>
                <a:cubicBezTo>
                  <a:pt x="20362" y="17972"/>
                  <a:pt x="21288" y="16227"/>
                  <a:pt x="21594" y="15661"/>
                </a:cubicBezTo>
                <a:lnTo>
                  <a:pt x="21981" y="14930"/>
                </a:lnTo>
                <a:lnTo>
                  <a:pt x="21946" y="8845"/>
                </a:lnTo>
                <a:lnTo>
                  <a:pt x="21594" y="8137"/>
                </a:lnTo>
                <a:cubicBezTo>
                  <a:pt x="20634" y="6250"/>
                  <a:pt x="17060" y="0"/>
                  <a:pt x="11203" y="0"/>
                </a:cubicBezTo>
                <a:cubicBezTo>
                  <a:pt x="5347" y="0"/>
                  <a:pt x="1773" y="6250"/>
                  <a:pt x="817" y="8137"/>
                </a:cubicBezTo>
                <a:lnTo>
                  <a:pt x="461" y="8845"/>
                </a:lnTo>
                <a:lnTo>
                  <a:pt x="431" y="14930"/>
                </a:lnTo>
                <a:lnTo>
                  <a:pt x="817" y="15661"/>
                </a:lnTo>
                <a:cubicBezTo>
                  <a:pt x="1119" y="16227"/>
                  <a:pt x="2050" y="17972"/>
                  <a:pt x="2050" y="27996"/>
                </a:cubicBezTo>
                <a:cubicBezTo>
                  <a:pt x="2050" y="33208"/>
                  <a:pt x="1401" y="37925"/>
                  <a:pt x="396" y="40000"/>
                </a:cubicBezTo>
                <a:lnTo>
                  <a:pt x="0" y="40802"/>
                </a:lnTo>
                <a:lnTo>
                  <a:pt x="65" y="44104"/>
                </a:lnTo>
                <a:cubicBezTo>
                  <a:pt x="174" y="50708"/>
                  <a:pt x="411" y="64411"/>
                  <a:pt x="1862" y="79151"/>
                </a:cubicBezTo>
                <a:cubicBezTo>
                  <a:pt x="3664" y="97453"/>
                  <a:pt x="6728" y="111156"/>
                  <a:pt x="10971" y="119906"/>
                </a:cubicBezTo>
                <a:lnTo>
                  <a:pt x="11208" y="120378"/>
                </a:lnTo>
                <a:lnTo>
                  <a:pt x="11441" y="119906"/>
                </a:lnTo>
                <a:cubicBezTo>
                  <a:pt x="15684" y="111156"/>
                  <a:pt x="18748" y="97453"/>
                  <a:pt x="20550" y="79151"/>
                </a:cubicBezTo>
                <a:cubicBezTo>
                  <a:pt x="22000" y="64434"/>
                  <a:pt x="22238" y="50708"/>
                  <a:pt x="22352" y="44128"/>
                </a:cubicBezTo>
                <a:lnTo>
                  <a:pt x="22411" y="40826"/>
                </a:lnTo>
                <a:lnTo>
                  <a:pt x="22015" y="40000"/>
                </a:lnTo>
                <a:cubicBezTo>
                  <a:pt x="21010" y="37925"/>
                  <a:pt x="20362" y="33208"/>
                  <a:pt x="20362" y="27996"/>
                </a:cubicBezTo>
                <a:moveTo>
                  <a:pt x="13109" y="24953"/>
                </a:moveTo>
                <a:lnTo>
                  <a:pt x="9307" y="24953"/>
                </a:lnTo>
                <a:lnTo>
                  <a:pt x="9307" y="46085"/>
                </a:lnTo>
                <a:lnTo>
                  <a:pt x="4872" y="46085"/>
                </a:lnTo>
                <a:lnTo>
                  <a:pt x="4872" y="64222"/>
                </a:lnTo>
                <a:lnTo>
                  <a:pt x="9307" y="64222"/>
                </a:lnTo>
                <a:lnTo>
                  <a:pt x="9307" y="85378"/>
                </a:lnTo>
                <a:lnTo>
                  <a:pt x="13109" y="85378"/>
                </a:lnTo>
                <a:lnTo>
                  <a:pt x="13109" y="64222"/>
                </a:lnTo>
                <a:lnTo>
                  <a:pt x="17545" y="64222"/>
                </a:lnTo>
                <a:lnTo>
                  <a:pt x="17545" y="46085"/>
                </a:lnTo>
                <a:lnTo>
                  <a:pt x="13109" y="46085"/>
                </a:lnTo>
                <a:lnTo>
                  <a:pt x="13109" y="24953"/>
                </a:lnTo>
                <a:close/>
                <a:moveTo>
                  <a:pt x="73961" y="4788"/>
                </a:moveTo>
                <a:lnTo>
                  <a:pt x="73278" y="19293"/>
                </a:lnTo>
                <a:cubicBezTo>
                  <a:pt x="72971" y="25944"/>
                  <a:pt x="72644" y="32878"/>
                  <a:pt x="72391" y="39458"/>
                </a:cubicBezTo>
                <a:cubicBezTo>
                  <a:pt x="72154" y="32878"/>
                  <a:pt x="71887" y="25967"/>
                  <a:pt x="71609" y="19293"/>
                </a:cubicBezTo>
                <a:lnTo>
                  <a:pt x="70986" y="4788"/>
                </a:lnTo>
                <a:lnTo>
                  <a:pt x="68075" y="4788"/>
                </a:lnTo>
                <a:lnTo>
                  <a:pt x="67451" y="19293"/>
                </a:lnTo>
                <a:cubicBezTo>
                  <a:pt x="67174" y="25944"/>
                  <a:pt x="66906" y="32878"/>
                  <a:pt x="66669" y="39458"/>
                </a:cubicBezTo>
                <a:cubicBezTo>
                  <a:pt x="66416" y="32878"/>
                  <a:pt x="66090" y="25967"/>
                  <a:pt x="65783" y="19293"/>
                </a:cubicBezTo>
                <a:lnTo>
                  <a:pt x="65099" y="4788"/>
                </a:lnTo>
                <a:lnTo>
                  <a:pt x="62010" y="4788"/>
                </a:lnTo>
                <a:lnTo>
                  <a:pt x="64852" y="55165"/>
                </a:lnTo>
                <a:lnTo>
                  <a:pt x="68164" y="55165"/>
                </a:lnTo>
                <a:lnTo>
                  <a:pt x="68817" y="40236"/>
                </a:lnTo>
                <a:cubicBezTo>
                  <a:pt x="69085" y="34151"/>
                  <a:pt x="69332" y="28019"/>
                  <a:pt x="69540" y="21840"/>
                </a:cubicBezTo>
                <a:cubicBezTo>
                  <a:pt x="69733" y="27996"/>
                  <a:pt x="69981" y="34151"/>
                  <a:pt x="70248" y="40236"/>
                </a:cubicBezTo>
                <a:lnTo>
                  <a:pt x="70901" y="55165"/>
                </a:lnTo>
                <a:lnTo>
                  <a:pt x="74213" y="55165"/>
                </a:lnTo>
                <a:lnTo>
                  <a:pt x="77055" y="4788"/>
                </a:lnTo>
                <a:lnTo>
                  <a:pt x="73966" y="4788"/>
                </a:lnTo>
                <a:close/>
                <a:moveTo>
                  <a:pt x="58644" y="84340"/>
                </a:moveTo>
                <a:cubicBezTo>
                  <a:pt x="58471" y="87807"/>
                  <a:pt x="58278" y="91557"/>
                  <a:pt x="58114" y="95142"/>
                </a:cubicBezTo>
                <a:cubicBezTo>
                  <a:pt x="57951" y="91557"/>
                  <a:pt x="57758" y="87807"/>
                  <a:pt x="57580" y="84340"/>
                </a:cubicBezTo>
                <a:lnTo>
                  <a:pt x="56575" y="65236"/>
                </a:lnTo>
                <a:lnTo>
                  <a:pt x="52045" y="65236"/>
                </a:lnTo>
                <a:lnTo>
                  <a:pt x="52045" y="115590"/>
                </a:lnTo>
                <a:lnTo>
                  <a:pt x="54857" y="115590"/>
                </a:lnTo>
                <a:lnTo>
                  <a:pt x="54857" y="101321"/>
                </a:lnTo>
                <a:cubicBezTo>
                  <a:pt x="54857" y="92901"/>
                  <a:pt x="54842" y="85826"/>
                  <a:pt x="54768" y="77760"/>
                </a:cubicBezTo>
                <a:cubicBezTo>
                  <a:pt x="54961" y="81439"/>
                  <a:pt x="55134" y="84694"/>
                  <a:pt x="55387" y="88939"/>
                </a:cubicBezTo>
                <a:lnTo>
                  <a:pt x="56911" y="115590"/>
                </a:lnTo>
                <a:lnTo>
                  <a:pt x="59307" y="115590"/>
                </a:lnTo>
                <a:lnTo>
                  <a:pt x="60832" y="88939"/>
                </a:lnTo>
                <a:cubicBezTo>
                  <a:pt x="61080" y="84694"/>
                  <a:pt x="61263" y="81439"/>
                  <a:pt x="61451" y="77760"/>
                </a:cubicBezTo>
                <a:cubicBezTo>
                  <a:pt x="61377" y="85826"/>
                  <a:pt x="61362" y="92901"/>
                  <a:pt x="61362" y="101321"/>
                </a:cubicBezTo>
                <a:lnTo>
                  <a:pt x="61362" y="115590"/>
                </a:lnTo>
                <a:lnTo>
                  <a:pt x="64174" y="115590"/>
                </a:lnTo>
                <a:lnTo>
                  <a:pt x="64174" y="65236"/>
                </a:lnTo>
                <a:lnTo>
                  <a:pt x="59644" y="65236"/>
                </a:lnTo>
                <a:lnTo>
                  <a:pt x="58639" y="84340"/>
                </a:lnTo>
                <a:close/>
                <a:moveTo>
                  <a:pt x="65659" y="115590"/>
                </a:moveTo>
                <a:lnTo>
                  <a:pt x="73971" y="115590"/>
                </a:lnTo>
                <a:lnTo>
                  <a:pt x="73971" y="103019"/>
                </a:lnTo>
                <a:lnTo>
                  <a:pt x="68619" y="103019"/>
                </a:lnTo>
                <a:lnTo>
                  <a:pt x="68619" y="96297"/>
                </a:lnTo>
                <a:lnTo>
                  <a:pt x="73500" y="96297"/>
                </a:lnTo>
                <a:lnTo>
                  <a:pt x="73500" y="84411"/>
                </a:lnTo>
                <a:lnTo>
                  <a:pt x="68619" y="84411"/>
                </a:lnTo>
                <a:lnTo>
                  <a:pt x="68619" y="77831"/>
                </a:lnTo>
                <a:lnTo>
                  <a:pt x="73971" y="77831"/>
                </a:lnTo>
                <a:lnTo>
                  <a:pt x="73971" y="65236"/>
                </a:lnTo>
                <a:lnTo>
                  <a:pt x="65659" y="65236"/>
                </a:lnTo>
                <a:lnTo>
                  <a:pt x="65659" y="115614"/>
                </a:lnTo>
                <a:close/>
                <a:moveTo>
                  <a:pt x="77718" y="55165"/>
                </a:moveTo>
                <a:lnTo>
                  <a:pt x="86030" y="55165"/>
                </a:lnTo>
                <a:lnTo>
                  <a:pt x="86030" y="42571"/>
                </a:lnTo>
                <a:lnTo>
                  <a:pt x="80674" y="42571"/>
                </a:lnTo>
                <a:lnTo>
                  <a:pt x="80674" y="35849"/>
                </a:lnTo>
                <a:lnTo>
                  <a:pt x="85555" y="35849"/>
                </a:lnTo>
                <a:lnTo>
                  <a:pt x="85555" y="23986"/>
                </a:lnTo>
                <a:lnTo>
                  <a:pt x="80674" y="23986"/>
                </a:lnTo>
                <a:lnTo>
                  <a:pt x="80674" y="17406"/>
                </a:lnTo>
                <a:lnTo>
                  <a:pt x="86030" y="17406"/>
                </a:lnTo>
                <a:lnTo>
                  <a:pt x="86030" y="4788"/>
                </a:lnTo>
                <a:lnTo>
                  <a:pt x="77718" y="4788"/>
                </a:lnTo>
                <a:lnTo>
                  <a:pt x="77718" y="55165"/>
                </a:lnTo>
                <a:close/>
                <a:moveTo>
                  <a:pt x="75085" y="115590"/>
                </a:moveTo>
                <a:lnTo>
                  <a:pt x="83396" y="115590"/>
                </a:lnTo>
                <a:lnTo>
                  <a:pt x="83396" y="103019"/>
                </a:lnTo>
                <a:lnTo>
                  <a:pt x="78040" y="103019"/>
                </a:lnTo>
                <a:lnTo>
                  <a:pt x="78040" y="96297"/>
                </a:lnTo>
                <a:lnTo>
                  <a:pt x="82921" y="96297"/>
                </a:lnTo>
                <a:lnTo>
                  <a:pt x="82921" y="84411"/>
                </a:lnTo>
                <a:lnTo>
                  <a:pt x="78040" y="84411"/>
                </a:lnTo>
                <a:lnTo>
                  <a:pt x="78040" y="77831"/>
                </a:lnTo>
                <a:lnTo>
                  <a:pt x="83396" y="77831"/>
                </a:lnTo>
                <a:lnTo>
                  <a:pt x="83396" y="65236"/>
                </a:lnTo>
                <a:lnTo>
                  <a:pt x="75085" y="65236"/>
                </a:lnTo>
                <a:lnTo>
                  <a:pt x="75085" y="115614"/>
                </a:lnTo>
                <a:close/>
                <a:moveTo>
                  <a:pt x="87139" y="55165"/>
                </a:moveTo>
                <a:lnTo>
                  <a:pt x="90099" y="55165"/>
                </a:lnTo>
                <a:lnTo>
                  <a:pt x="90099" y="4788"/>
                </a:lnTo>
                <a:lnTo>
                  <a:pt x="87139" y="4788"/>
                </a:lnTo>
                <a:lnTo>
                  <a:pt x="87139" y="55165"/>
                </a:lnTo>
                <a:close/>
                <a:moveTo>
                  <a:pt x="54758" y="35779"/>
                </a:moveTo>
                <a:lnTo>
                  <a:pt x="58382" y="35779"/>
                </a:lnTo>
                <a:lnTo>
                  <a:pt x="58382" y="55165"/>
                </a:lnTo>
                <a:lnTo>
                  <a:pt x="61342" y="55165"/>
                </a:lnTo>
                <a:lnTo>
                  <a:pt x="61342" y="4788"/>
                </a:lnTo>
                <a:lnTo>
                  <a:pt x="58382" y="4788"/>
                </a:lnTo>
                <a:lnTo>
                  <a:pt x="58382" y="23184"/>
                </a:lnTo>
                <a:lnTo>
                  <a:pt x="54758" y="23184"/>
                </a:lnTo>
                <a:lnTo>
                  <a:pt x="54758" y="4788"/>
                </a:lnTo>
                <a:lnTo>
                  <a:pt x="51797" y="4788"/>
                </a:lnTo>
                <a:lnTo>
                  <a:pt x="51797" y="55165"/>
                </a:lnTo>
                <a:lnTo>
                  <a:pt x="54758" y="55165"/>
                </a:lnTo>
                <a:lnTo>
                  <a:pt x="54758" y="35779"/>
                </a:lnTo>
                <a:close/>
                <a:moveTo>
                  <a:pt x="34990" y="45543"/>
                </a:moveTo>
                <a:cubicBezTo>
                  <a:pt x="33986" y="45543"/>
                  <a:pt x="33189" y="44552"/>
                  <a:pt x="33159" y="38609"/>
                </a:cubicBezTo>
                <a:lnTo>
                  <a:pt x="30317" y="38609"/>
                </a:lnTo>
                <a:cubicBezTo>
                  <a:pt x="30317" y="48939"/>
                  <a:pt x="31842" y="56297"/>
                  <a:pt x="35025" y="56297"/>
                </a:cubicBezTo>
                <a:cubicBezTo>
                  <a:pt x="37773" y="56297"/>
                  <a:pt x="39669" y="51203"/>
                  <a:pt x="39669" y="39953"/>
                </a:cubicBezTo>
                <a:cubicBezTo>
                  <a:pt x="39669" y="30991"/>
                  <a:pt x="38486" y="26321"/>
                  <a:pt x="35911" y="24269"/>
                </a:cubicBezTo>
                <a:lnTo>
                  <a:pt x="35035" y="23562"/>
                </a:lnTo>
                <a:cubicBezTo>
                  <a:pt x="33986" y="22713"/>
                  <a:pt x="33500" y="21651"/>
                  <a:pt x="33500" y="18609"/>
                </a:cubicBezTo>
                <a:cubicBezTo>
                  <a:pt x="33500" y="15991"/>
                  <a:pt x="33911" y="14434"/>
                  <a:pt x="34847" y="14434"/>
                </a:cubicBezTo>
                <a:cubicBezTo>
                  <a:pt x="36000" y="14434"/>
                  <a:pt x="36476" y="16345"/>
                  <a:pt x="36515" y="20307"/>
                </a:cubicBezTo>
                <a:lnTo>
                  <a:pt x="39297" y="20307"/>
                </a:lnTo>
                <a:cubicBezTo>
                  <a:pt x="39179" y="9269"/>
                  <a:pt x="37580" y="3680"/>
                  <a:pt x="34797" y="3680"/>
                </a:cubicBezTo>
                <a:cubicBezTo>
                  <a:pt x="31842" y="3680"/>
                  <a:pt x="30481" y="10543"/>
                  <a:pt x="30481" y="19246"/>
                </a:cubicBezTo>
                <a:cubicBezTo>
                  <a:pt x="30481" y="28349"/>
                  <a:pt x="31753" y="33656"/>
                  <a:pt x="34134" y="35519"/>
                </a:cubicBezTo>
                <a:lnTo>
                  <a:pt x="34961" y="36156"/>
                </a:lnTo>
                <a:cubicBezTo>
                  <a:pt x="36248" y="37123"/>
                  <a:pt x="36619" y="38137"/>
                  <a:pt x="36619" y="41014"/>
                </a:cubicBezTo>
                <a:cubicBezTo>
                  <a:pt x="36619" y="43915"/>
                  <a:pt x="36144" y="45543"/>
                  <a:pt x="34990" y="45543"/>
                </a:cubicBezTo>
                <a:moveTo>
                  <a:pt x="95070" y="42713"/>
                </a:moveTo>
                <a:cubicBezTo>
                  <a:pt x="95748" y="39269"/>
                  <a:pt x="96396" y="35849"/>
                  <a:pt x="97050" y="32335"/>
                </a:cubicBezTo>
                <a:lnTo>
                  <a:pt x="100174" y="15566"/>
                </a:lnTo>
                <a:lnTo>
                  <a:pt x="100174" y="4788"/>
                </a:lnTo>
                <a:lnTo>
                  <a:pt x="91357" y="4788"/>
                </a:lnTo>
                <a:lnTo>
                  <a:pt x="91357" y="17382"/>
                </a:lnTo>
                <a:lnTo>
                  <a:pt x="93233" y="17382"/>
                </a:lnTo>
                <a:cubicBezTo>
                  <a:pt x="94253" y="17382"/>
                  <a:pt x="95273" y="17312"/>
                  <a:pt x="96297" y="17241"/>
                </a:cubicBezTo>
                <a:cubicBezTo>
                  <a:pt x="95614" y="20708"/>
                  <a:pt x="94966" y="24104"/>
                  <a:pt x="94312" y="27642"/>
                </a:cubicBezTo>
                <a:lnTo>
                  <a:pt x="91203" y="44246"/>
                </a:lnTo>
                <a:lnTo>
                  <a:pt x="91203" y="55142"/>
                </a:lnTo>
                <a:lnTo>
                  <a:pt x="100243" y="55142"/>
                </a:lnTo>
                <a:lnTo>
                  <a:pt x="100243" y="42571"/>
                </a:lnTo>
                <a:lnTo>
                  <a:pt x="98129" y="42571"/>
                </a:lnTo>
                <a:cubicBezTo>
                  <a:pt x="97109" y="42571"/>
                  <a:pt x="96090" y="42642"/>
                  <a:pt x="95065" y="42713"/>
                </a:cubicBezTo>
                <a:moveTo>
                  <a:pt x="115510" y="27430"/>
                </a:moveTo>
                <a:lnTo>
                  <a:pt x="113738" y="27430"/>
                </a:lnTo>
                <a:lnTo>
                  <a:pt x="113738" y="15826"/>
                </a:lnTo>
                <a:lnTo>
                  <a:pt x="115510" y="15826"/>
                </a:lnTo>
                <a:cubicBezTo>
                  <a:pt x="116382" y="15826"/>
                  <a:pt x="116827" y="18019"/>
                  <a:pt x="116827" y="21628"/>
                </a:cubicBezTo>
                <a:cubicBezTo>
                  <a:pt x="116827" y="25236"/>
                  <a:pt x="116382" y="27430"/>
                  <a:pt x="115510" y="27430"/>
                </a:cubicBezTo>
                <a:moveTo>
                  <a:pt x="119743" y="50071"/>
                </a:moveTo>
                <a:lnTo>
                  <a:pt x="119684" y="43349"/>
                </a:lnTo>
                <a:cubicBezTo>
                  <a:pt x="119639" y="37972"/>
                  <a:pt x="119461" y="33727"/>
                  <a:pt x="118233" y="31533"/>
                </a:cubicBezTo>
                <a:cubicBezTo>
                  <a:pt x="119357" y="29128"/>
                  <a:pt x="119877" y="24599"/>
                  <a:pt x="119877" y="19741"/>
                </a:cubicBezTo>
                <a:cubicBezTo>
                  <a:pt x="119877" y="11887"/>
                  <a:pt x="118822" y="4812"/>
                  <a:pt x="115956" y="4812"/>
                </a:cubicBezTo>
                <a:lnTo>
                  <a:pt x="110773" y="4812"/>
                </a:lnTo>
                <a:lnTo>
                  <a:pt x="110773" y="55189"/>
                </a:lnTo>
                <a:lnTo>
                  <a:pt x="113733" y="55189"/>
                </a:lnTo>
                <a:lnTo>
                  <a:pt x="113733" y="37783"/>
                </a:lnTo>
                <a:lnTo>
                  <a:pt x="115273" y="37783"/>
                </a:lnTo>
                <a:cubicBezTo>
                  <a:pt x="116099" y="37783"/>
                  <a:pt x="116659" y="38632"/>
                  <a:pt x="116703" y="44364"/>
                </a:cubicBezTo>
                <a:lnTo>
                  <a:pt x="116748" y="50095"/>
                </a:lnTo>
                <a:cubicBezTo>
                  <a:pt x="116763" y="52288"/>
                  <a:pt x="116822" y="53845"/>
                  <a:pt x="116956" y="55189"/>
                </a:cubicBezTo>
                <a:lnTo>
                  <a:pt x="120000" y="55189"/>
                </a:lnTo>
                <a:cubicBezTo>
                  <a:pt x="119857" y="53963"/>
                  <a:pt x="119753" y="52217"/>
                  <a:pt x="119738" y="50095"/>
                </a:cubicBezTo>
                <a:moveTo>
                  <a:pt x="50753" y="35448"/>
                </a:moveTo>
                <a:lnTo>
                  <a:pt x="47792" y="35448"/>
                </a:lnTo>
                <a:cubicBezTo>
                  <a:pt x="47570" y="40967"/>
                  <a:pt x="46698" y="44081"/>
                  <a:pt x="45575" y="44081"/>
                </a:cubicBezTo>
                <a:cubicBezTo>
                  <a:pt x="44020" y="44081"/>
                  <a:pt x="43253" y="38774"/>
                  <a:pt x="43253" y="30000"/>
                </a:cubicBezTo>
                <a:cubicBezTo>
                  <a:pt x="43253" y="21227"/>
                  <a:pt x="44020" y="15920"/>
                  <a:pt x="45575" y="15920"/>
                </a:cubicBezTo>
                <a:cubicBezTo>
                  <a:pt x="46654" y="15920"/>
                  <a:pt x="47471" y="18703"/>
                  <a:pt x="47748" y="23562"/>
                </a:cubicBezTo>
                <a:lnTo>
                  <a:pt x="50738" y="23562"/>
                </a:lnTo>
                <a:cubicBezTo>
                  <a:pt x="50357" y="10849"/>
                  <a:pt x="48238" y="3703"/>
                  <a:pt x="45575" y="3703"/>
                </a:cubicBezTo>
                <a:cubicBezTo>
                  <a:pt x="42203" y="3703"/>
                  <a:pt x="40179" y="13892"/>
                  <a:pt x="40179" y="30000"/>
                </a:cubicBezTo>
                <a:cubicBezTo>
                  <a:pt x="40179" y="46132"/>
                  <a:pt x="42322" y="56321"/>
                  <a:pt x="45575" y="56321"/>
                </a:cubicBezTo>
                <a:cubicBezTo>
                  <a:pt x="48297" y="56321"/>
                  <a:pt x="50416" y="48963"/>
                  <a:pt x="50753" y="35448"/>
                </a:cubicBezTo>
                <a:moveTo>
                  <a:pt x="34243" y="97382"/>
                </a:moveTo>
                <a:lnTo>
                  <a:pt x="35015" y="85779"/>
                </a:lnTo>
                <a:cubicBezTo>
                  <a:pt x="35193" y="83161"/>
                  <a:pt x="35357" y="80472"/>
                  <a:pt x="35520" y="77783"/>
                </a:cubicBezTo>
                <a:cubicBezTo>
                  <a:pt x="35664" y="80472"/>
                  <a:pt x="35847" y="83161"/>
                  <a:pt x="36020" y="85779"/>
                </a:cubicBezTo>
                <a:lnTo>
                  <a:pt x="36807" y="97382"/>
                </a:lnTo>
                <a:lnTo>
                  <a:pt x="34243" y="97382"/>
                </a:lnTo>
                <a:close/>
                <a:moveTo>
                  <a:pt x="33758" y="65260"/>
                </a:moveTo>
                <a:lnTo>
                  <a:pt x="30015" y="115637"/>
                </a:lnTo>
                <a:lnTo>
                  <a:pt x="33035" y="115637"/>
                </a:lnTo>
                <a:lnTo>
                  <a:pt x="33476" y="109057"/>
                </a:lnTo>
                <a:lnTo>
                  <a:pt x="37604" y="109057"/>
                </a:lnTo>
                <a:lnTo>
                  <a:pt x="38050" y="115637"/>
                </a:lnTo>
                <a:lnTo>
                  <a:pt x="41189" y="115637"/>
                </a:lnTo>
                <a:lnTo>
                  <a:pt x="37312" y="65260"/>
                </a:lnTo>
                <a:lnTo>
                  <a:pt x="33758" y="65260"/>
                </a:lnTo>
                <a:close/>
                <a:moveTo>
                  <a:pt x="46585" y="87901"/>
                </a:moveTo>
                <a:lnTo>
                  <a:pt x="44807" y="87901"/>
                </a:lnTo>
                <a:lnTo>
                  <a:pt x="44807" y="76297"/>
                </a:lnTo>
                <a:lnTo>
                  <a:pt x="46585" y="76297"/>
                </a:lnTo>
                <a:cubicBezTo>
                  <a:pt x="47456" y="76297"/>
                  <a:pt x="47901" y="78491"/>
                  <a:pt x="47901" y="82099"/>
                </a:cubicBezTo>
                <a:cubicBezTo>
                  <a:pt x="47901" y="85708"/>
                  <a:pt x="47456" y="87901"/>
                  <a:pt x="46585" y="87901"/>
                </a:cubicBezTo>
                <a:moveTo>
                  <a:pt x="50753" y="103821"/>
                </a:moveTo>
                <a:cubicBezTo>
                  <a:pt x="50713" y="98444"/>
                  <a:pt x="50530" y="94198"/>
                  <a:pt x="49302" y="92005"/>
                </a:cubicBezTo>
                <a:cubicBezTo>
                  <a:pt x="50426" y="89623"/>
                  <a:pt x="50946" y="85095"/>
                  <a:pt x="50946" y="80213"/>
                </a:cubicBezTo>
                <a:cubicBezTo>
                  <a:pt x="50946" y="72359"/>
                  <a:pt x="49896" y="65283"/>
                  <a:pt x="47025" y="65283"/>
                </a:cubicBezTo>
                <a:lnTo>
                  <a:pt x="41847" y="65283"/>
                </a:lnTo>
                <a:lnTo>
                  <a:pt x="41847" y="115661"/>
                </a:lnTo>
                <a:lnTo>
                  <a:pt x="44802" y="115661"/>
                </a:lnTo>
                <a:lnTo>
                  <a:pt x="44802" y="98255"/>
                </a:lnTo>
                <a:lnTo>
                  <a:pt x="46342" y="98255"/>
                </a:lnTo>
                <a:cubicBezTo>
                  <a:pt x="47169" y="98255"/>
                  <a:pt x="47733" y="99104"/>
                  <a:pt x="47773" y="104835"/>
                </a:cubicBezTo>
                <a:lnTo>
                  <a:pt x="47817" y="110566"/>
                </a:lnTo>
                <a:cubicBezTo>
                  <a:pt x="47832" y="112760"/>
                  <a:pt x="47891" y="114316"/>
                  <a:pt x="48025" y="115661"/>
                </a:cubicBezTo>
                <a:lnTo>
                  <a:pt x="51075" y="115661"/>
                </a:lnTo>
                <a:cubicBezTo>
                  <a:pt x="50926" y="114458"/>
                  <a:pt x="50822" y="112689"/>
                  <a:pt x="50807" y="110566"/>
                </a:cubicBezTo>
                <a:lnTo>
                  <a:pt x="50748" y="103845"/>
                </a:lnTo>
                <a:close/>
                <a:moveTo>
                  <a:pt x="101347" y="55213"/>
                </a:moveTo>
                <a:lnTo>
                  <a:pt x="109664" y="55213"/>
                </a:lnTo>
                <a:lnTo>
                  <a:pt x="109664" y="42618"/>
                </a:lnTo>
                <a:lnTo>
                  <a:pt x="104307" y="42618"/>
                </a:lnTo>
                <a:lnTo>
                  <a:pt x="104307" y="35897"/>
                </a:lnTo>
                <a:lnTo>
                  <a:pt x="109189" y="35897"/>
                </a:lnTo>
                <a:lnTo>
                  <a:pt x="109189" y="24010"/>
                </a:lnTo>
                <a:lnTo>
                  <a:pt x="104307" y="24010"/>
                </a:lnTo>
                <a:lnTo>
                  <a:pt x="104307" y="17430"/>
                </a:lnTo>
                <a:lnTo>
                  <a:pt x="109664" y="17430"/>
                </a:lnTo>
                <a:lnTo>
                  <a:pt x="109664" y="4788"/>
                </a:lnTo>
                <a:lnTo>
                  <a:pt x="101347" y="4788"/>
                </a:lnTo>
                <a:lnTo>
                  <a:pt x="101347" y="55165"/>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7"/>
          <p:cNvSpPr txBox="1"/>
          <p:nvPr>
            <p:ph idx="4" type="body"/>
          </p:nvPr>
        </p:nvSpPr>
        <p:spPr>
          <a:xfrm>
            <a:off x="378000" y="6022799"/>
            <a:ext cx="11437200" cy="2340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lt1"/>
              </a:buClr>
              <a:buSzPts val="1500"/>
              <a:buNone/>
              <a:defRPr sz="1500">
                <a:solidFill>
                  <a:schemeClr val="lt1"/>
                </a:solidFill>
              </a:defRPr>
            </a:lvl1pPr>
            <a:lvl2pPr indent="-342900" lvl="1" marL="914400" algn="l">
              <a:lnSpc>
                <a:spcPct val="105000"/>
              </a:lnSpc>
              <a:spcBef>
                <a:spcPts val="0"/>
              </a:spcBef>
              <a:spcAft>
                <a:spcPts val="0"/>
              </a:spcAft>
              <a:buSzPts val="1800"/>
              <a:buChar char="▪"/>
              <a:defRPr sz="1500"/>
            </a:lvl2pPr>
            <a:lvl3pPr indent="-323850" lvl="2" marL="1371600" algn="l">
              <a:lnSpc>
                <a:spcPct val="105000"/>
              </a:lnSpc>
              <a:spcBef>
                <a:spcPts val="0"/>
              </a:spcBef>
              <a:spcAft>
                <a:spcPts val="0"/>
              </a:spcAft>
              <a:buClr>
                <a:schemeClr val="dk1"/>
              </a:buClr>
              <a:buSzPts val="1500"/>
              <a:buChar char="–"/>
              <a:defRPr sz="1500"/>
            </a:lvl3pPr>
            <a:lvl4pPr indent="-323850" lvl="3" marL="1828800" algn="l">
              <a:lnSpc>
                <a:spcPct val="105000"/>
              </a:lnSpc>
              <a:spcBef>
                <a:spcPts val="0"/>
              </a:spcBef>
              <a:spcAft>
                <a:spcPts val="0"/>
              </a:spcAft>
              <a:buClr>
                <a:schemeClr val="dk1"/>
              </a:buClr>
              <a:buSzPts val="1500"/>
              <a:buChar char="–"/>
              <a:defRPr sz="1500"/>
            </a:lvl4pPr>
            <a:lvl5pPr indent="-323850" lvl="4" marL="2286000" algn="l">
              <a:lnSpc>
                <a:spcPct val="105000"/>
              </a:lnSpc>
              <a:spcBef>
                <a:spcPts val="0"/>
              </a:spcBef>
              <a:spcAft>
                <a:spcPts val="0"/>
              </a:spcAft>
              <a:buClr>
                <a:schemeClr val="dk1"/>
              </a:buClr>
              <a:buSzPts val="1500"/>
              <a:buChar char="–"/>
              <a:defRPr sz="15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27"/>
          <p:cNvSpPr txBox="1"/>
          <p:nvPr>
            <p:ph idx="5" type="body"/>
          </p:nvPr>
        </p:nvSpPr>
        <p:spPr>
          <a:xfrm>
            <a:off x="10440000" y="381600"/>
            <a:ext cx="896400" cy="1188000"/>
          </a:xfrm>
          <a:prstGeom prst="rect">
            <a:avLst/>
          </a:prstGeom>
          <a:noFill/>
          <a:ln>
            <a:noFill/>
          </a:ln>
        </p:spPr>
        <p:txBody>
          <a:bodyPr anchorCtr="0" anchor="t" bIns="0" lIns="0" spcFirstLastPara="1" rIns="0" wrap="square" tIns="36000">
            <a:noAutofit/>
          </a:bodyPr>
          <a:lstStyle>
            <a:lvl1pPr indent="-228600" lvl="0" marL="457200" algn="ctr">
              <a:lnSpc>
                <a:spcPct val="105000"/>
              </a:lnSpc>
              <a:spcBef>
                <a:spcPts val="0"/>
              </a:spcBef>
              <a:spcAft>
                <a:spcPts val="0"/>
              </a:spcAft>
              <a:buClr>
                <a:schemeClr val="dk1"/>
              </a:buClr>
              <a:buSzPts val="850"/>
              <a:buNone/>
              <a:defRPr b="1" sz="850"/>
            </a:lvl1pPr>
            <a:lvl2pPr indent="-320040" lvl="1" marL="914400" algn="l">
              <a:lnSpc>
                <a:spcPct val="105000"/>
              </a:lnSpc>
              <a:spcBef>
                <a:spcPts val="0"/>
              </a:spcBef>
              <a:spcAft>
                <a:spcPts val="0"/>
              </a:spcAft>
              <a:buSzPts val="1440"/>
              <a:buChar char="▪"/>
              <a:defRPr sz="1200"/>
            </a:lvl2pPr>
            <a:lvl3pPr indent="-304800" lvl="2" marL="1371600" algn="l">
              <a:lnSpc>
                <a:spcPct val="105000"/>
              </a:lnSpc>
              <a:spcBef>
                <a:spcPts val="0"/>
              </a:spcBef>
              <a:spcAft>
                <a:spcPts val="0"/>
              </a:spcAft>
              <a:buClr>
                <a:schemeClr val="dk1"/>
              </a:buClr>
              <a:buSzPts val="1200"/>
              <a:buChar char="–"/>
              <a:defRPr sz="1200"/>
            </a:lvl3pPr>
            <a:lvl4pPr indent="-304800" lvl="3" marL="1828800" algn="l">
              <a:lnSpc>
                <a:spcPct val="105000"/>
              </a:lnSpc>
              <a:spcBef>
                <a:spcPts val="0"/>
              </a:spcBef>
              <a:spcAft>
                <a:spcPts val="0"/>
              </a:spcAft>
              <a:buClr>
                <a:schemeClr val="dk1"/>
              </a:buClr>
              <a:buSzPts val="1200"/>
              <a:buChar char="–"/>
              <a:defRPr sz="1200"/>
            </a:lvl4pPr>
            <a:lvl5pPr indent="-304800" lvl="4" marL="2286000" algn="l">
              <a:lnSpc>
                <a:spcPct val="105000"/>
              </a:lnSpc>
              <a:spcBef>
                <a:spcPts val="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piteltitel hell">
  <p:cSld name="Kapiteltitel hell">
    <p:spTree>
      <p:nvGrpSpPr>
        <p:cNvPr id="69" name="Shape 69"/>
        <p:cNvGrpSpPr/>
        <p:nvPr/>
      </p:nvGrpSpPr>
      <p:grpSpPr>
        <a:xfrm>
          <a:off x="0" y="0"/>
          <a:ext cx="0" cy="0"/>
          <a:chOff x="0" y="0"/>
          <a:chExt cx="0" cy="0"/>
        </a:xfrm>
      </p:grpSpPr>
      <p:sp>
        <p:nvSpPr>
          <p:cNvPr id="70" name="Google Shape;70;p28"/>
          <p:cNvSpPr/>
          <p:nvPr/>
        </p:nvSpPr>
        <p:spPr>
          <a:xfrm>
            <a:off x="0" y="1370803"/>
            <a:ext cx="12193200" cy="72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5000"/>
              </a:lnSpc>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71" name="Google Shape;71;p28"/>
          <p:cNvSpPr txBox="1"/>
          <p:nvPr>
            <p:ph type="ctrTitle"/>
          </p:nvPr>
        </p:nvSpPr>
        <p:spPr>
          <a:xfrm>
            <a:off x="386783" y="2761200"/>
            <a:ext cx="11436175" cy="1224000"/>
          </a:xfrm>
          <a:prstGeom prst="rect">
            <a:avLst/>
          </a:prstGeom>
          <a:noFill/>
          <a:ln>
            <a:noFill/>
          </a:ln>
        </p:spPr>
        <p:txBody>
          <a:bodyPr anchorCtr="0" anchor="t" bIns="0" lIns="0" spcFirstLastPara="1" rIns="0" wrap="square" tIns="0">
            <a:noAutofit/>
          </a:bodyPr>
          <a:lstStyle>
            <a:lvl1pPr lvl="0" algn="l">
              <a:lnSpc>
                <a:spcPct val="94000"/>
              </a:lnSpc>
              <a:spcBef>
                <a:spcPts val="0"/>
              </a:spcBef>
              <a:spcAft>
                <a:spcPts val="0"/>
              </a:spcAft>
              <a:buClr>
                <a:schemeClr val="dk1"/>
              </a:buClr>
              <a:buSzPts val="4000"/>
              <a:buFont typeface="Arial"/>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28"/>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73" name="Google Shape;73;p28"/>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dk1"/>
              </a:buClr>
              <a:buSzPts val="800"/>
              <a:buNone/>
              <a:defRPr>
                <a:solidFill>
                  <a:schemeClr val="dk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74" name="Google Shape;74;p28"/>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dk1"/>
              </a:buClr>
              <a:buSzPts val="800"/>
              <a:buNone/>
              <a:defRPr sz="800">
                <a:solidFill>
                  <a:schemeClr val="dk1"/>
                </a:solidFill>
                <a:latin typeface="Arial"/>
                <a:ea typeface="Arial"/>
                <a:cs typeface="Arial"/>
                <a:sym typeface="Arial"/>
              </a:defRPr>
            </a:lvl1pPr>
            <a:lvl2pPr indent="0" lvl="1" marL="0" algn="r">
              <a:lnSpc>
                <a:spcPct val="105000"/>
              </a:lnSpc>
              <a:spcBef>
                <a:spcPts val="0"/>
              </a:spcBef>
              <a:buClr>
                <a:schemeClr val="dk1"/>
              </a:buClr>
              <a:buSzPts val="800"/>
              <a:buNone/>
              <a:defRPr sz="800">
                <a:solidFill>
                  <a:schemeClr val="dk1"/>
                </a:solidFill>
                <a:latin typeface="Arial"/>
                <a:ea typeface="Arial"/>
                <a:cs typeface="Arial"/>
                <a:sym typeface="Arial"/>
              </a:defRPr>
            </a:lvl2pPr>
            <a:lvl3pPr indent="0" lvl="2" marL="0" algn="r">
              <a:lnSpc>
                <a:spcPct val="105000"/>
              </a:lnSpc>
              <a:spcBef>
                <a:spcPts val="0"/>
              </a:spcBef>
              <a:buClr>
                <a:schemeClr val="dk1"/>
              </a:buClr>
              <a:buSzPts val="800"/>
              <a:buNone/>
              <a:defRPr sz="800">
                <a:solidFill>
                  <a:schemeClr val="dk1"/>
                </a:solidFill>
                <a:latin typeface="Arial"/>
                <a:ea typeface="Arial"/>
                <a:cs typeface="Arial"/>
                <a:sym typeface="Arial"/>
              </a:defRPr>
            </a:lvl3pPr>
            <a:lvl4pPr indent="0" lvl="3" marL="0" algn="r">
              <a:lnSpc>
                <a:spcPct val="105000"/>
              </a:lnSpc>
              <a:spcBef>
                <a:spcPts val="0"/>
              </a:spcBef>
              <a:buClr>
                <a:schemeClr val="dk1"/>
              </a:buClr>
              <a:buSzPts val="800"/>
              <a:buNone/>
              <a:defRPr sz="800">
                <a:solidFill>
                  <a:schemeClr val="dk1"/>
                </a:solidFill>
                <a:latin typeface="Arial"/>
                <a:ea typeface="Arial"/>
                <a:cs typeface="Arial"/>
                <a:sym typeface="Arial"/>
              </a:defRPr>
            </a:lvl4pPr>
            <a:lvl5pPr indent="0" lvl="4" marL="0" algn="r">
              <a:lnSpc>
                <a:spcPct val="105000"/>
              </a:lnSpc>
              <a:spcBef>
                <a:spcPts val="0"/>
              </a:spcBef>
              <a:buClr>
                <a:schemeClr val="dk1"/>
              </a:buClr>
              <a:buSzPts val="800"/>
              <a:buNone/>
              <a:defRPr sz="800">
                <a:solidFill>
                  <a:schemeClr val="dk1"/>
                </a:solidFill>
                <a:latin typeface="Arial"/>
                <a:ea typeface="Arial"/>
                <a:cs typeface="Arial"/>
                <a:sym typeface="Arial"/>
              </a:defRPr>
            </a:lvl5pPr>
            <a:lvl6pPr indent="0" lvl="5" marL="0" algn="r">
              <a:lnSpc>
                <a:spcPct val="105000"/>
              </a:lnSpc>
              <a:spcBef>
                <a:spcPts val="0"/>
              </a:spcBef>
              <a:buClr>
                <a:schemeClr val="dk1"/>
              </a:buClr>
              <a:buSzPts val="800"/>
              <a:buNone/>
              <a:defRPr sz="800">
                <a:solidFill>
                  <a:schemeClr val="dk1"/>
                </a:solidFill>
                <a:latin typeface="Arial"/>
                <a:ea typeface="Arial"/>
                <a:cs typeface="Arial"/>
                <a:sym typeface="Arial"/>
              </a:defRPr>
            </a:lvl6pPr>
            <a:lvl7pPr indent="0" lvl="6" marL="0" algn="r">
              <a:lnSpc>
                <a:spcPct val="105000"/>
              </a:lnSpc>
              <a:spcBef>
                <a:spcPts val="0"/>
              </a:spcBef>
              <a:buClr>
                <a:schemeClr val="dk1"/>
              </a:buClr>
              <a:buSzPts val="800"/>
              <a:buNone/>
              <a:defRPr sz="800">
                <a:solidFill>
                  <a:schemeClr val="dk1"/>
                </a:solidFill>
                <a:latin typeface="Arial"/>
                <a:ea typeface="Arial"/>
                <a:cs typeface="Arial"/>
                <a:sym typeface="Arial"/>
              </a:defRPr>
            </a:lvl7pPr>
            <a:lvl8pPr indent="0" lvl="7" marL="0" algn="r">
              <a:lnSpc>
                <a:spcPct val="105000"/>
              </a:lnSpc>
              <a:spcBef>
                <a:spcPts val="0"/>
              </a:spcBef>
              <a:buClr>
                <a:schemeClr val="dk1"/>
              </a:buClr>
              <a:buSzPts val="800"/>
              <a:buNone/>
              <a:defRPr sz="800">
                <a:solidFill>
                  <a:schemeClr val="dk1"/>
                </a:solidFill>
                <a:latin typeface="Arial"/>
                <a:ea typeface="Arial"/>
                <a:cs typeface="Arial"/>
                <a:sym typeface="Arial"/>
              </a:defRPr>
            </a:lvl8pPr>
            <a:lvl9pPr indent="0" lvl="8" marL="0" algn="r">
              <a:lnSpc>
                <a:spcPct val="105000"/>
              </a:lnSpc>
              <a:spcBef>
                <a:spcPts val="0"/>
              </a:spcBef>
              <a:buClr>
                <a:schemeClr val="dk1"/>
              </a:buClr>
              <a:buSzPts val="800"/>
              <a:buNone/>
              <a:defRPr sz="800">
                <a:solidFill>
                  <a:schemeClr val="dk1"/>
                </a:solidFill>
                <a:latin typeface="Arial"/>
                <a:ea typeface="Arial"/>
                <a:cs typeface="Arial"/>
                <a:sym typeface="Arial"/>
              </a:defRPr>
            </a:lvl9pPr>
          </a:lstStyle>
          <a:p>
            <a:pPr indent="0" lvl="0" marL="0" rtl="0" algn="r">
              <a:spcBef>
                <a:spcPts val="0"/>
              </a:spcBef>
              <a:spcAft>
                <a:spcPts val="0"/>
              </a:spcAft>
              <a:buNone/>
            </a:pPr>
            <a:r>
              <a:rPr lang="de-CH"/>
              <a:t>Seite </a:t>
            </a:r>
            <a:fld id="{00000000-1234-1234-1234-123412341234}" type="slidenum">
              <a:rPr lang="de-CH"/>
              <a:t>‹#›</a:t>
            </a:fld>
            <a:r>
              <a:rPr lang="de-CH"/>
              <a:t>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piteltitel dunkel">
  <p:cSld name="Kapiteltitel dunkel">
    <p:bg>
      <p:bgPr>
        <a:solidFill>
          <a:schemeClr val="dk1"/>
        </a:solidFill>
      </p:bgPr>
    </p:bg>
    <p:spTree>
      <p:nvGrpSpPr>
        <p:cNvPr id="75" name="Shape 75"/>
        <p:cNvGrpSpPr/>
        <p:nvPr/>
      </p:nvGrpSpPr>
      <p:grpSpPr>
        <a:xfrm>
          <a:off x="0" y="0"/>
          <a:ext cx="0" cy="0"/>
          <a:chOff x="0" y="0"/>
          <a:chExt cx="0" cy="0"/>
        </a:xfrm>
      </p:grpSpPr>
      <p:sp>
        <p:nvSpPr>
          <p:cNvPr id="76" name="Google Shape;76;p29"/>
          <p:cNvSpPr txBox="1"/>
          <p:nvPr>
            <p:ph type="ctrTitle"/>
          </p:nvPr>
        </p:nvSpPr>
        <p:spPr>
          <a:xfrm>
            <a:off x="386783" y="2761200"/>
            <a:ext cx="11436175" cy="1224000"/>
          </a:xfrm>
          <a:prstGeom prst="rect">
            <a:avLst/>
          </a:prstGeom>
          <a:noFill/>
          <a:ln>
            <a:noFill/>
          </a:ln>
        </p:spPr>
        <p:txBody>
          <a:bodyPr anchorCtr="0" anchor="t" bIns="0" lIns="0" spcFirstLastPara="1" rIns="0" wrap="square" tIns="0">
            <a:noAutofit/>
          </a:bodyPr>
          <a:lstStyle>
            <a:lvl1pPr lvl="0" algn="l">
              <a:lnSpc>
                <a:spcPct val="94000"/>
              </a:lnSpc>
              <a:spcBef>
                <a:spcPts val="0"/>
              </a:spcBef>
              <a:spcAft>
                <a:spcPts val="0"/>
              </a:spcAft>
              <a:buClr>
                <a:schemeClr val="lt1"/>
              </a:buClr>
              <a:buSzPts val="4000"/>
              <a:buFont typeface="Arial"/>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29"/>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dk1"/>
              </a:buClr>
              <a:buSzPts val="800"/>
              <a:buNone/>
              <a:defRPr>
                <a:solidFill>
                  <a:schemeClr val="dk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78" name="Google Shape;78;p29"/>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79" name="Google Shape;79;p29"/>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lt1"/>
              </a:buClr>
              <a:buSzPts val="800"/>
              <a:buNone/>
              <a:defRPr sz="800">
                <a:solidFill>
                  <a:schemeClr val="lt1"/>
                </a:solidFill>
                <a:latin typeface="Arial"/>
                <a:ea typeface="Arial"/>
                <a:cs typeface="Arial"/>
                <a:sym typeface="Arial"/>
              </a:defRPr>
            </a:lvl1pPr>
            <a:lvl2pPr indent="0" lvl="1" marL="0" algn="r">
              <a:lnSpc>
                <a:spcPct val="105000"/>
              </a:lnSpc>
              <a:spcBef>
                <a:spcPts val="0"/>
              </a:spcBef>
              <a:buClr>
                <a:schemeClr val="lt1"/>
              </a:buClr>
              <a:buSzPts val="800"/>
              <a:buNone/>
              <a:defRPr sz="800">
                <a:solidFill>
                  <a:schemeClr val="lt1"/>
                </a:solidFill>
                <a:latin typeface="Arial"/>
                <a:ea typeface="Arial"/>
                <a:cs typeface="Arial"/>
                <a:sym typeface="Arial"/>
              </a:defRPr>
            </a:lvl2pPr>
            <a:lvl3pPr indent="0" lvl="2" marL="0" algn="r">
              <a:lnSpc>
                <a:spcPct val="105000"/>
              </a:lnSpc>
              <a:spcBef>
                <a:spcPts val="0"/>
              </a:spcBef>
              <a:buClr>
                <a:schemeClr val="lt1"/>
              </a:buClr>
              <a:buSzPts val="800"/>
              <a:buNone/>
              <a:defRPr sz="800">
                <a:solidFill>
                  <a:schemeClr val="lt1"/>
                </a:solidFill>
                <a:latin typeface="Arial"/>
                <a:ea typeface="Arial"/>
                <a:cs typeface="Arial"/>
                <a:sym typeface="Arial"/>
              </a:defRPr>
            </a:lvl3pPr>
            <a:lvl4pPr indent="0" lvl="3" marL="0" algn="r">
              <a:lnSpc>
                <a:spcPct val="105000"/>
              </a:lnSpc>
              <a:spcBef>
                <a:spcPts val="0"/>
              </a:spcBef>
              <a:buClr>
                <a:schemeClr val="lt1"/>
              </a:buClr>
              <a:buSzPts val="800"/>
              <a:buNone/>
              <a:defRPr sz="800">
                <a:solidFill>
                  <a:schemeClr val="lt1"/>
                </a:solidFill>
                <a:latin typeface="Arial"/>
                <a:ea typeface="Arial"/>
                <a:cs typeface="Arial"/>
                <a:sym typeface="Arial"/>
              </a:defRPr>
            </a:lvl4pPr>
            <a:lvl5pPr indent="0" lvl="4" marL="0" algn="r">
              <a:lnSpc>
                <a:spcPct val="105000"/>
              </a:lnSpc>
              <a:spcBef>
                <a:spcPts val="0"/>
              </a:spcBef>
              <a:buClr>
                <a:schemeClr val="lt1"/>
              </a:buClr>
              <a:buSzPts val="800"/>
              <a:buNone/>
              <a:defRPr sz="800">
                <a:solidFill>
                  <a:schemeClr val="lt1"/>
                </a:solidFill>
                <a:latin typeface="Arial"/>
                <a:ea typeface="Arial"/>
                <a:cs typeface="Arial"/>
                <a:sym typeface="Arial"/>
              </a:defRPr>
            </a:lvl5pPr>
            <a:lvl6pPr indent="0" lvl="5" marL="0" algn="r">
              <a:lnSpc>
                <a:spcPct val="105000"/>
              </a:lnSpc>
              <a:spcBef>
                <a:spcPts val="0"/>
              </a:spcBef>
              <a:buClr>
                <a:schemeClr val="lt1"/>
              </a:buClr>
              <a:buSzPts val="800"/>
              <a:buNone/>
              <a:defRPr sz="800">
                <a:solidFill>
                  <a:schemeClr val="lt1"/>
                </a:solidFill>
                <a:latin typeface="Arial"/>
                <a:ea typeface="Arial"/>
                <a:cs typeface="Arial"/>
                <a:sym typeface="Arial"/>
              </a:defRPr>
            </a:lvl6pPr>
            <a:lvl7pPr indent="0" lvl="6" marL="0" algn="r">
              <a:lnSpc>
                <a:spcPct val="105000"/>
              </a:lnSpc>
              <a:spcBef>
                <a:spcPts val="0"/>
              </a:spcBef>
              <a:buClr>
                <a:schemeClr val="lt1"/>
              </a:buClr>
              <a:buSzPts val="800"/>
              <a:buNone/>
              <a:defRPr sz="800">
                <a:solidFill>
                  <a:schemeClr val="lt1"/>
                </a:solidFill>
                <a:latin typeface="Arial"/>
                <a:ea typeface="Arial"/>
                <a:cs typeface="Arial"/>
                <a:sym typeface="Arial"/>
              </a:defRPr>
            </a:lvl7pPr>
            <a:lvl8pPr indent="0" lvl="7" marL="0" algn="r">
              <a:lnSpc>
                <a:spcPct val="105000"/>
              </a:lnSpc>
              <a:spcBef>
                <a:spcPts val="0"/>
              </a:spcBef>
              <a:buClr>
                <a:schemeClr val="lt1"/>
              </a:buClr>
              <a:buSzPts val="800"/>
              <a:buNone/>
              <a:defRPr sz="800">
                <a:solidFill>
                  <a:schemeClr val="lt1"/>
                </a:solidFill>
                <a:latin typeface="Arial"/>
                <a:ea typeface="Arial"/>
                <a:cs typeface="Arial"/>
                <a:sym typeface="Arial"/>
              </a:defRPr>
            </a:lvl8pPr>
            <a:lvl9pPr indent="0" lvl="8" marL="0" algn="r">
              <a:lnSpc>
                <a:spcPct val="105000"/>
              </a:lnSpc>
              <a:spcBef>
                <a:spcPts val="0"/>
              </a:spcBef>
              <a:buClr>
                <a:schemeClr val="lt1"/>
              </a:buClr>
              <a:buSzPts val="800"/>
              <a:buNone/>
              <a:defRPr sz="800">
                <a:solidFill>
                  <a:schemeClr val="lt1"/>
                </a:solidFill>
                <a:latin typeface="Arial"/>
                <a:ea typeface="Arial"/>
                <a:cs typeface="Arial"/>
                <a:sym typeface="Arial"/>
              </a:defRPr>
            </a:lvl9pPr>
          </a:lstStyle>
          <a:p>
            <a:pPr indent="0" lvl="0" marL="0" rtl="0" algn="r">
              <a:spcBef>
                <a:spcPts val="0"/>
              </a:spcBef>
              <a:spcAft>
                <a:spcPts val="0"/>
              </a:spcAft>
              <a:buNone/>
            </a:pPr>
            <a:r>
              <a:rPr lang="de-CH"/>
              <a:t>Seite </a:t>
            </a:r>
            <a:fld id="{00000000-1234-1234-1234-123412341234}" type="slidenum">
              <a:rPr lang="de-CH"/>
              <a:t>‹#›</a:t>
            </a:fld>
            <a:r>
              <a:rPr lang="de-CH"/>
              <a:t> </a:t>
            </a:r>
            <a:endParaRPr>
              <a:solidFill>
                <a:schemeClr val="dk1"/>
              </a:solidFill>
            </a:endParaRPr>
          </a:p>
        </p:txBody>
      </p:sp>
      <p:pic>
        <p:nvPicPr>
          <p:cNvPr id="80" name="Google Shape;80;p29"/>
          <p:cNvPicPr preferRelativeResize="0"/>
          <p:nvPr/>
        </p:nvPicPr>
        <p:blipFill rotWithShape="1">
          <a:blip r:embed="rId2">
            <a:alphaModFix/>
          </a:blip>
          <a:srcRect b="0" l="0" r="0" t="0"/>
          <a:stretch/>
        </p:blipFill>
        <p:spPr>
          <a:xfrm>
            <a:off x="11332800" y="378001"/>
            <a:ext cx="479249" cy="53999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piteltitel + Bild (Logo schwarz)">
  <p:cSld name="Kapiteltitel + Bild (Logo schwarz)">
    <p:spTree>
      <p:nvGrpSpPr>
        <p:cNvPr id="81" name="Shape 81"/>
        <p:cNvGrpSpPr/>
        <p:nvPr/>
      </p:nvGrpSpPr>
      <p:grpSpPr>
        <a:xfrm>
          <a:off x="0" y="0"/>
          <a:ext cx="0" cy="0"/>
          <a:chOff x="0" y="0"/>
          <a:chExt cx="0" cy="0"/>
        </a:xfrm>
      </p:grpSpPr>
      <p:sp>
        <p:nvSpPr>
          <p:cNvPr id="82" name="Google Shape;82;p30"/>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800"/>
              <a:buNone/>
              <a:defRPr>
                <a:solidFill>
                  <a:schemeClr val="lt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83" name="Google Shape;83;p30"/>
          <p:cNvSpPr/>
          <p:nvPr>
            <p:ph idx="2" type="pic"/>
          </p:nvPr>
        </p:nvSpPr>
        <p:spPr>
          <a:xfrm>
            <a:off x="0" y="0"/>
            <a:ext cx="12193200" cy="6858000"/>
          </a:xfrm>
          <a:prstGeom prst="rect">
            <a:avLst/>
          </a:prstGeom>
          <a:solidFill>
            <a:schemeClr val="lt1"/>
          </a:solidFill>
          <a:ln>
            <a:noFill/>
          </a:ln>
        </p:spPr>
      </p:sp>
      <p:sp>
        <p:nvSpPr>
          <p:cNvPr id="84" name="Google Shape;84;p30"/>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dk1"/>
              </a:buClr>
              <a:buSzPts val="800"/>
              <a:buNone/>
              <a:defRPr>
                <a:solidFill>
                  <a:schemeClr val="dk1"/>
                </a:solidFill>
              </a:defRPr>
            </a:lvl1pPr>
            <a:lvl2pPr lvl="1" algn="l">
              <a:lnSpc>
                <a:spcPct val="105000"/>
              </a:lnSpc>
              <a:spcBef>
                <a:spcPts val="0"/>
              </a:spcBef>
              <a:spcAft>
                <a:spcPts val="0"/>
              </a:spcAft>
              <a:buSzPts val="2160"/>
              <a:buChar char="▪"/>
              <a:defRPr/>
            </a:lvl2pPr>
            <a:lvl3pPr lvl="2" algn="l">
              <a:lnSpc>
                <a:spcPct val="105000"/>
              </a:lnSpc>
              <a:spcBef>
                <a:spcPts val="0"/>
              </a:spcBef>
              <a:spcAft>
                <a:spcPts val="0"/>
              </a:spcAft>
              <a:buClr>
                <a:schemeClr val="dk1"/>
              </a:buClr>
              <a:buSzPts val="1800"/>
              <a:buChar char="–"/>
              <a:defRPr/>
            </a:lvl3pPr>
            <a:lvl4pPr lvl="3" algn="l">
              <a:lnSpc>
                <a:spcPct val="105000"/>
              </a:lnSpc>
              <a:spcBef>
                <a:spcPts val="0"/>
              </a:spcBef>
              <a:spcAft>
                <a:spcPts val="0"/>
              </a:spcAft>
              <a:buClr>
                <a:schemeClr val="dk1"/>
              </a:buClr>
              <a:buSzPts val="1800"/>
              <a:buChar char="–"/>
              <a:defRPr/>
            </a:lvl4pPr>
            <a:lvl5pPr lvl="4" algn="l">
              <a:lnSpc>
                <a:spcPct val="105000"/>
              </a:lnSpc>
              <a:spcBef>
                <a:spcPts val="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85" name="Google Shape;85;p30"/>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lvl1pPr indent="0" lvl="0" marL="0" algn="r">
              <a:lnSpc>
                <a:spcPct val="105000"/>
              </a:lnSpc>
              <a:spcBef>
                <a:spcPts val="0"/>
              </a:spcBef>
              <a:buClr>
                <a:schemeClr val="dk1"/>
              </a:buClr>
              <a:buSzPts val="800"/>
              <a:buNone/>
              <a:defRPr sz="800">
                <a:solidFill>
                  <a:schemeClr val="dk1"/>
                </a:solidFill>
                <a:latin typeface="Arial"/>
                <a:ea typeface="Arial"/>
                <a:cs typeface="Arial"/>
                <a:sym typeface="Arial"/>
              </a:defRPr>
            </a:lvl1pPr>
            <a:lvl2pPr indent="0" lvl="1" marL="0" algn="r">
              <a:lnSpc>
                <a:spcPct val="105000"/>
              </a:lnSpc>
              <a:spcBef>
                <a:spcPts val="0"/>
              </a:spcBef>
              <a:buClr>
                <a:schemeClr val="dk1"/>
              </a:buClr>
              <a:buSzPts val="800"/>
              <a:buNone/>
              <a:defRPr sz="800">
                <a:solidFill>
                  <a:schemeClr val="dk1"/>
                </a:solidFill>
                <a:latin typeface="Arial"/>
                <a:ea typeface="Arial"/>
                <a:cs typeface="Arial"/>
                <a:sym typeface="Arial"/>
              </a:defRPr>
            </a:lvl2pPr>
            <a:lvl3pPr indent="0" lvl="2" marL="0" algn="r">
              <a:lnSpc>
                <a:spcPct val="105000"/>
              </a:lnSpc>
              <a:spcBef>
                <a:spcPts val="0"/>
              </a:spcBef>
              <a:buClr>
                <a:schemeClr val="dk1"/>
              </a:buClr>
              <a:buSzPts val="800"/>
              <a:buNone/>
              <a:defRPr sz="800">
                <a:solidFill>
                  <a:schemeClr val="dk1"/>
                </a:solidFill>
                <a:latin typeface="Arial"/>
                <a:ea typeface="Arial"/>
                <a:cs typeface="Arial"/>
                <a:sym typeface="Arial"/>
              </a:defRPr>
            </a:lvl3pPr>
            <a:lvl4pPr indent="0" lvl="3" marL="0" algn="r">
              <a:lnSpc>
                <a:spcPct val="105000"/>
              </a:lnSpc>
              <a:spcBef>
                <a:spcPts val="0"/>
              </a:spcBef>
              <a:buClr>
                <a:schemeClr val="dk1"/>
              </a:buClr>
              <a:buSzPts val="800"/>
              <a:buNone/>
              <a:defRPr sz="800">
                <a:solidFill>
                  <a:schemeClr val="dk1"/>
                </a:solidFill>
                <a:latin typeface="Arial"/>
                <a:ea typeface="Arial"/>
                <a:cs typeface="Arial"/>
                <a:sym typeface="Arial"/>
              </a:defRPr>
            </a:lvl4pPr>
            <a:lvl5pPr indent="0" lvl="4" marL="0" algn="r">
              <a:lnSpc>
                <a:spcPct val="105000"/>
              </a:lnSpc>
              <a:spcBef>
                <a:spcPts val="0"/>
              </a:spcBef>
              <a:buClr>
                <a:schemeClr val="dk1"/>
              </a:buClr>
              <a:buSzPts val="800"/>
              <a:buNone/>
              <a:defRPr sz="800">
                <a:solidFill>
                  <a:schemeClr val="dk1"/>
                </a:solidFill>
                <a:latin typeface="Arial"/>
                <a:ea typeface="Arial"/>
                <a:cs typeface="Arial"/>
                <a:sym typeface="Arial"/>
              </a:defRPr>
            </a:lvl5pPr>
            <a:lvl6pPr indent="0" lvl="5" marL="0" algn="r">
              <a:lnSpc>
                <a:spcPct val="105000"/>
              </a:lnSpc>
              <a:spcBef>
                <a:spcPts val="0"/>
              </a:spcBef>
              <a:buClr>
                <a:schemeClr val="dk1"/>
              </a:buClr>
              <a:buSzPts val="800"/>
              <a:buNone/>
              <a:defRPr sz="800">
                <a:solidFill>
                  <a:schemeClr val="dk1"/>
                </a:solidFill>
                <a:latin typeface="Arial"/>
                <a:ea typeface="Arial"/>
                <a:cs typeface="Arial"/>
                <a:sym typeface="Arial"/>
              </a:defRPr>
            </a:lvl6pPr>
            <a:lvl7pPr indent="0" lvl="6" marL="0" algn="r">
              <a:lnSpc>
                <a:spcPct val="105000"/>
              </a:lnSpc>
              <a:spcBef>
                <a:spcPts val="0"/>
              </a:spcBef>
              <a:buClr>
                <a:schemeClr val="dk1"/>
              </a:buClr>
              <a:buSzPts val="800"/>
              <a:buNone/>
              <a:defRPr sz="800">
                <a:solidFill>
                  <a:schemeClr val="dk1"/>
                </a:solidFill>
                <a:latin typeface="Arial"/>
                <a:ea typeface="Arial"/>
                <a:cs typeface="Arial"/>
                <a:sym typeface="Arial"/>
              </a:defRPr>
            </a:lvl7pPr>
            <a:lvl8pPr indent="0" lvl="7" marL="0" algn="r">
              <a:lnSpc>
                <a:spcPct val="105000"/>
              </a:lnSpc>
              <a:spcBef>
                <a:spcPts val="0"/>
              </a:spcBef>
              <a:buClr>
                <a:schemeClr val="dk1"/>
              </a:buClr>
              <a:buSzPts val="800"/>
              <a:buNone/>
              <a:defRPr sz="800">
                <a:solidFill>
                  <a:schemeClr val="dk1"/>
                </a:solidFill>
                <a:latin typeface="Arial"/>
                <a:ea typeface="Arial"/>
                <a:cs typeface="Arial"/>
                <a:sym typeface="Arial"/>
              </a:defRPr>
            </a:lvl8pPr>
            <a:lvl9pPr indent="0" lvl="8" marL="0" algn="r">
              <a:lnSpc>
                <a:spcPct val="105000"/>
              </a:lnSpc>
              <a:spcBef>
                <a:spcPts val="0"/>
              </a:spcBef>
              <a:buClr>
                <a:schemeClr val="dk1"/>
              </a:buClr>
              <a:buSzPts val="800"/>
              <a:buNone/>
              <a:defRPr sz="800">
                <a:solidFill>
                  <a:schemeClr val="dk1"/>
                </a:solidFill>
                <a:latin typeface="Arial"/>
                <a:ea typeface="Arial"/>
                <a:cs typeface="Arial"/>
                <a:sym typeface="Arial"/>
              </a:defRPr>
            </a:lvl9pPr>
          </a:lstStyle>
          <a:p>
            <a:pPr indent="0" lvl="0" marL="0" rtl="0" algn="r">
              <a:spcBef>
                <a:spcPts val="0"/>
              </a:spcBef>
              <a:spcAft>
                <a:spcPts val="0"/>
              </a:spcAft>
              <a:buNone/>
            </a:pPr>
            <a:r>
              <a:rPr lang="de-CH"/>
              <a:t>Seite </a:t>
            </a:r>
            <a:fld id="{00000000-1234-1234-1234-123412341234}" type="slidenum">
              <a:rPr lang="de-CH"/>
              <a:t>‹#›</a:t>
            </a:fld>
            <a:r>
              <a:rPr lang="de-CH"/>
              <a:t> </a:t>
            </a:r>
            <a:endParaRPr/>
          </a:p>
        </p:txBody>
      </p:sp>
      <p:sp>
        <p:nvSpPr>
          <p:cNvPr id="86" name="Google Shape;86;p30"/>
          <p:cNvSpPr txBox="1"/>
          <p:nvPr>
            <p:ph idx="1" type="body"/>
          </p:nvPr>
        </p:nvSpPr>
        <p:spPr>
          <a:xfrm>
            <a:off x="-205200" y="0"/>
            <a:ext cx="205200" cy="6858000"/>
          </a:xfrm>
          <a:prstGeom prst="rect">
            <a:avLst/>
          </a:prstGeom>
          <a:gradFill>
            <a:gsLst>
              <a:gs pos="0">
                <a:srgbClr val="FFFFFF">
                  <a:alpha val="0"/>
                </a:srgbClr>
              </a:gs>
              <a:gs pos="57000">
                <a:srgbClr val="FFFFFF">
                  <a:alpha val="25882"/>
                </a:srgbClr>
              </a:gs>
              <a:gs pos="79000">
                <a:srgbClr val="565656">
                  <a:alpha val="40000"/>
                </a:srgbClr>
              </a:gs>
              <a:gs pos="87000">
                <a:srgbClr val="1D1D1D">
                  <a:alpha val="60000"/>
                </a:srgbClr>
              </a:gs>
              <a:gs pos="97000">
                <a:srgbClr val="1D1D1D">
                  <a:alpha val="80000"/>
                </a:srgbClr>
              </a:gs>
              <a:gs pos="100000">
                <a:srgbClr val="1D1D1D">
                  <a:alpha val="89803"/>
                </a:srgbClr>
              </a:gs>
            </a:gsLst>
            <a:lin ang="5400000" scaled="0"/>
          </a:gradFill>
          <a:ln>
            <a:noFill/>
          </a:ln>
        </p:spPr>
        <p:txBody>
          <a:bodyPr anchorCtr="0" anchor="t" bIns="0" lIns="0" spcFirstLastPara="1" rIns="0" wrap="square" tIns="0">
            <a:noAutofit/>
          </a:bodyPr>
          <a:lstStyle>
            <a:lvl1pPr indent="-228600" lvl="0" marL="457200">
              <a:spcBef>
                <a:spcPts val="0"/>
              </a:spcBef>
              <a:spcAft>
                <a:spcPts val="0"/>
              </a:spcAft>
              <a:buNone/>
              <a:defRPr/>
            </a:lvl1pPr>
          </a:lstStyle>
          <a:p/>
        </p:txBody>
      </p:sp>
      <p:sp>
        <p:nvSpPr>
          <p:cNvPr id="87" name="Google Shape;87;p30"/>
          <p:cNvSpPr txBox="1"/>
          <p:nvPr/>
        </p:nvSpPr>
        <p:spPr>
          <a:xfrm rot="-5400000">
            <a:off x="-3531600" y="3326400"/>
            <a:ext cx="6858000" cy="205200"/>
          </a:xfrm>
          <a:prstGeom prst="rect">
            <a:avLst/>
          </a:prstGeom>
          <a:noFill/>
          <a:ln>
            <a:noFill/>
          </a:ln>
        </p:spPr>
        <p:txBody>
          <a:bodyPr anchorCtr="0" anchor="t" bIns="0" lIns="18000" spcFirstLastPara="1" rIns="0" wrap="square" tIns="72000">
            <a:noAutofit/>
          </a:bodyPr>
          <a:lstStyle/>
          <a:p>
            <a:pPr indent="0" lvl="0" marL="0" marR="0" rtl="0" algn="r">
              <a:lnSpc>
                <a:spcPct val="105000"/>
              </a:lnSpc>
              <a:spcBef>
                <a:spcPts val="0"/>
              </a:spcBef>
              <a:spcAft>
                <a:spcPts val="0"/>
              </a:spcAft>
              <a:buClr>
                <a:schemeClr val="dk1"/>
              </a:buClr>
              <a:buSzPts val="1000"/>
              <a:buFont typeface="Arial"/>
              <a:buNone/>
            </a:pPr>
            <a:r>
              <a:rPr b="0" i="0" lang="de-CH" sz="1000" u="none" cap="none" strike="noStrike">
                <a:solidFill>
                  <a:schemeClr val="dk1"/>
                </a:solidFill>
                <a:latin typeface="Arial"/>
                <a:ea typeface="Arial"/>
                <a:cs typeface="Arial"/>
                <a:sym typeface="Arial"/>
              </a:rPr>
              <a:t>Verlaufs-Rollo bei Bedarf nach rechts über das Bild ziehen.</a:t>
            </a:r>
            <a:endParaRPr/>
          </a:p>
          <a:p>
            <a:pPr indent="0" lvl="1" marL="0" marR="0" rtl="0" algn="ctr">
              <a:lnSpc>
                <a:spcPct val="105000"/>
              </a:lnSpc>
              <a:spcBef>
                <a:spcPts val="0"/>
              </a:spcBef>
              <a:spcAft>
                <a:spcPts val="0"/>
              </a:spcAft>
              <a:buClr>
                <a:schemeClr val="accent1"/>
              </a:buClr>
              <a:buSzPts val="1200"/>
              <a:buFont typeface="Noto Sans Symbols"/>
              <a:buNone/>
            </a:pPr>
            <a:r>
              <a:t/>
            </a:r>
            <a:endParaRPr b="0" i="0" sz="1000" u="none" cap="none" strike="noStrike">
              <a:solidFill>
                <a:schemeClr val="dk1"/>
              </a:solidFill>
              <a:latin typeface="Arial"/>
              <a:ea typeface="Arial"/>
              <a:cs typeface="Arial"/>
              <a:sym typeface="Arial"/>
            </a:endParaRPr>
          </a:p>
        </p:txBody>
      </p:sp>
      <p:sp>
        <p:nvSpPr>
          <p:cNvPr id="88" name="Google Shape;88;p30"/>
          <p:cNvSpPr/>
          <p:nvPr/>
        </p:nvSpPr>
        <p:spPr>
          <a:xfrm>
            <a:off x="11331950" y="377149"/>
            <a:ext cx="478804" cy="541701"/>
          </a:xfrm>
          <a:custGeom>
            <a:rect b="b" l="l" r="r" t="t"/>
            <a:pathLst>
              <a:path extrusionOk="0" h="120378" w="120001">
                <a:moveTo>
                  <a:pt x="49851" y="24953"/>
                </a:moveTo>
                <a:lnTo>
                  <a:pt x="70204" y="24953"/>
                </a:lnTo>
                <a:lnTo>
                  <a:pt x="70204" y="46085"/>
                </a:lnTo>
                <a:lnTo>
                  <a:pt x="93950" y="46085"/>
                </a:lnTo>
                <a:lnTo>
                  <a:pt x="93950" y="64222"/>
                </a:lnTo>
                <a:lnTo>
                  <a:pt x="70204" y="64222"/>
                </a:lnTo>
                <a:lnTo>
                  <a:pt x="70204" y="85378"/>
                </a:lnTo>
                <a:lnTo>
                  <a:pt x="49851" y="85378"/>
                </a:lnTo>
                <a:lnTo>
                  <a:pt x="49851" y="64222"/>
                </a:lnTo>
                <a:lnTo>
                  <a:pt x="26079" y="64222"/>
                </a:lnTo>
                <a:lnTo>
                  <a:pt x="26079" y="46085"/>
                </a:lnTo>
                <a:lnTo>
                  <a:pt x="49851" y="46085"/>
                </a:lnTo>
                <a:close/>
                <a:moveTo>
                  <a:pt x="60001" y="5684"/>
                </a:moveTo>
                <a:cubicBezTo>
                  <a:pt x="34877" y="5684"/>
                  <a:pt x="18102" y="9764"/>
                  <a:pt x="10390" y="12170"/>
                </a:cubicBezTo>
                <a:cubicBezTo>
                  <a:pt x="16061" y="15991"/>
                  <a:pt x="17360" y="22642"/>
                  <a:pt x="17360" y="27996"/>
                </a:cubicBezTo>
                <a:cubicBezTo>
                  <a:pt x="17360" y="34764"/>
                  <a:pt x="13278" y="40967"/>
                  <a:pt x="6759" y="44269"/>
                </a:cubicBezTo>
                <a:cubicBezTo>
                  <a:pt x="7978" y="57571"/>
                  <a:pt x="12165" y="95142"/>
                  <a:pt x="60001" y="114198"/>
                </a:cubicBezTo>
                <a:lnTo>
                  <a:pt x="60001" y="114198"/>
                </a:lnTo>
                <a:cubicBezTo>
                  <a:pt x="107863" y="95142"/>
                  <a:pt x="112050" y="57571"/>
                  <a:pt x="113270" y="44269"/>
                </a:cubicBezTo>
                <a:cubicBezTo>
                  <a:pt x="106750" y="40967"/>
                  <a:pt x="102669" y="34764"/>
                  <a:pt x="102669" y="27996"/>
                </a:cubicBezTo>
                <a:cubicBezTo>
                  <a:pt x="102669" y="22642"/>
                  <a:pt x="103967" y="15991"/>
                  <a:pt x="109639" y="12170"/>
                </a:cubicBezTo>
                <a:cubicBezTo>
                  <a:pt x="101927" y="9764"/>
                  <a:pt x="85151" y="5684"/>
                  <a:pt x="60001" y="5684"/>
                </a:cubicBezTo>
                <a:close/>
                <a:moveTo>
                  <a:pt x="60001" y="0"/>
                </a:moveTo>
                <a:cubicBezTo>
                  <a:pt x="91353" y="0"/>
                  <a:pt x="110513" y="6250"/>
                  <a:pt x="115628" y="8137"/>
                </a:cubicBezTo>
                <a:lnTo>
                  <a:pt x="117536" y="8845"/>
                </a:lnTo>
                <a:lnTo>
                  <a:pt x="117722" y="14930"/>
                </a:lnTo>
                <a:lnTo>
                  <a:pt x="115628" y="15661"/>
                </a:lnTo>
                <a:cubicBezTo>
                  <a:pt x="114012" y="16227"/>
                  <a:pt x="109029" y="17972"/>
                  <a:pt x="109029" y="27996"/>
                </a:cubicBezTo>
                <a:lnTo>
                  <a:pt x="109056" y="27996"/>
                </a:lnTo>
                <a:cubicBezTo>
                  <a:pt x="109056" y="33208"/>
                  <a:pt x="112527" y="37925"/>
                  <a:pt x="117907" y="40000"/>
                </a:cubicBezTo>
                <a:lnTo>
                  <a:pt x="120001" y="40826"/>
                </a:lnTo>
                <a:lnTo>
                  <a:pt x="119683" y="44128"/>
                </a:lnTo>
                <a:cubicBezTo>
                  <a:pt x="119073" y="50708"/>
                  <a:pt x="117828" y="64434"/>
                  <a:pt x="110063" y="79151"/>
                </a:cubicBezTo>
                <a:cubicBezTo>
                  <a:pt x="100390" y="97453"/>
                  <a:pt x="83985" y="111156"/>
                  <a:pt x="61273" y="119906"/>
                </a:cubicBezTo>
                <a:lnTo>
                  <a:pt x="60001" y="120378"/>
                </a:lnTo>
                <a:lnTo>
                  <a:pt x="58755" y="119906"/>
                </a:lnTo>
                <a:cubicBezTo>
                  <a:pt x="36017" y="111156"/>
                  <a:pt x="19612" y="97453"/>
                  <a:pt x="9966" y="79151"/>
                </a:cubicBezTo>
                <a:cubicBezTo>
                  <a:pt x="2201" y="64411"/>
                  <a:pt x="929" y="50708"/>
                  <a:pt x="346" y="44104"/>
                </a:cubicBezTo>
                <a:lnTo>
                  <a:pt x="1" y="40802"/>
                </a:lnTo>
                <a:lnTo>
                  <a:pt x="2121" y="40000"/>
                </a:lnTo>
                <a:cubicBezTo>
                  <a:pt x="7501" y="37925"/>
                  <a:pt x="10973" y="33208"/>
                  <a:pt x="10973" y="27996"/>
                </a:cubicBezTo>
                <a:cubicBezTo>
                  <a:pt x="10973" y="17972"/>
                  <a:pt x="5990" y="16227"/>
                  <a:pt x="4374" y="15661"/>
                </a:cubicBezTo>
                <a:lnTo>
                  <a:pt x="2307" y="14930"/>
                </a:lnTo>
                <a:lnTo>
                  <a:pt x="2466" y="8845"/>
                </a:lnTo>
                <a:lnTo>
                  <a:pt x="4374" y="8137"/>
                </a:lnTo>
                <a:cubicBezTo>
                  <a:pt x="9489" y="6250"/>
                  <a:pt x="28649" y="0"/>
                  <a:pt x="60001" y="0"/>
                </a:cubicBezTo>
                <a:close/>
              </a:path>
            </a:pathLst>
          </a:custGeom>
          <a:solidFill>
            <a:srgbClr val="1D1D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0"/>
          <p:cNvSpPr txBox="1"/>
          <p:nvPr>
            <p:ph type="ctrTitle"/>
          </p:nvPr>
        </p:nvSpPr>
        <p:spPr>
          <a:xfrm>
            <a:off x="386783" y="2761200"/>
            <a:ext cx="11436175" cy="1224000"/>
          </a:xfrm>
          <a:prstGeom prst="rect">
            <a:avLst/>
          </a:prstGeom>
          <a:noFill/>
          <a:ln>
            <a:noFill/>
          </a:ln>
        </p:spPr>
        <p:txBody>
          <a:bodyPr anchorCtr="0" anchor="t" bIns="0" lIns="0" spcFirstLastPara="1" rIns="0" wrap="square" tIns="0">
            <a:noAutofit/>
          </a:bodyPr>
          <a:lstStyle>
            <a:lvl1pPr lvl="0" algn="l">
              <a:lnSpc>
                <a:spcPct val="94000"/>
              </a:lnSpc>
              <a:spcBef>
                <a:spcPts val="0"/>
              </a:spcBef>
              <a:spcAft>
                <a:spcPts val="0"/>
              </a:spcAft>
              <a:buClr>
                <a:schemeClr val="dk1"/>
              </a:buClr>
              <a:buSzPts val="4000"/>
              <a:buFont typeface="Arial"/>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0" Type="http://schemas.openxmlformats.org/officeDocument/2006/relationships/theme" Target="../theme/theme1.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1"/>
          <p:cNvSpPr txBox="1"/>
          <p:nvPr>
            <p:ph type="title"/>
          </p:nvPr>
        </p:nvSpPr>
        <p:spPr>
          <a:xfrm>
            <a:off x="378984" y="336318"/>
            <a:ext cx="10481104" cy="946253"/>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1"/>
          <p:cNvSpPr txBox="1"/>
          <p:nvPr>
            <p:ph idx="1" type="body"/>
          </p:nvPr>
        </p:nvSpPr>
        <p:spPr>
          <a:xfrm>
            <a:off x="1332689" y="1864659"/>
            <a:ext cx="9527312" cy="4140000"/>
          </a:xfrm>
          <a:prstGeom prst="rect">
            <a:avLst/>
          </a:prstGeom>
          <a:noFill/>
          <a:ln>
            <a:noFill/>
          </a:ln>
        </p:spPr>
        <p:txBody>
          <a:bodyPr anchorCtr="0" anchor="t" bIns="0" lIns="0" spcFirstLastPara="1" rIns="0" wrap="square" tIns="0">
            <a:noAutofit/>
          </a:bodyPr>
          <a:lstStyle>
            <a:lvl1pPr indent="-228600" lvl="0" marL="457200" marR="0" rtl="0" algn="l">
              <a:lnSpc>
                <a:spcPct val="105000"/>
              </a:lnSpc>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81000" lvl="1" marL="914400" marR="0" rtl="0" algn="l">
              <a:lnSpc>
                <a:spcPct val="105000"/>
              </a:lnSpc>
              <a:spcBef>
                <a:spcPts val="0"/>
              </a:spcBef>
              <a:spcAft>
                <a:spcPts val="0"/>
              </a:spcAft>
              <a:buClr>
                <a:schemeClr val="accent1"/>
              </a:buClr>
              <a:buSzPts val="2400"/>
              <a:buFont typeface="Noto Sans Symbols"/>
              <a:buChar char="▪"/>
              <a:defRPr b="0" i="0" sz="2000" u="none" cap="none" strike="noStrike">
                <a:solidFill>
                  <a:schemeClr val="dk1"/>
                </a:solidFill>
                <a:latin typeface="Arial"/>
                <a:ea typeface="Arial"/>
                <a:cs typeface="Arial"/>
                <a:sym typeface="Arial"/>
              </a:defRPr>
            </a:lvl2pPr>
            <a:lvl3pPr indent="-355600" lvl="2" marL="1371600" marR="0" rtl="0" algn="l">
              <a:lnSpc>
                <a:spcPct val="105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lnSpc>
                <a:spcPct val="105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5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21"/>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lvl1pPr lvl="0" marR="0" rtl="0" algn="l">
              <a:lnSpc>
                <a:spcPct val="105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1pPr>
            <a:lvl2pPr lvl="1" marR="0" rtl="0" algn="l">
              <a:lnSpc>
                <a:spcPct val="105000"/>
              </a:lnSpc>
              <a:spcBef>
                <a:spcPts val="0"/>
              </a:spcBef>
              <a:spcAft>
                <a:spcPts val="0"/>
              </a:spcAft>
              <a:buClr>
                <a:schemeClr val="accent1"/>
              </a:buClr>
              <a:buSzPts val="2400"/>
              <a:buFont typeface="Noto Sans Symbols"/>
              <a:buChar char="▪"/>
              <a:defRPr b="0" i="0" sz="2000" u="none" cap="none" strike="noStrike">
                <a:solidFill>
                  <a:schemeClr val="dk1"/>
                </a:solidFill>
                <a:latin typeface="Arial"/>
                <a:ea typeface="Arial"/>
                <a:cs typeface="Arial"/>
                <a:sym typeface="Arial"/>
              </a:defRPr>
            </a:lvl2pPr>
            <a:lvl3pPr lvl="2" marR="0" rtl="0" algn="l">
              <a:lnSpc>
                <a:spcPct val="105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105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lvl="4" marR="0" rtl="0" algn="l">
              <a:lnSpc>
                <a:spcPct val="105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 name="Google Shape;13;p21"/>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lvl1pPr lvl="0" marR="0" rtl="0" algn="l">
              <a:lnSpc>
                <a:spcPct val="105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1pPr>
            <a:lvl2pPr lvl="1" marR="0" rtl="0" algn="l">
              <a:lnSpc>
                <a:spcPct val="105000"/>
              </a:lnSpc>
              <a:spcBef>
                <a:spcPts val="0"/>
              </a:spcBef>
              <a:spcAft>
                <a:spcPts val="0"/>
              </a:spcAft>
              <a:buClr>
                <a:schemeClr val="accent1"/>
              </a:buClr>
              <a:buSzPts val="2400"/>
              <a:buFont typeface="Noto Sans Symbols"/>
              <a:buChar char="▪"/>
              <a:defRPr b="0" i="0" sz="2000" u="none" cap="none" strike="noStrike">
                <a:solidFill>
                  <a:schemeClr val="dk1"/>
                </a:solidFill>
                <a:latin typeface="Arial"/>
                <a:ea typeface="Arial"/>
                <a:cs typeface="Arial"/>
                <a:sym typeface="Arial"/>
              </a:defRPr>
            </a:lvl2pPr>
            <a:lvl3pPr lvl="2" marR="0" rtl="0" algn="l">
              <a:lnSpc>
                <a:spcPct val="105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105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lvl="4" marR="0" rtl="0" algn="l">
              <a:lnSpc>
                <a:spcPct val="105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 name="Google Shape;14;p21"/>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lvl1pPr indent="0" lvl="0" marL="0" marR="0" rtl="0" algn="r">
              <a:lnSpc>
                <a:spcPct val="105000"/>
              </a:lnSpc>
              <a:spcBef>
                <a:spcPts val="0"/>
              </a:spcBef>
              <a:buClr>
                <a:schemeClr val="dk1"/>
              </a:buClr>
              <a:buSzPts val="800"/>
              <a:buFont typeface="Arial"/>
              <a:buNone/>
              <a:defRPr b="0" i="0" sz="800" u="none" cap="none" strike="noStrike">
                <a:solidFill>
                  <a:schemeClr val="dk1"/>
                </a:solidFill>
                <a:latin typeface="Arial"/>
                <a:ea typeface="Arial"/>
                <a:cs typeface="Arial"/>
                <a:sym typeface="Arial"/>
              </a:defRPr>
            </a:lvl1pPr>
            <a:lvl2pPr indent="0" lvl="1" marL="0" marR="0" rtl="0" algn="r">
              <a:lnSpc>
                <a:spcPct val="105000"/>
              </a:lnSpc>
              <a:spcBef>
                <a:spcPts val="0"/>
              </a:spcBef>
              <a:buClr>
                <a:schemeClr val="dk1"/>
              </a:buClr>
              <a:buSzPts val="800"/>
              <a:buFont typeface="Arial"/>
              <a:buNone/>
              <a:defRPr b="0" i="0" sz="800" u="none" cap="none" strike="noStrike">
                <a:solidFill>
                  <a:schemeClr val="dk1"/>
                </a:solidFill>
                <a:latin typeface="Arial"/>
                <a:ea typeface="Arial"/>
                <a:cs typeface="Arial"/>
                <a:sym typeface="Arial"/>
              </a:defRPr>
            </a:lvl2pPr>
            <a:lvl3pPr indent="0" lvl="2" marL="0" marR="0" rtl="0" algn="r">
              <a:lnSpc>
                <a:spcPct val="105000"/>
              </a:lnSpc>
              <a:spcBef>
                <a:spcPts val="0"/>
              </a:spcBef>
              <a:buClr>
                <a:schemeClr val="dk1"/>
              </a:buClr>
              <a:buSzPts val="800"/>
              <a:buFont typeface="Arial"/>
              <a:buNone/>
              <a:defRPr b="0" i="0" sz="800" u="none" cap="none" strike="noStrike">
                <a:solidFill>
                  <a:schemeClr val="dk1"/>
                </a:solidFill>
                <a:latin typeface="Arial"/>
                <a:ea typeface="Arial"/>
                <a:cs typeface="Arial"/>
                <a:sym typeface="Arial"/>
              </a:defRPr>
            </a:lvl3pPr>
            <a:lvl4pPr indent="0" lvl="3" marL="0" marR="0" rtl="0" algn="r">
              <a:lnSpc>
                <a:spcPct val="105000"/>
              </a:lnSpc>
              <a:spcBef>
                <a:spcPts val="0"/>
              </a:spcBef>
              <a:buClr>
                <a:schemeClr val="dk1"/>
              </a:buClr>
              <a:buSzPts val="800"/>
              <a:buFont typeface="Arial"/>
              <a:buNone/>
              <a:defRPr b="0" i="0" sz="800" u="none" cap="none" strike="noStrike">
                <a:solidFill>
                  <a:schemeClr val="dk1"/>
                </a:solidFill>
                <a:latin typeface="Arial"/>
                <a:ea typeface="Arial"/>
                <a:cs typeface="Arial"/>
                <a:sym typeface="Arial"/>
              </a:defRPr>
            </a:lvl4pPr>
            <a:lvl5pPr indent="0" lvl="4" marL="0" marR="0" rtl="0" algn="r">
              <a:lnSpc>
                <a:spcPct val="105000"/>
              </a:lnSpc>
              <a:spcBef>
                <a:spcPts val="0"/>
              </a:spcBef>
              <a:buClr>
                <a:schemeClr val="dk1"/>
              </a:buClr>
              <a:buSzPts val="800"/>
              <a:buFont typeface="Arial"/>
              <a:buNone/>
              <a:defRPr b="0" i="0" sz="800" u="none" cap="none" strike="noStrike">
                <a:solidFill>
                  <a:schemeClr val="dk1"/>
                </a:solidFill>
                <a:latin typeface="Arial"/>
                <a:ea typeface="Arial"/>
                <a:cs typeface="Arial"/>
                <a:sym typeface="Arial"/>
              </a:defRPr>
            </a:lvl5pPr>
            <a:lvl6pPr indent="0" lvl="5" marL="0" marR="0" rtl="0" algn="r">
              <a:lnSpc>
                <a:spcPct val="105000"/>
              </a:lnSpc>
              <a:spcBef>
                <a:spcPts val="0"/>
              </a:spcBef>
              <a:buClr>
                <a:schemeClr val="dk1"/>
              </a:buClr>
              <a:buSzPts val="800"/>
              <a:buFont typeface="Arial"/>
              <a:buNone/>
              <a:defRPr b="0" i="0" sz="800" u="none" cap="none" strike="noStrike">
                <a:solidFill>
                  <a:schemeClr val="dk1"/>
                </a:solidFill>
                <a:latin typeface="Arial"/>
                <a:ea typeface="Arial"/>
                <a:cs typeface="Arial"/>
                <a:sym typeface="Arial"/>
              </a:defRPr>
            </a:lvl6pPr>
            <a:lvl7pPr indent="0" lvl="6" marL="0" marR="0" rtl="0" algn="r">
              <a:lnSpc>
                <a:spcPct val="105000"/>
              </a:lnSpc>
              <a:spcBef>
                <a:spcPts val="0"/>
              </a:spcBef>
              <a:buClr>
                <a:schemeClr val="dk1"/>
              </a:buClr>
              <a:buSzPts val="800"/>
              <a:buFont typeface="Arial"/>
              <a:buNone/>
              <a:defRPr b="0" i="0" sz="800" u="none" cap="none" strike="noStrike">
                <a:solidFill>
                  <a:schemeClr val="dk1"/>
                </a:solidFill>
                <a:latin typeface="Arial"/>
                <a:ea typeface="Arial"/>
                <a:cs typeface="Arial"/>
                <a:sym typeface="Arial"/>
              </a:defRPr>
            </a:lvl7pPr>
            <a:lvl8pPr indent="0" lvl="7" marL="0" marR="0" rtl="0" algn="r">
              <a:lnSpc>
                <a:spcPct val="105000"/>
              </a:lnSpc>
              <a:spcBef>
                <a:spcPts val="0"/>
              </a:spcBef>
              <a:buClr>
                <a:schemeClr val="dk1"/>
              </a:buClr>
              <a:buSzPts val="800"/>
              <a:buFont typeface="Arial"/>
              <a:buNone/>
              <a:defRPr b="0" i="0" sz="800" u="none" cap="none" strike="noStrike">
                <a:solidFill>
                  <a:schemeClr val="dk1"/>
                </a:solidFill>
                <a:latin typeface="Arial"/>
                <a:ea typeface="Arial"/>
                <a:cs typeface="Arial"/>
                <a:sym typeface="Arial"/>
              </a:defRPr>
            </a:lvl8pPr>
            <a:lvl9pPr indent="0" lvl="8" marL="0" marR="0" rtl="0" algn="r">
              <a:lnSpc>
                <a:spcPct val="105000"/>
              </a:lnSpc>
              <a:spcBef>
                <a:spcPts val="0"/>
              </a:spcBef>
              <a:buClr>
                <a:schemeClr val="dk1"/>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de-CH"/>
              <a:t>Seite </a:t>
            </a:r>
            <a:fld id="{00000000-1234-1234-1234-123412341234}" type="slidenum">
              <a:rPr lang="de-CH"/>
              <a:t>‹#›</a:t>
            </a:fld>
            <a:endParaRPr/>
          </a:p>
        </p:txBody>
      </p:sp>
      <p:sp>
        <p:nvSpPr>
          <p:cNvPr id="15" name="Google Shape;15;p21"/>
          <p:cNvSpPr txBox="1"/>
          <p:nvPr/>
        </p:nvSpPr>
        <p:spPr>
          <a:xfrm rot="5400000">
            <a:off x="11394044" y="5941110"/>
            <a:ext cx="1753783" cy="61555"/>
          </a:xfrm>
          <a:prstGeom prst="rect">
            <a:avLst/>
          </a:prstGeom>
          <a:noFill/>
          <a:ln>
            <a:noFill/>
          </a:ln>
        </p:spPr>
        <p:txBody>
          <a:bodyPr anchorCtr="0" anchor="t" bIns="0" lIns="0" spcFirstLastPara="1" rIns="0" wrap="square" tIns="0">
            <a:spAutoFit/>
          </a:bodyPr>
          <a:lstStyle/>
          <a:p>
            <a:pPr indent="0" lvl="0" marL="0" marR="0" rtl="0" algn="r">
              <a:lnSpc>
                <a:spcPct val="105000"/>
              </a:lnSpc>
              <a:spcBef>
                <a:spcPts val="0"/>
              </a:spcBef>
              <a:spcAft>
                <a:spcPts val="0"/>
              </a:spcAft>
              <a:buClr>
                <a:srgbClr val="D8D8D8"/>
              </a:buClr>
              <a:buSzPts val="400"/>
              <a:buFont typeface="Arial"/>
              <a:buNone/>
            </a:pPr>
            <a:r>
              <a:rPr b="0" i="0" lang="de-CH" sz="400" u="none" cap="none" strike="noStrike">
                <a:solidFill>
                  <a:srgbClr val="D8D8D8"/>
                </a:solidFill>
                <a:latin typeface="Arial"/>
                <a:ea typeface="Arial"/>
                <a:cs typeface="Arial"/>
                <a:sym typeface="Arial"/>
              </a:rPr>
              <a:t>Erstellt durch Vorlagenbauer.ch</a:t>
            </a:r>
            <a:endParaRPr/>
          </a:p>
        </p:txBody>
      </p:sp>
      <p:pic>
        <p:nvPicPr>
          <p:cNvPr id="16" name="Google Shape;16;p21"/>
          <p:cNvPicPr preferRelativeResize="0"/>
          <p:nvPr/>
        </p:nvPicPr>
        <p:blipFill rotWithShape="1">
          <a:blip r:embed="rId1">
            <a:alphaModFix/>
          </a:blip>
          <a:srcRect b="0" l="0" r="0" t="0"/>
          <a:stretch/>
        </p:blipFill>
        <p:spPr>
          <a:xfrm>
            <a:off x="11332800" y="378000"/>
            <a:ext cx="479249" cy="540000"/>
          </a:xfrm>
          <a:prstGeom prst="rect">
            <a:avLst/>
          </a:prstGeom>
          <a:noFill/>
          <a:ln>
            <a:noFill/>
          </a:ln>
        </p:spPr>
      </p:pic>
      <p:cxnSp>
        <p:nvCxnSpPr>
          <p:cNvPr id="17" name="Google Shape;17;p21"/>
          <p:cNvCxnSpPr/>
          <p:nvPr/>
        </p:nvCxnSpPr>
        <p:spPr>
          <a:xfrm>
            <a:off x="378000" y="1404000"/>
            <a:ext cx="11437200" cy="0"/>
          </a:xfrm>
          <a:prstGeom prst="straightConnector1">
            <a:avLst/>
          </a:prstGeom>
          <a:noFill/>
          <a:ln cap="flat" cmpd="sng" w="9525">
            <a:solidFill>
              <a:schemeClr val="dk1"/>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38">
          <p15:clr>
            <a:srgbClr val="A4A3A4"/>
          </p15:clr>
        </p15:guide>
        <p15:guide id="2" pos="7442">
          <p15:clr>
            <a:srgbClr val="A4A3A4"/>
          </p15:clr>
        </p15:guide>
        <p15:guide id="3" orient="horz" pos="3780">
          <p15:clr>
            <a:srgbClr val="A4A3A4"/>
          </p15:clr>
        </p15:guide>
        <p15:guide id="4" orient="horz" pos="1175">
          <p15:clr>
            <a:srgbClr val="A4A3A4"/>
          </p15:clr>
        </p15:guide>
        <p15:guide id="5" pos="840">
          <p15:clr>
            <a:srgbClr val="A4A3A4"/>
          </p15:clr>
        </p15:guide>
        <p15:guide id="6" pos="684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scholars.wlu.ca/cmh/vol20/iss4/2" TargetMode="External"/><Relationship Id="rId4" Type="http://schemas.openxmlformats.org/officeDocument/2006/relationships/hyperlink" Target="https://scholars.wlu.ca/cmh/vol20/iss4/2" TargetMode="External"/><Relationship Id="rId9" Type="http://schemas.openxmlformats.org/officeDocument/2006/relationships/hyperlink" Target="https://www.esd.whs.mil/portals/54/documents/dd/issuances/dodd/300009p.pdf" TargetMode="External"/><Relationship Id="rId5" Type="http://schemas.openxmlformats.org/officeDocument/2006/relationships/hyperlink" Target="https://doi.org/10.4324/9781003089957" TargetMode="External"/><Relationship Id="rId6" Type="http://schemas.openxmlformats.org/officeDocument/2006/relationships/hyperlink" Target="https://doi.org/10.4324/9781003089957" TargetMode="External"/><Relationship Id="rId7" Type="http://schemas.openxmlformats.org/officeDocument/2006/relationships/hyperlink" Target="https://www.e-ir.info/2012/05/02/moralization-of-technologies-military-drones-a-case-study/" TargetMode="External"/><Relationship Id="rId8" Type="http://schemas.openxmlformats.org/officeDocument/2006/relationships/hyperlink" Target="https://www.e-ir.info/2012/05/02/moralization-of-technologies-military-drones-a-case-study/" TargetMode="External"/><Relationship Id="rId11" Type="http://schemas.openxmlformats.org/officeDocument/2006/relationships/hyperlink" Target="https://doi.org/10.29038/eejpl.2022.9.2.zas" TargetMode="External"/><Relationship Id="rId10" Type="http://schemas.openxmlformats.org/officeDocument/2006/relationships/hyperlink" Target="https://www.esd.whs.mil/portals/54/documents/dd/issuances/dodd/300009p.pdf" TargetMode="External"/><Relationship Id="rId13" Type="http://schemas.openxmlformats.org/officeDocument/2006/relationships/image" Target="../media/image18.jpg"/><Relationship Id="rId12" Type="http://schemas.openxmlformats.org/officeDocument/2006/relationships/hyperlink" Target="https://doi.org/10.29038/eejpl.2022.9.2.za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hyperlink" Target="https://en.wikipedia.org/wiki/user:Achill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jpg"/><Relationship Id="rId4" Type="http://schemas.openxmlformats.org/officeDocument/2006/relationships/hyperlink" Target="https://en.wikipedia.org/wiki/user:Achill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
          <p:cNvSpPr txBox="1"/>
          <p:nvPr/>
        </p:nvSpPr>
        <p:spPr>
          <a:xfrm>
            <a:off x="-215183" y="1836196"/>
            <a:ext cx="12622366" cy="814134"/>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chemeClr val="dk1"/>
              </a:buClr>
              <a:buSzPts val="4800"/>
              <a:buFont typeface="Arial"/>
              <a:buNone/>
            </a:pPr>
            <a:r>
              <a:rPr b="0" i="0" lang="de-CH" sz="4800" u="none" cap="none" strike="noStrike">
                <a:solidFill>
                  <a:schemeClr val="dk1"/>
                </a:solidFill>
                <a:latin typeface="Arial"/>
                <a:ea typeface="Arial"/>
                <a:cs typeface="Arial"/>
                <a:sym typeface="Arial"/>
              </a:rPr>
              <a:t>«Autonomous Weapons and Soldier Morale»</a:t>
            </a:r>
            <a:endParaRPr b="0" i="0" sz="4800" u="none" cap="none" strike="noStrike">
              <a:solidFill>
                <a:schemeClr val="dk1"/>
              </a:solidFill>
              <a:latin typeface="Arial"/>
              <a:ea typeface="Arial"/>
              <a:cs typeface="Arial"/>
              <a:sym typeface="Arial"/>
            </a:endParaRPr>
          </a:p>
        </p:txBody>
      </p:sp>
      <p:sp>
        <p:nvSpPr>
          <p:cNvPr id="262" name="Google Shape;262;p1"/>
          <p:cNvSpPr txBox="1"/>
          <p:nvPr/>
        </p:nvSpPr>
        <p:spPr>
          <a:xfrm>
            <a:off x="0" y="4733251"/>
            <a:ext cx="8475397" cy="2124749"/>
          </a:xfrm>
          <a:prstGeom prst="rect">
            <a:avLst/>
          </a:prstGeom>
          <a:noFill/>
          <a:ln>
            <a:noFill/>
          </a:ln>
        </p:spPr>
        <p:txBody>
          <a:bodyPr anchorCtr="0" anchor="t" bIns="45700" lIns="91425" spcFirstLastPara="1" rIns="91425" wrap="square" tIns="45700">
            <a:spAutoFit/>
          </a:bodyPr>
          <a:lstStyle/>
          <a:p>
            <a:pPr indent="0" lvl="0" marL="0" marR="0" rtl="0" algn="l">
              <a:lnSpc>
                <a:spcPct val="105000"/>
              </a:lnSpc>
              <a:spcBef>
                <a:spcPts val="0"/>
              </a:spcBef>
              <a:spcAft>
                <a:spcPts val="0"/>
              </a:spcAft>
              <a:buClr>
                <a:schemeClr val="dk1"/>
              </a:buClr>
              <a:buSzPts val="3200"/>
              <a:buFont typeface="Arial"/>
              <a:buNone/>
            </a:pPr>
            <a:r>
              <a:rPr b="0" i="0" lang="de-CH" sz="3200" u="none" cap="none" strike="noStrike">
                <a:solidFill>
                  <a:schemeClr val="dk1"/>
                </a:solidFill>
                <a:latin typeface="Arial"/>
                <a:ea typeface="Arial"/>
                <a:cs typeface="Arial"/>
                <a:sym typeface="Arial"/>
              </a:rPr>
              <a:t>André Korsmo Berntsen, University of Bergen</a:t>
            </a:r>
            <a:endParaRPr/>
          </a:p>
          <a:p>
            <a:pPr indent="0" lvl="0" marL="0" marR="0" rtl="0" algn="l">
              <a:lnSpc>
                <a:spcPct val="105000"/>
              </a:lnSpc>
              <a:spcBef>
                <a:spcPts val="0"/>
              </a:spcBef>
              <a:spcAft>
                <a:spcPts val="0"/>
              </a:spcAft>
              <a:buClr>
                <a:schemeClr val="dk1"/>
              </a:buClr>
              <a:buSzPts val="3200"/>
              <a:buFont typeface="Arial"/>
              <a:buNone/>
            </a:pPr>
            <a:r>
              <a:rPr lang="de-CH" sz="3200">
                <a:solidFill>
                  <a:schemeClr val="dk1"/>
                </a:solidFill>
                <a:latin typeface="Arial"/>
                <a:ea typeface="Arial"/>
                <a:cs typeface="Arial"/>
                <a:sym typeface="Arial"/>
              </a:rPr>
              <a:t>Olt Cyrill Kischel, ETH Zurich</a:t>
            </a:r>
            <a:endParaRPr sz="3200">
              <a:solidFill>
                <a:schemeClr val="dk1"/>
              </a:solidFill>
              <a:latin typeface="Arial"/>
              <a:ea typeface="Arial"/>
              <a:cs typeface="Arial"/>
              <a:sym typeface="Arial"/>
            </a:endParaRPr>
          </a:p>
          <a:p>
            <a:pPr indent="0" lvl="0" marL="0" marR="0" rtl="0" algn="l">
              <a:lnSpc>
                <a:spcPct val="105000"/>
              </a:lnSpc>
              <a:spcBef>
                <a:spcPts val="0"/>
              </a:spcBef>
              <a:spcAft>
                <a:spcPts val="0"/>
              </a:spcAft>
              <a:buClr>
                <a:schemeClr val="dk1"/>
              </a:buClr>
              <a:buSzPts val="3200"/>
              <a:buFont typeface="Arial"/>
              <a:buNone/>
            </a:pPr>
            <a:r>
              <a:rPr lang="de-CH" sz="3200">
                <a:solidFill>
                  <a:schemeClr val="dk1"/>
                </a:solidFill>
                <a:latin typeface="Arial"/>
                <a:ea typeface="Arial"/>
                <a:cs typeface="Arial"/>
                <a:sym typeface="Arial"/>
              </a:rPr>
              <a:t>Olt Nick Husmann, ETH Zurich </a:t>
            </a:r>
            <a:endParaRPr/>
          </a:p>
          <a:p>
            <a:pPr indent="0" lvl="0" marL="0" marR="0" rtl="0" algn="l">
              <a:lnSpc>
                <a:spcPct val="105000"/>
              </a:lnSpc>
              <a:spcBef>
                <a:spcPts val="0"/>
              </a:spcBef>
              <a:spcAft>
                <a:spcPts val="0"/>
              </a:spcAft>
              <a:buClr>
                <a:schemeClr val="dk1"/>
              </a:buClr>
              <a:buSzPts val="3200"/>
              <a:buFont typeface="Arial"/>
              <a:buNone/>
            </a:pPr>
            <a:r>
              <a:rPr lang="de-CH" sz="3200">
                <a:solidFill>
                  <a:schemeClr val="dk1"/>
                </a:solidFill>
                <a:latin typeface="Arial"/>
                <a:ea typeface="Arial"/>
                <a:cs typeface="Arial"/>
                <a:sym typeface="Arial"/>
              </a:rPr>
              <a:t>Militärakademie an der ETH Zurich</a:t>
            </a:r>
            <a:endParaRPr sz="3200">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9"/>
          <p:cNvSpPr txBox="1"/>
          <p:nvPr>
            <p:ph type="title"/>
          </p:nvPr>
        </p:nvSpPr>
        <p:spPr>
          <a:xfrm>
            <a:off x="378984" y="336318"/>
            <a:ext cx="10481104" cy="946253"/>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2800"/>
              <a:buFont typeface="Arial"/>
              <a:buNone/>
            </a:pPr>
            <a:r>
              <a:rPr lang="de-CH"/>
              <a:t>When Machines Take Aim: Defining Autonomy in Warfare</a:t>
            </a:r>
            <a:endParaRPr/>
          </a:p>
        </p:txBody>
      </p:sp>
      <p:sp>
        <p:nvSpPr>
          <p:cNvPr id="365" name="Google Shape;365;p9"/>
          <p:cNvSpPr txBox="1"/>
          <p:nvPr>
            <p:ph idx="1" type="body"/>
          </p:nvPr>
        </p:nvSpPr>
        <p:spPr>
          <a:xfrm>
            <a:off x="378984" y="1675652"/>
            <a:ext cx="4068000" cy="4329006"/>
          </a:xfrm>
          <a:prstGeom prst="rect">
            <a:avLst/>
          </a:prstGeom>
          <a:noFill/>
          <a:ln>
            <a:noFill/>
          </a:ln>
        </p:spPr>
        <p:txBody>
          <a:bodyPr anchorCtr="0" anchor="t" bIns="0" lIns="0" spcFirstLastPara="1" rIns="0" wrap="square" tIns="0">
            <a:noAutofit/>
          </a:bodyPr>
          <a:lstStyle/>
          <a:p>
            <a:pPr indent="-285750" lvl="0" marL="285750" rtl="0" algn="l">
              <a:lnSpc>
                <a:spcPct val="112000"/>
              </a:lnSpc>
              <a:spcBef>
                <a:spcPts val="0"/>
              </a:spcBef>
              <a:spcAft>
                <a:spcPts val="0"/>
              </a:spcAft>
              <a:buClr>
                <a:schemeClr val="lt1"/>
              </a:buClr>
              <a:buSzPts val="1500"/>
              <a:buFont typeface="Arial"/>
              <a:buChar char="•"/>
            </a:pPr>
            <a:r>
              <a:rPr lang="de-CH"/>
              <a:t>Drones: Remotely piloted or pre-programmed; tactical to strategic.</a:t>
            </a:r>
            <a:endParaRPr/>
          </a:p>
          <a:p>
            <a:pPr indent="-190500" lvl="0" marL="285750" rtl="0" algn="l">
              <a:lnSpc>
                <a:spcPct val="112000"/>
              </a:lnSpc>
              <a:spcBef>
                <a:spcPts val="0"/>
              </a:spcBef>
              <a:spcAft>
                <a:spcPts val="0"/>
              </a:spcAft>
              <a:buClr>
                <a:schemeClr val="lt1"/>
              </a:buClr>
              <a:buSzPts val="1500"/>
              <a:buFont typeface="Arial"/>
              <a:buNone/>
            </a:pPr>
            <a:r>
              <a:t/>
            </a:r>
            <a:endParaRPr/>
          </a:p>
          <a:p>
            <a:pPr indent="-285750" lvl="0" marL="285750" rtl="0" algn="l">
              <a:lnSpc>
                <a:spcPct val="112000"/>
              </a:lnSpc>
              <a:spcBef>
                <a:spcPts val="0"/>
              </a:spcBef>
              <a:spcAft>
                <a:spcPts val="0"/>
              </a:spcAft>
              <a:buClr>
                <a:schemeClr val="lt1"/>
              </a:buClr>
              <a:buSzPts val="1500"/>
              <a:buFont typeface="Arial"/>
              <a:buChar char="•"/>
            </a:pPr>
            <a:r>
              <a:rPr lang="de-CH"/>
              <a:t>AWS: Capable of independent target selection &amp; engagement post-activation.</a:t>
            </a:r>
            <a:endParaRPr/>
          </a:p>
          <a:p>
            <a:pPr indent="-190500" lvl="0" marL="285750" rtl="0" algn="l">
              <a:lnSpc>
                <a:spcPct val="112000"/>
              </a:lnSpc>
              <a:spcBef>
                <a:spcPts val="0"/>
              </a:spcBef>
              <a:spcAft>
                <a:spcPts val="0"/>
              </a:spcAft>
              <a:buClr>
                <a:schemeClr val="lt1"/>
              </a:buClr>
              <a:buSzPts val="1500"/>
              <a:buFont typeface="Arial"/>
              <a:buNone/>
            </a:pPr>
            <a:r>
              <a:t/>
            </a:r>
            <a:endParaRPr/>
          </a:p>
          <a:p>
            <a:pPr indent="-285750" lvl="0" marL="285750" rtl="0" algn="l">
              <a:lnSpc>
                <a:spcPct val="112000"/>
              </a:lnSpc>
              <a:spcBef>
                <a:spcPts val="0"/>
              </a:spcBef>
              <a:spcAft>
                <a:spcPts val="0"/>
              </a:spcAft>
              <a:buClr>
                <a:schemeClr val="lt1"/>
              </a:buClr>
              <a:buSzPts val="1500"/>
              <a:buFont typeface="Arial"/>
              <a:buChar char="•"/>
            </a:pPr>
            <a:r>
              <a:rPr lang="de-CH"/>
              <a:t>Key Distinction: Potential shift from human 'in/on' loop to 'out of the loop'.</a:t>
            </a:r>
            <a:endParaRPr/>
          </a:p>
          <a:p>
            <a:pPr indent="-190500" lvl="0" marL="285750" rtl="0" algn="l">
              <a:lnSpc>
                <a:spcPct val="112000"/>
              </a:lnSpc>
              <a:spcBef>
                <a:spcPts val="0"/>
              </a:spcBef>
              <a:spcAft>
                <a:spcPts val="0"/>
              </a:spcAft>
              <a:buClr>
                <a:schemeClr val="lt1"/>
              </a:buClr>
              <a:buSzPts val="1500"/>
              <a:buFont typeface="Arial"/>
              <a:buNone/>
            </a:pPr>
            <a:r>
              <a:t/>
            </a:r>
            <a:endParaRPr/>
          </a:p>
          <a:p>
            <a:pPr indent="-285750" lvl="0" marL="285750" rtl="0" algn="l">
              <a:lnSpc>
                <a:spcPct val="112000"/>
              </a:lnSpc>
              <a:spcBef>
                <a:spcPts val="0"/>
              </a:spcBef>
              <a:spcAft>
                <a:spcPts val="0"/>
              </a:spcAft>
              <a:buClr>
                <a:schemeClr val="lt1"/>
              </a:buClr>
              <a:buSzPts val="1500"/>
              <a:buFont typeface="Arial"/>
              <a:buChar char="•"/>
            </a:pPr>
            <a:r>
              <a:rPr lang="de-CH"/>
              <a:t>Concerns: Accountability, bias, escalation, Meaningful Human Control (MHC).</a:t>
            </a:r>
            <a:endParaRPr/>
          </a:p>
          <a:p>
            <a:pPr indent="0" lvl="0" marL="0" rtl="0" algn="l">
              <a:lnSpc>
                <a:spcPct val="112000"/>
              </a:lnSpc>
              <a:spcBef>
                <a:spcPts val="0"/>
              </a:spcBef>
              <a:spcAft>
                <a:spcPts val="0"/>
              </a:spcAft>
              <a:buClr>
                <a:schemeClr val="lt1"/>
              </a:buClr>
              <a:buSzPts val="1500"/>
              <a:buNone/>
            </a:pPr>
            <a:r>
              <a:t/>
            </a:r>
            <a:endParaRPr/>
          </a:p>
        </p:txBody>
      </p:sp>
      <p:sp>
        <p:nvSpPr>
          <p:cNvPr id="366" name="Google Shape;366;p9"/>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800"/>
              <a:buNone/>
            </a:pPr>
            <a:r>
              <a:rPr lang="de-CH"/>
              <a:t>5. Mai 2025</a:t>
            </a:r>
            <a:endParaRPr/>
          </a:p>
        </p:txBody>
      </p:sp>
      <p:sp>
        <p:nvSpPr>
          <p:cNvPr id="367" name="Google Shape;367;p9"/>
          <p:cNvSpPr txBox="1"/>
          <p:nvPr>
            <p:ph idx="11" type="ftr"/>
          </p:nvPr>
        </p:nvSpPr>
        <p:spPr>
          <a:xfrm>
            <a:off x="5157961" y="6378907"/>
            <a:ext cx="1885298" cy="12377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lt1"/>
              </a:buClr>
              <a:buSzPts val="800"/>
              <a:buNone/>
            </a:pPr>
            <a:r>
              <a:rPr lang="de-CH"/>
              <a:t>Theresan Military Academic Forum 2025</a:t>
            </a:r>
            <a:endParaRPr/>
          </a:p>
        </p:txBody>
      </p:sp>
      <p:pic>
        <p:nvPicPr>
          <p:cNvPr descr="Ein Bild, das draußen, Himmel, Natur, Wolke enthält.&#10;&#10;KI-generierte Inhalte können fehlerhaft sein." id="368" name="Google Shape;368;p9"/>
          <p:cNvPicPr preferRelativeResize="0"/>
          <p:nvPr/>
        </p:nvPicPr>
        <p:blipFill rotWithShape="1">
          <a:blip r:embed="rId3">
            <a:alphaModFix/>
          </a:blip>
          <a:srcRect b="0" l="0" r="0" t="0"/>
          <a:stretch/>
        </p:blipFill>
        <p:spPr>
          <a:xfrm>
            <a:off x="5840258" y="1558054"/>
            <a:ext cx="5676900" cy="4038600"/>
          </a:xfrm>
          <a:prstGeom prst="rect">
            <a:avLst/>
          </a:prstGeom>
          <a:noFill/>
          <a:ln>
            <a:noFill/>
          </a:ln>
        </p:spPr>
      </p:pic>
      <p:sp>
        <p:nvSpPr>
          <p:cNvPr id="369" name="Google Shape;369;p9"/>
          <p:cNvSpPr txBox="1"/>
          <p:nvPr/>
        </p:nvSpPr>
        <p:spPr>
          <a:xfrm>
            <a:off x="6099112" y="5729344"/>
            <a:ext cx="5619750" cy="150362"/>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Clr>
                <a:schemeClr val="lt1"/>
              </a:buClr>
              <a:buSzPts val="1000"/>
              <a:buFont typeface="Arial"/>
              <a:buNone/>
            </a:pPr>
            <a:r>
              <a:rPr lang="de-CH" sz="1000">
                <a:solidFill>
                  <a:schemeClr val="lt1"/>
                </a:solidFill>
                <a:latin typeface="Arial"/>
                <a:ea typeface="Arial"/>
                <a:cs typeface="Arial"/>
                <a:sym typeface="Arial"/>
              </a:rPr>
              <a:t>VBS/DDPS - Urheber (André Scheidegger)</a:t>
            </a:r>
            <a:endParaRPr sz="1000">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10"/>
          <p:cNvSpPr txBox="1"/>
          <p:nvPr>
            <p:ph type="title"/>
          </p:nvPr>
        </p:nvSpPr>
        <p:spPr>
          <a:xfrm>
            <a:off x="378984" y="336318"/>
            <a:ext cx="10481104" cy="94625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800"/>
              <a:buFont typeface="Arial"/>
              <a:buNone/>
            </a:pPr>
            <a:r>
              <a:rPr lang="de-CH"/>
              <a:t>Autonomous Weapon Systems (AWS)</a:t>
            </a:r>
            <a:endParaRPr/>
          </a:p>
        </p:txBody>
      </p:sp>
      <p:sp>
        <p:nvSpPr>
          <p:cNvPr id="376" name="Google Shape;376;p10"/>
          <p:cNvSpPr txBox="1"/>
          <p:nvPr>
            <p:ph idx="1" type="body"/>
          </p:nvPr>
        </p:nvSpPr>
        <p:spPr>
          <a:xfrm>
            <a:off x="378984" y="2269067"/>
            <a:ext cx="4068000" cy="3735591"/>
          </a:xfrm>
          <a:prstGeom prst="rect">
            <a:avLst/>
          </a:prstGeom>
          <a:noFill/>
          <a:ln>
            <a:noFill/>
          </a:ln>
        </p:spPr>
        <p:txBody>
          <a:bodyPr anchorCtr="0" anchor="t" bIns="0" lIns="0" spcFirstLastPara="1" rIns="0" wrap="square" tIns="0">
            <a:normAutofit/>
          </a:bodyPr>
          <a:lstStyle/>
          <a:p>
            <a:pPr indent="-358775" lvl="1" marL="358775" rtl="0" algn="l">
              <a:lnSpc>
                <a:spcPct val="112000"/>
              </a:lnSpc>
              <a:spcBef>
                <a:spcPts val="0"/>
              </a:spcBef>
              <a:spcAft>
                <a:spcPts val="0"/>
              </a:spcAft>
              <a:buSzPts val="1800"/>
              <a:buChar char="▪"/>
            </a:pPr>
            <a:r>
              <a:rPr lang="de-CH"/>
              <a:t>AWS defined: target selection and attack without human input</a:t>
            </a:r>
            <a:endParaRPr/>
          </a:p>
          <a:p>
            <a:pPr indent="-244475" lvl="1" marL="358775" rtl="0" algn="l">
              <a:lnSpc>
                <a:spcPct val="112000"/>
              </a:lnSpc>
              <a:spcBef>
                <a:spcPts val="0"/>
              </a:spcBef>
              <a:spcAft>
                <a:spcPts val="0"/>
              </a:spcAft>
              <a:buSzPts val="1800"/>
              <a:buNone/>
            </a:pPr>
            <a:r>
              <a:t/>
            </a:r>
            <a:endParaRPr/>
          </a:p>
          <a:p>
            <a:pPr indent="-244475" lvl="1" marL="358775" rtl="0" algn="l">
              <a:lnSpc>
                <a:spcPct val="112000"/>
              </a:lnSpc>
              <a:spcBef>
                <a:spcPts val="0"/>
              </a:spcBef>
              <a:spcAft>
                <a:spcPts val="0"/>
              </a:spcAft>
              <a:buSzPts val="1800"/>
              <a:buNone/>
            </a:pPr>
            <a:r>
              <a:t/>
            </a:r>
            <a:endParaRPr/>
          </a:p>
          <a:p>
            <a:pPr indent="-358775" lvl="1" marL="358775" rtl="0" algn="l">
              <a:lnSpc>
                <a:spcPct val="112000"/>
              </a:lnSpc>
              <a:spcBef>
                <a:spcPts val="0"/>
              </a:spcBef>
              <a:spcAft>
                <a:spcPts val="0"/>
              </a:spcAft>
              <a:buSzPts val="1800"/>
              <a:buChar char="▪"/>
            </a:pPr>
            <a:r>
              <a:rPr lang="de-CH"/>
              <a:t>Ethical and psychological risks:</a:t>
            </a:r>
            <a:endParaRPr/>
          </a:p>
          <a:p>
            <a:pPr indent="-274319" lvl="2" marL="626745" rtl="0" algn="l">
              <a:lnSpc>
                <a:spcPct val="112000"/>
              </a:lnSpc>
              <a:spcBef>
                <a:spcPts val="0"/>
              </a:spcBef>
              <a:spcAft>
                <a:spcPts val="0"/>
              </a:spcAft>
              <a:buClr>
                <a:schemeClr val="lt1"/>
              </a:buClr>
              <a:buSzPts val="1500"/>
              <a:buFont typeface="Noto Sans Symbols"/>
              <a:buChar char="▪"/>
            </a:pPr>
            <a:r>
              <a:rPr lang="de-CH"/>
              <a:t>Accountability gap</a:t>
            </a:r>
            <a:endParaRPr/>
          </a:p>
          <a:p>
            <a:pPr indent="-244475" lvl="1" marL="358775" rtl="0" algn="l">
              <a:lnSpc>
                <a:spcPct val="112000"/>
              </a:lnSpc>
              <a:spcBef>
                <a:spcPts val="0"/>
              </a:spcBef>
              <a:spcAft>
                <a:spcPts val="0"/>
              </a:spcAft>
              <a:buSzPts val="1800"/>
              <a:buNone/>
            </a:pPr>
            <a:r>
              <a:t/>
            </a:r>
            <a:endParaRPr/>
          </a:p>
          <a:p>
            <a:pPr indent="-358775" lvl="1" marL="358775" rtl="0" algn="l">
              <a:lnSpc>
                <a:spcPct val="112000"/>
              </a:lnSpc>
              <a:spcBef>
                <a:spcPts val="0"/>
              </a:spcBef>
              <a:spcAft>
                <a:spcPts val="0"/>
              </a:spcAft>
              <a:buSzPts val="1800"/>
              <a:buChar char="▪"/>
            </a:pPr>
            <a:r>
              <a:rPr lang="de-CH"/>
              <a:t>Potential morale impacts</a:t>
            </a:r>
            <a:endParaRPr/>
          </a:p>
          <a:p>
            <a:pPr indent="-274319" lvl="2" marL="626745" rtl="0" algn="l">
              <a:lnSpc>
                <a:spcPct val="112000"/>
              </a:lnSpc>
              <a:spcBef>
                <a:spcPts val="0"/>
              </a:spcBef>
              <a:spcAft>
                <a:spcPts val="0"/>
              </a:spcAft>
              <a:buClr>
                <a:schemeClr val="lt1"/>
              </a:buClr>
              <a:buSzPts val="1500"/>
              <a:buFont typeface="Noto Sans Symbols"/>
              <a:buChar char="▪"/>
            </a:pPr>
            <a:r>
              <a:rPr lang="de-CH"/>
              <a:t>Erosion of perceived human agency</a:t>
            </a:r>
            <a:endParaRPr/>
          </a:p>
          <a:p>
            <a:pPr indent="-244475" lvl="1" marL="358775" rtl="0" algn="l">
              <a:lnSpc>
                <a:spcPct val="112000"/>
              </a:lnSpc>
              <a:spcBef>
                <a:spcPts val="0"/>
              </a:spcBef>
              <a:spcAft>
                <a:spcPts val="0"/>
              </a:spcAft>
              <a:buSzPts val="1800"/>
              <a:buNone/>
            </a:pPr>
            <a:r>
              <a:t/>
            </a:r>
            <a:endParaRPr/>
          </a:p>
          <a:p>
            <a:pPr indent="-244475" lvl="1" marL="358775" rtl="0" algn="l">
              <a:lnSpc>
                <a:spcPct val="112000"/>
              </a:lnSpc>
              <a:spcBef>
                <a:spcPts val="0"/>
              </a:spcBef>
              <a:spcAft>
                <a:spcPts val="0"/>
              </a:spcAft>
              <a:buSzPts val="1800"/>
              <a:buNone/>
            </a:pPr>
            <a:r>
              <a:t/>
            </a:r>
            <a:endParaRPr/>
          </a:p>
        </p:txBody>
      </p:sp>
      <p:sp>
        <p:nvSpPr>
          <p:cNvPr id="377" name="Google Shape;377;p10"/>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800"/>
              <a:buNone/>
            </a:pPr>
            <a:r>
              <a:rPr lang="de-CH"/>
              <a:t>5. Mai 2025</a:t>
            </a:r>
            <a:endParaRPr/>
          </a:p>
        </p:txBody>
      </p:sp>
      <p:sp>
        <p:nvSpPr>
          <p:cNvPr id="378" name="Google Shape;378;p10"/>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lt1"/>
              </a:buClr>
              <a:buSzPts val="800"/>
              <a:buNone/>
            </a:pPr>
            <a:r>
              <a:rPr lang="de-CH"/>
              <a:t>Theresan Military Academic Forum 2025</a:t>
            </a:r>
            <a:endParaRPr/>
          </a:p>
        </p:txBody>
      </p:sp>
      <p:sp>
        <p:nvSpPr>
          <p:cNvPr id="379" name="Google Shape;379;p10"/>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lt1"/>
              </a:buClr>
              <a:buSzPts val="800"/>
              <a:buNone/>
            </a:pPr>
            <a:r>
              <a:rPr lang="de-CH"/>
              <a:t>Seite </a:t>
            </a:r>
            <a:fld id="{00000000-1234-1234-1234-123412341234}" type="slidenum">
              <a:rPr lang="de-CH"/>
              <a:t>‹#›</a:t>
            </a:fld>
            <a:r>
              <a:rPr lang="de-CH"/>
              <a:t> </a:t>
            </a:r>
            <a:endParaRPr/>
          </a:p>
        </p:txBody>
      </p:sp>
      <p:sp>
        <p:nvSpPr>
          <p:cNvPr id="380" name="Google Shape;380;p10"/>
          <p:cNvSpPr txBox="1"/>
          <p:nvPr/>
        </p:nvSpPr>
        <p:spPr>
          <a:xfrm>
            <a:off x="4899728" y="1676400"/>
            <a:ext cx="5636102" cy="1791773"/>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Clr>
                <a:schemeClr val="lt1"/>
              </a:buClr>
              <a:buSzPts val="1600"/>
              <a:buFont typeface="Arial"/>
              <a:buNone/>
            </a:pPr>
            <a:r>
              <a:rPr i="1" lang="de-CH" sz="1600">
                <a:solidFill>
                  <a:schemeClr val="lt1"/>
                </a:solidFill>
                <a:latin typeface="Arial"/>
                <a:ea typeface="Arial"/>
                <a:cs typeface="Arial"/>
                <a:sym typeface="Arial"/>
              </a:rPr>
              <a:t>A weapon system that, once activated, can select and engage targets without further intervention by an operator. This includes, but is not limited to, operator-supervised autonomous weapon systems that are designed to allow operators to override operation of the weapon system, but can select and engage targets without further operator input after activation. U.S. D.O.D. Directive 3000:09</a:t>
            </a:r>
            <a:endParaRPr i="1" sz="1600">
              <a:solidFill>
                <a:schemeClr val="lt1"/>
              </a:solidFill>
              <a:latin typeface="Arial"/>
              <a:ea typeface="Arial"/>
              <a:cs typeface="Arial"/>
              <a:sym typeface="Arial"/>
            </a:endParaRPr>
          </a:p>
        </p:txBody>
      </p:sp>
      <p:pic>
        <p:nvPicPr>
          <p:cNvPr descr="Generated image" id="381" name="Google Shape;381;p10"/>
          <p:cNvPicPr preferRelativeResize="0"/>
          <p:nvPr/>
        </p:nvPicPr>
        <p:blipFill rotWithShape="1">
          <a:blip r:embed="rId3">
            <a:alphaModFix/>
          </a:blip>
          <a:srcRect b="0" l="0" r="0" t="0"/>
          <a:stretch/>
        </p:blipFill>
        <p:spPr>
          <a:xfrm>
            <a:off x="5729162" y="3526104"/>
            <a:ext cx="3977234" cy="2597543"/>
          </a:xfrm>
          <a:prstGeom prst="rect">
            <a:avLst/>
          </a:prstGeom>
          <a:noFill/>
          <a:ln>
            <a:noFill/>
          </a:ln>
        </p:spPr>
      </p:pic>
      <p:sp>
        <p:nvSpPr>
          <p:cNvPr id="382" name="Google Shape;382;p10"/>
          <p:cNvSpPr txBox="1"/>
          <p:nvPr/>
        </p:nvSpPr>
        <p:spPr>
          <a:xfrm>
            <a:off x="8128000" y="6123650"/>
            <a:ext cx="1691100" cy="338700"/>
          </a:xfrm>
          <a:prstGeom prst="rect">
            <a:avLst/>
          </a:prstGeom>
          <a:noFill/>
          <a:ln>
            <a:noFill/>
          </a:ln>
        </p:spPr>
        <p:txBody>
          <a:bodyPr anchorCtr="0" anchor="t" bIns="91425" lIns="91425" spcFirstLastPara="1" rIns="91425" wrap="square" tIns="91425">
            <a:spAutoFit/>
          </a:bodyPr>
          <a:lstStyle/>
          <a:p>
            <a:pPr indent="0" lvl="0" marL="0" rtl="0" algn="l">
              <a:lnSpc>
                <a:spcPct val="105000"/>
              </a:lnSpc>
              <a:spcBef>
                <a:spcPts val="0"/>
              </a:spcBef>
              <a:spcAft>
                <a:spcPts val="0"/>
              </a:spcAft>
              <a:buNone/>
            </a:pPr>
            <a:r>
              <a:rPr lang="de-CH" sz="1000">
                <a:solidFill>
                  <a:schemeClr val="lt1"/>
                </a:solidFill>
              </a:rPr>
              <a:t>Ai-Generated image</a:t>
            </a:r>
            <a:endParaRPr sz="10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11"/>
          <p:cNvSpPr txBox="1"/>
          <p:nvPr>
            <p:ph type="title"/>
          </p:nvPr>
        </p:nvSpPr>
        <p:spPr>
          <a:xfrm>
            <a:off x="378984" y="336318"/>
            <a:ext cx="10481104" cy="94625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800"/>
              <a:buFont typeface="Arial"/>
              <a:buNone/>
            </a:pPr>
            <a:r>
              <a:rPr lang="de-CH"/>
              <a:t>Ukraine: A Case Study in Robot-First Warfare</a:t>
            </a:r>
            <a:endParaRPr/>
          </a:p>
        </p:txBody>
      </p:sp>
      <p:sp>
        <p:nvSpPr>
          <p:cNvPr id="389" name="Google Shape;389;p11"/>
          <p:cNvSpPr txBox="1"/>
          <p:nvPr>
            <p:ph idx="1" type="body"/>
          </p:nvPr>
        </p:nvSpPr>
        <p:spPr>
          <a:xfrm>
            <a:off x="378984" y="1561014"/>
            <a:ext cx="4068000" cy="3735591"/>
          </a:xfrm>
          <a:prstGeom prst="rect">
            <a:avLst/>
          </a:prstGeom>
          <a:noFill/>
          <a:ln>
            <a:noFill/>
          </a:ln>
        </p:spPr>
        <p:txBody>
          <a:bodyPr anchorCtr="0" anchor="t" bIns="0" lIns="0" spcFirstLastPara="1" rIns="0" wrap="square" tIns="0">
            <a:normAutofit/>
          </a:bodyPr>
          <a:lstStyle/>
          <a:p>
            <a:pPr indent="-358775" lvl="1" marL="358775" rtl="0" algn="l">
              <a:lnSpc>
                <a:spcPct val="112000"/>
              </a:lnSpc>
              <a:spcBef>
                <a:spcPts val="0"/>
              </a:spcBef>
              <a:spcAft>
                <a:spcPts val="0"/>
              </a:spcAft>
              <a:buSzPts val="1800"/>
              <a:buChar char="▪"/>
            </a:pPr>
            <a:r>
              <a:rPr lang="de-CH"/>
              <a:t>Ukraine: Drone warfare reshaping tactics ('robot first').</a:t>
            </a:r>
            <a:endParaRPr/>
          </a:p>
          <a:p>
            <a:pPr indent="-244475" lvl="1" marL="358775" rtl="0" algn="l">
              <a:lnSpc>
                <a:spcPct val="112000"/>
              </a:lnSpc>
              <a:spcBef>
                <a:spcPts val="0"/>
              </a:spcBef>
              <a:spcAft>
                <a:spcPts val="0"/>
              </a:spcAft>
              <a:buSzPts val="1800"/>
              <a:buNone/>
            </a:pPr>
            <a:r>
              <a:t/>
            </a:r>
            <a:endParaRPr/>
          </a:p>
          <a:p>
            <a:pPr indent="-358775" lvl="1" marL="358775" rtl="0" algn="l">
              <a:lnSpc>
                <a:spcPct val="112000"/>
              </a:lnSpc>
              <a:spcBef>
                <a:spcPts val="0"/>
              </a:spcBef>
              <a:spcAft>
                <a:spcPts val="0"/>
              </a:spcAft>
              <a:buSzPts val="1800"/>
              <a:buChar char="▪"/>
            </a:pPr>
            <a:r>
              <a:rPr lang="de-CH"/>
              <a:t>Dominance of small, tactical drones (ISR, strike).</a:t>
            </a:r>
            <a:endParaRPr/>
          </a:p>
          <a:p>
            <a:pPr indent="-244475" lvl="1" marL="358775" rtl="0" algn="l">
              <a:lnSpc>
                <a:spcPct val="112000"/>
              </a:lnSpc>
              <a:spcBef>
                <a:spcPts val="0"/>
              </a:spcBef>
              <a:spcAft>
                <a:spcPts val="0"/>
              </a:spcAft>
              <a:buSzPts val="1800"/>
              <a:buNone/>
            </a:pPr>
            <a:r>
              <a:t/>
            </a:r>
            <a:endParaRPr/>
          </a:p>
          <a:p>
            <a:pPr indent="-358775" lvl="1" marL="358775" rtl="0" algn="l">
              <a:lnSpc>
                <a:spcPct val="112000"/>
              </a:lnSpc>
              <a:spcBef>
                <a:spcPts val="0"/>
              </a:spcBef>
              <a:spcAft>
                <a:spcPts val="0"/>
              </a:spcAft>
              <a:buSzPts val="1800"/>
              <a:buChar char="▪"/>
            </a:pPr>
            <a:r>
              <a:rPr lang="de-CH"/>
              <a:t>Psychological Pressure: Constant</a:t>
            </a:r>
            <a:endParaRPr/>
          </a:p>
          <a:p>
            <a:pPr indent="0" lvl="1" marL="0" rtl="0" algn="l">
              <a:lnSpc>
                <a:spcPct val="112000"/>
              </a:lnSpc>
              <a:spcBef>
                <a:spcPts val="0"/>
              </a:spcBef>
              <a:spcAft>
                <a:spcPts val="0"/>
              </a:spcAft>
              <a:buSzPts val="1800"/>
              <a:buNone/>
            </a:pPr>
            <a:r>
              <a:rPr lang="de-CH"/>
              <a:t>  surveillance ("thousand snipers in the sky").</a:t>
            </a:r>
            <a:endParaRPr/>
          </a:p>
          <a:p>
            <a:pPr indent="0" lvl="1" marL="0" rtl="0" algn="l">
              <a:lnSpc>
                <a:spcPct val="112000"/>
              </a:lnSpc>
              <a:spcBef>
                <a:spcPts val="0"/>
              </a:spcBef>
              <a:spcAft>
                <a:spcPts val="0"/>
              </a:spcAft>
              <a:buSzPts val="1800"/>
              <a:buNone/>
            </a:pPr>
            <a:r>
              <a:t/>
            </a:r>
            <a:endParaRPr/>
          </a:p>
          <a:p>
            <a:pPr indent="-358775" lvl="1" marL="358775" rtl="0" algn="l">
              <a:lnSpc>
                <a:spcPct val="112000"/>
              </a:lnSpc>
              <a:spcBef>
                <a:spcPts val="0"/>
              </a:spcBef>
              <a:spcAft>
                <a:spcPts val="0"/>
              </a:spcAft>
              <a:buSzPts val="1800"/>
              <a:buChar char="▪"/>
            </a:pPr>
            <a:r>
              <a:rPr lang="de-CH"/>
              <a:t>Dynamic: Rapid innovation/counter-innovation cycle.</a:t>
            </a:r>
            <a:endParaRPr/>
          </a:p>
          <a:p>
            <a:pPr indent="-244475" lvl="1" marL="358775" rtl="0" algn="l">
              <a:lnSpc>
                <a:spcPct val="112000"/>
              </a:lnSpc>
              <a:spcBef>
                <a:spcPts val="0"/>
              </a:spcBef>
              <a:spcAft>
                <a:spcPts val="0"/>
              </a:spcAft>
              <a:buSzPts val="1800"/>
              <a:buNone/>
            </a:pPr>
            <a:r>
              <a:t/>
            </a:r>
            <a:endParaRPr/>
          </a:p>
        </p:txBody>
      </p:sp>
      <p:sp>
        <p:nvSpPr>
          <p:cNvPr id="390" name="Google Shape;390;p11"/>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800"/>
              <a:buNone/>
            </a:pPr>
            <a:r>
              <a:rPr lang="de-CH"/>
              <a:t>5. Mai 2025</a:t>
            </a:r>
            <a:endParaRPr/>
          </a:p>
        </p:txBody>
      </p:sp>
      <p:sp>
        <p:nvSpPr>
          <p:cNvPr id="391" name="Google Shape;391;p11"/>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lt1"/>
              </a:buClr>
              <a:buSzPts val="800"/>
              <a:buNone/>
            </a:pPr>
            <a:r>
              <a:rPr lang="de-CH"/>
              <a:t>Theresan Military Academic Forum 2025</a:t>
            </a:r>
            <a:endParaRPr/>
          </a:p>
        </p:txBody>
      </p:sp>
      <p:sp>
        <p:nvSpPr>
          <p:cNvPr id="392" name="Google Shape;392;p11"/>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lt1"/>
              </a:buClr>
              <a:buSzPts val="800"/>
              <a:buNone/>
            </a:pPr>
            <a:r>
              <a:rPr lang="de-CH"/>
              <a:t>Seite </a:t>
            </a:r>
            <a:fld id="{00000000-1234-1234-1234-123412341234}" type="slidenum">
              <a:rPr lang="de-CH"/>
              <a:t>‹#›</a:t>
            </a:fld>
            <a:r>
              <a:rPr lang="de-CH"/>
              <a:t> </a:t>
            </a:r>
            <a:endParaRPr/>
          </a:p>
        </p:txBody>
      </p:sp>
      <p:pic>
        <p:nvPicPr>
          <p:cNvPr descr="Ein Bild, das Waffe, draußen, Schusswaffe, Gewehr enthält.&#10;&#10;KI-generierte Inhalte können fehlerhaft sein." id="393" name="Google Shape;393;p11"/>
          <p:cNvPicPr preferRelativeResize="0"/>
          <p:nvPr>
            <p:ph idx="2" type="pic"/>
          </p:nvPr>
        </p:nvPicPr>
        <p:blipFill rotWithShape="1">
          <a:blip r:embed="rId3">
            <a:alphaModFix/>
          </a:blip>
          <a:srcRect b="0" l="3136" r="3136" t="0"/>
          <a:stretch/>
        </p:blipFill>
        <p:spPr>
          <a:xfrm>
            <a:off x="6146316" y="2061296"/>
            <a:ext cx="5670000" cy="4032000"/>
          </a:xfrm>
          <a:prstGeom prst="rect">
            <a:avLst/>
          </a:prstGeom>
          <a:solidFill>
            <a:schemeClr val="lt1"/>
          </a:solidFill>
          <a:ln>
            <a:noFill/>
          </a:ln>
        </p:spPr>
      </p:pic>
      <p:sp>
        <p:nvSpPr>
          <p:cNvPr id="394" name="Google Shape;394;p11"/>
          <p:cNvSpPr txBox="1"/>
          <p:nvPr/>
        </p:nvSpPr>
        <p:spPr>
          <a:xfrm>
            <a:off x="6146316" y="6160920"/>
            <a:ext cx="5619750" cy="150362"/>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Clr>
                <a:schemeClr val="lt1"/>
              </a:buClr>
              <a:buSzPts val="1000"/>
              <a:buFont typeface="Arial"/>
              <a:buNone/>
            </a:pPr>
            <a:r>
              <a:rPr lang="de-CH" sz="1000">
                <a:solidFill>
                  <a:schemeClr val="lt1"/>
                </a:solidFill>
                <a:latin typeface="Arial"/>
                <a:ea typeface="Arial"/>
                <a:cs typeface="Arial"/>
                <a:sym typeface="Arial"/>
              </a:rPr>
              <a:t>VBS/DDPS - Urheber (Unbekannt)</a:t>
            </a:r>
            <a:endParaRPr sz="1000">
              <a:solidFill>
                <a:schemeClr val="lt1"/>
              </a:solidFill>
              <a:latin typeface="Arial"/>
              <a:ea typeface="Arial"/>
              <a:cs typeface="Arial"/>
              <a:sym typeface="Arial"/>
            </a:endParaRPr>
          </a:p>
        </p:txBody>
      </p:sp>
      <p:sp>
        <p:nvSpPr>
          <p:cNvPr id="395" name="Google Shape;395;p11"/>
          <p:cNvSpPr txBox="1"/>
          <p:nvPr/>
        </p:nvSpPr>
        <p:spPr>
          <a:xfrm>
            <a:off x="718842" y="4919956"/>
            <a:ext cx="5157300" cy="1325400"/>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Clr>
                <a:schemeClr val="lt1"/>
              </a:buClr>
              <a:buSzPts val="1800"/>
              <a:buFont typeface="Arial"/>
              <a:buNone/>
            </a:pPr>
            <a:r>
              <a:rPr i="1" lang="de-CH" sz="1800">
                <a:solidFill>
                  <a:schemeClr val="lt1"/>
                </a:solidFill>
                <a:latin typeface="Arial"/>
                <a:ea typeface="Arial"/>
                <a:cs typeface="Arial"/>
                <a:sym typeface="Arial"/>
              </a:rPr>
              <a:t>«on the Western Front, each side gradually learned from its mistakes, but often applied that learning only to find that its adversary had learned a little more» </a:t>
            </a:r>
            <a:br>
              <a:rPr i="1" lang="de-CH" sz="1800">
                <a:solidFill>
                  <a:schemeClr val="dk1"/>
                </a:solidFill>
                <a:latin typeface="Arial"/>
                <a:ea typeface="Arial"/>
                <a:cs typeface="Arial"/>
                <a:sym typeface="Arial"/>
              </a:rPr>
            </a:br>
            <a:r>
              <a:rPr lang="de-CH" sz="1050">
                <a:solidFill>
                  <a:schemeClr val="lt1"/>
                </a:solidFill>
                <a:latin typeface="Roboto"/>
                <a:ea typeface="Roboto"/>
                <a:cs typeface="Roboto"/>
                <a:sym typeface="Roboto"/>
              </a:rPr>
              <a:t>Michael Howard</a:t>
            </a:r>
            <a:endParaRPr i="1" sz="1050">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12"/>
          <p:cNvSpPr txBox="1"/>
          <p:nvPr>
            <p:ph type="title"/>
          </p:nvPr>
        </p:nvSpPr>
        <p:spPr>
          <a:xfrm>
            <a:off x="378984" y="336318"/>
            <a:ext cx="10481104" cy="94625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800"/>
              <a:buFont typeface="Arial"/>
              <a:buNone/>
            </a:pPr>
            <a:r>
              <a:rPr lang="de-CH"/>
              <a:t>Ukraine – Combat and Service Morale</a:t>
            </a:r>
            <a:endParaRPr/>
          </a:p>
        </p:txBody>
      </p:sp>
      <p:sp>
        <p:nvSpPr>
          <p:cNvPr id="402" name="Google Shape;402;p12"/>
          <p:cNvSpPr txBox="1"/>
          <p:nvPr>
            <p:ph idx="1" type="body"/>
          </p:nvPr>
        </p:nvSpPr>
        <p:spPr>
          <a:xfrm>
            <a:off x="378984" y="2269067"/>
            <a:ext cx="4068000" cy="3735591"/>
          </a:xfrm>
          <a:prstGeom prst="rect">
            <a:avLst/>
          </a:prstGeom>
          <a:noFill/>
          <a:ln>
            <a:noFill/>
          </a:ln>
        </p:spPr>
        <p:txBody>
          <a:bodyPr anchorCtr="0" anchor="t" bIns="0" lIns="0" spcFirstLastPara="1" rIns="0" wrap="square" tIns="0">
            <a:normAutofit/>
          </a:bodyPr>
          <a:lstStyle/>
          <a:p>
            <a:pPr indent="0" lvl="0" marL="0" rtl="0" algn="l">
              <a:lnSpc>
                <a:spcPct val="112000"/>
              </a:lnSpc>
              <a:spcBef>
                <a:spcPts val="0"/>
              </a:spcBef>
              <a:spcAft>
                <a:spcPts val="0"/>
              </a:spcAft>
              <a:buClr>
                <a:schemeClr val="lt1"/>
              </a:buClr>
              <a:buSzPts val="1500"/>
              <a:buNone/>
            </a:pPr>
            <a:r>
              <a:t/>
            </a:r>
            <a:endParaRPr/>
          </a:p>
          <a:p>
            <a:pPr indent="-358775" lvl="1" marL="358775" rtl="0" algn="l">
              <a:lnSpc>
                <a:spcPct val="112000"/>
              </a:lnSpc>
              <a:spcBef>
                <a:spcPts val="0"/>
              </a:spcBef>
              <a:spcAft>
                <a:spcPts val="0"/>
              </a:spcAft>
              <a:buSzPts val="1800"/>
              <a:buChar char="▪"/>
            </a:pPr>
            <a:r>
              <a:rPr lang="de-CH"/>
              <a:t>Combat Morale: Pressured by surveillance, BUT potentially boosted by friendly drones.</a:t>
            </a:r>
            <a:endParaRPr>
              <a:solidFill>
                <a:srgbClr val="1D1D1D"/>
              </a:solidFill>
            </a:endParaRPr>
          </a:p>
          <a:p>
            <a:pPr indent="-244475" lvl="1" marL="358775" rtl="0" algn="l">
              <a:lnSpc>
                <a:spcPct val="112000"/>
              </a:lnSpc>
              <a:spcBef>
                <a:spcPts val="0"/>
              </a:spcBef>
              <a:spcAft>
                <a:spcPts val="0"/>
              </a:spcAft>
              <a:buSzPts val="1800"/>
              <a:buNone/>
            </a:pPr>
            <a:r>
              <a:t/>
            </a:r>
            <a:endParaRPr/>
          </a:p>
          <a:p>
            <a:pPr indent="-358775" lvl="1" marL="358775" rtl="0" algn="l">
              <a:lnSpc>
                <a:spcPct val="112000"/>
              </a:lnSpc>
              <a:spcBef>
                <a:spcPts val="0"/>
              </a:spcBef>
              <a:spcAft>
                <a:spcPts val="0"/>
              </a:spcAft>
              <a:buSzPts val="1800"/>
              <a:buChar char="▪"/>
            </a:pPr>
            <a:r>
              <a:rPr lang="de-CH"/>
              <a:t>Service Morale (Operators): High stress, isolation, potential lack of recognition.</a:t>
            </a:r>
            <a:endParaRPr/>
          </a:p>
          <a:p>
            <a:pPr indent="0" lvl="1" marL="0" rtl="0" algn="l">
              <a:lnSpc>
                <a:spcPct val="112000"/>
              </a:lnSpc>
              <a:spcBef>
                <a:spcPts val="0"/>
              </a:spcBef>
              <a:spcAft>
                <a:spcPts val="0"/>
              </a:spcAft>
              <a:buSzPts val="1800"/>
              <a:buNone/>
            </a:pPr>
            <a:r>
              <a:t/>
            </a:r>
            <a:endParaRPr/>
          </a:p>
          <a:p>
            <a:pPr indent="-358775" lvl="1" marL="358775" rtl="0" algn="l">
              <a:lnSpc>
                <a:spcPct val="112000"/>
              </a:lnSpc>
              <a:spcBef>
                <a:spcPts val="0"/>
              </a:spcBef>
              <a:spcAft>
                <a:spcPts val="0"/>
              </a:spcAft>
              <a:buSzPts val="1800"/>
              <a:buChar char="▪"/>
            </a:pPr>
            <a:r>
              <a:rPr lang="de-CH"/>
              <a:t>Resilience Factors: Need for tailored support, cohesion-building, role validation.</a:t>
            </a:r>
            <a:endParaRPr/>
          </a:p>
          <a:p>
            <a:pPr indent="-244475" lvl="1" marL="358775" rtl="0" algn="l">
              <a:lnSpc>
                <a:spcPct val="112000"/>
              </a:lnSpc>
              <a:spcBef>
                <a:spcPts val="0"/>
              </a:spcBef>
              <a:spcAft>
                <a:spcPts val="0"/>
              </a:spcAft>
              <a:buSzPts val="1800"/>
              <a:buNone/>
            </a:pPr>
            <a:r>
              <a:t/>
            </a:r>
            <a:endParaRPr/>
          </a:p>
          <a:p>
            <a:pPr indent="0" lvl="1" marL="0" rtl="0" algn="l">
              <a:lnSpc>
                <a:spcPct val="112000"/>
              </a:lnSpc>
              <a:spcBef>
                <a:spcPts val="0"/>
              </a:spcBef>
              <a:spcAft>
                <a:spcPts val="0"/>
              </a:spcAft>
              <a:buSzPts val="1800"/>
              <a:buNone/>
            </a:pPr>
            <a:r>
              <a:t/>
            </a:r>
            <a:endParaRPr/>
          </a:p>
          <a:p>
            <a:pPr indent="-244475" lvl="1" marL="358775" rtl="0" algn="l">
              <a:lnSpc>
                <a:spcPct val="112000"/>
              </a:lnSpc>
              <a:spcBef>
                <a:spcPts val="0"/>
              </a:spcBef>
              <a:spcAft>
                <a:spcPts val="0"/>
              </a:spcAft>
              <a:buSzPts val="1800"/>
              <a:buNone/>
            </a:pPr>
            <a:r>
              <a:t/>
            </a:r>
            <a:endParaRPr/>
          </a:p>
        </p:txBody>
      </p:sp>
      <p:sp>
        <p:nvSpPr>
          <p:cNvPr id="403" name="Google Shape;403;p12"/>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800"/>
              <a:buNone/>
            </a:pPr>
            <a:r>
              <a:rPr lang="de-CH"/>
              <a:t>5. Mai 2025</a:t>
            </a:r>
            <a:endParaRPr/>
          </a:p>
        </p:txBody>
      </p:sp>
      <p:sp>
        <p:nvSpPr>
          <p:cNvPr id="404" name="Google Shape;404;p12"/>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lt1"/>
              </a:buClr>
              <a:buSzPts val="800"/>
              <a:buNone/>
            </a:pPr>
            <a:r>
              <a:rPr lang="de-CH"/>
              <a:t>Theresan Military Academic Forum 2025</a:t>
            </a:r>
            <a:endParaRPr/>
          </a:p>
        </p:txBody>
      </p:sp>
      <p:sp>
        <p:nvSpPr>
          <p:cNvPr id="405" name="Google Shape;405;p12"/>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lt1"/>
              </a:buClr>
              <a:buSzPts val="800"/>
              <a:buNone/>
            </a:pPr>
            <a:r>
              <a:rPr lang="de-CH"/>
              <a:t>Seite </a:t>
            </a:r>
            <a:fld id="{00000000-1234-1234-1234-123412341234}" type="slidenum">
              <a:rPr lang="de-CH"/>
              <a:t>‹#›</a:t>
            </a:fld>
            <a:r>
              <a:rPr lang="de-CH"/>
              <a:t> </a:t>
            </a:r>
            <a:endParaRPr/>
          </a:p>
        </p:txBody>
      </p:sp>
      <p:sp>
        <p:nvSpPr>
          <p:cNvPr id="406" name="Google Shape;406;p12"/>
          <p:cNvSpPr txBox="1"/>
          <p:nvPr/>
        </p:nvSpPr>
        <p:spPr>
          <a:xfrm>
            <a:off x="6146316" y="6160920"/>
            <a:ext cx="5619750" cy="150362"/>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Clr>
                <a:schemeClr val="lt1"/>
              </a:buClr>
              <a:buSzPts val="1000"/>
              <a:buFont typeface="Arial"/>
              <a:buNone/>
            </a:pPr>
            <a:r>
              <a:rPr lang="de-CH" sz="1000">
                <a:solidFill>
                  <a:schemeClr val="lt1"/>
                </a:solidFill>
                <a:latin typeface="Arial"/>
                <a:ea typeface="Arial"/>
                <a:cs typeface="Arial"/>
                <a:sym typeface="Arial"/>
              </a:rPr>
              <a:t>https://war.ukraine.ua - Urheber (Wjatscheslaw Ratynskyj)</a:t>
            </a:r>
            <a:endParaRPr sz="1000">
              <a:solidFill>
                <a:schemeClr val="lt1"/>
              </a:solidFill>
              <a:latin typeface="Arial"/>
              <a:ea typeface="Arial"/>
              <a:cs typeface="Arial"/>
              <a:sym typeface="Arial"/>
            </a:endParaRPr>
          </a:p>
        </p:txBody>
      </p:sp>
      <p:pic>
        <p:nvPicPr>
          <p:cNvPr descr="Ein Bild, das Himmel, draußen, Person, Kleidung enthält.&#10;&#10;KI-generierte Inhalte können fehlerhaft sein." id="407" name="Google Shape;407;p12"/>
          <p:cNvPicPr preferRelativeResize="0"/>
          <p:nvPr>
            <p:ph idx="2" type="pic"/>
          </p:nvPr>
        </p:nvPicPr>
        <p:blipFill rotWithShape="1">
          <a:blip r:embed="rId3">
            <a:alphaModFix/>
          </a:blip>
          <a:srcRect b="0" l="1379" r="1379" t="0"/>
          <a:stretch/>
        </p:blipFill>
        <p:spPr>
          <a:xfrm>
            <a:off x="6146316" y="2061296"/>
            <a:ext cx="5670000" cy="4032000"/>
          </a:xfrm>
          <a:prstGeom prst="rect">
            <a:avLst/>
          </a:prstGeom>
          <a:solidFill>
            <a:schemeClr val="lt1"/>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13"/>
          <p:cNvSpPr txBox="1"/>
          <p:nvPr>
            <p:ph type="title"/>
          </p:nvPr>
        </p:nvSpPr>
        <p:spPr>
          <a:xfrm>
            <a:off x="378984" y="336318"/>
            <a:ext cx="10481104" cy="94625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800"/>
              <a:buFont typeface="Arial"/>
              <a:buNone/>
            </a:pPr>
            <a:r>
              <a:rPr lang="de-CH"/>
              <a:t>Ukraine – Morale to Defend</a:t>
            </a:r>
            <a:endParaRPr/>
          </a:p>
        </p:txBody>
      </p:sp>
      <p:sp>
        <p:nvSpPr>
          <p:cNvPr id="414" name="Google Shape;414;p13"/>
          <p:cNvSpPr txBox="1"/>
          <p:nvPr>
            <p:ph idx="1" type="body"/>
          </p:nvPr>
        </p:nvSpPr>
        <p:spPr>
          <a:xfrm>
            <a:off x="378984" y="2269067"/>
            <a:ext cx="4068000" cy="3735591"/>
          </a:xfrm>
          <a:prstGeom prst="rect">
            <a:avLst/>
          </a:prstGeom>
          <a:noFill/>
          <a:ln>
            <a:noFill/>
          </a:ln>
        </p:spPr>
        <p:txBody>
          <a:bodyPr anchorCtr="0" anchor="t" bIns="0" lIns="0" spcFirstLastPara="1" rIns="0" wrap="square" tIns="0">
            <a:normAutofit/>
          </a:bodyPr>
          <a:lstStyle/>
          <a:p>
            <a:pPr indent="0" lvl="0" marL="0" rtl="0" algn="l">
              <a:lnSpc>
                <a:spcPct val="112000"/>
              </a:lnSpc>
              <a:spcBef>
                <a:spcPts val="0"/>
              </a:spcBef>
              <a:spcAft>
                <a:spcPts val="0"/>
              </a:spcAft>
              <a:buClr>
                <a:schemeClr val="lt1"/>
              </a:buClr>
              <a:buSzPts val="1500"/>
              <a:buNone/>
            </a:pPr>
            <a:r>
              <a:t/>
            </a:r>
            <a:endParaRPr/>
          </a:p>
          <a:p>
            <a:pPr indent="-358775" lvl="1" marL="358775" rtl="0" algn="l">
              <a:lnSpc>
                <a:spcPct val="112000"/>
              </a:lnSpc>
              <a:spcBef>
                <a:spcPts val="0"/>
              </a:spcBef>
              <a:spcAft>
                <a:spcPts val="0"/>
              </a:spcAft>
              <a:buSzPts val="1800"/>
              <a:buChar char="▪"/>
            </a:pPr>
            <a:r>
              <a:rPr lang="de-CH"/>
              <a:t>Mediatized War: Unprecedented public access via digital platforms.</a:t>
            </a:r>
            <a:endParaRPr/>
          </a:p>
          <a:p>
            <a:pPr indent="-244475" lvl="1" marL="358775" rtl="0" algn="l">
              <a:lnSpc>
                <a:spcPct val="112000"/>
              </a:lnSpc>
              <a:spcBef>
                <a:spcPts val="0"/>
              </a:spcBef>
              <a:spcAft>
                <a:spcPts val="0"/>
              </a:spcAft>
              <a:buSzPts val="1800"/>
              <a:buNone/>
            </a:pPr>
            <a:r>
              <a:t/>
            </a:r>
            <a:endParaRPr/>
          </a:p>
          <a:p>
            <a:pPr indent="-358775" lvl="1" marL="358775" rtl="0" algn="l">
              <a:lnSpc>
                <a:spcPct val="112000"/>
              </a:lnSpc>
              <a:spcBef>
                <a:spcPts val="0"/>
              </a:spcBef>
              <a:spcAft>
                <a:spcPts val="0"/>
              </a:spcAft>
              <a:buSzPts val="1800"/>
              <a:buFont typeface="Noto Sans Symbols"/>
              <a:buChar char="▪"/>
            </a:pPr>
            <a:r>
              <a:rPr lang="de-CH"/>
              <a:t>Double-Edged Sword: Mobilizes support BUT risks fatigue/disillusionment.</a:t>
            </a:r>
            <a:endParaRPr/>
          </a:p>
          <a:p>
            <a:pPr indent="-244475" lvl="1" marL="358775" rtl="0" algn="l">
              <a:lnSpc>
                <a:spcPct val="112000"/>
              </a:lnSpc>
              <a:spcBef>
                <a:spcPts val="0"/>
              </a:spcBef>
              <a:spcAft>
                <a:spcPts val="0"/>
              </a:spcAft>
              <a:buSzPts val="1800"/>
              <a:buNone/>
            </a:pPr>
            <a:r>
              <a:t/>
            </a:r>
            <a:endParaRPr/>
          </a:p>
          <a:p>
            <a:pPr indent="-358775" lvl="1" marL="358775" rtl="0" algn="l">
              <a:lnSpc>
                <a:spcPct val="112000"/>
              </a:lnSpc>
              <a:spcBef>
                <a:spcPts val="0"/>
              </a:spcBef>
              <a:spcAft>
                <a:spcPts val="0"/>
              </a:spcAft>
              <a:buSzPts val="1800"/>
              <a:buFont typeface="Noto Sans Symbols"/>
              <a:buChar char="▪"/>
            </a:pPr>
            <a:r>
              <a:rPr lang="de-CH"/>
              <a:t>Narrative Battleground: Framing of events is crucial for societal support.</a:t>
            </a:r>
            <a:endParaRPr/>
          </a:p>
          <a:p>
            <a:pPr indent="-244475" lvl="1" marL="358775" rtl="0" algn="l">
              <a:lnSpc>
                <a:spcPct val="112000"/>
              </a:lnSpc>
              <a:spcBef>
                <a:spcPts val="0"/>
              </a:spcBef>
              <a:spcAft>
                <a:spcPts val="0"/>
              </a:spcAft>
              <a:buSzPts val="1800"/>
              <a:buNone/>
            </a:pPr>
            <a:r>
              <a:t/>
            </a:r>
            <a:endParaRPr/>
          </a:p>
          <a:p>
            <a:pPr indent="-358775" lvl="1" marL="358775" rtl="0" algn="l">
              <a:lnSpc>
                <a:spcPct val="112000"/>
              </a:lnSpc>
              <a:spcBef>
                <a:spcPts val="0"/>
              </a:spcBef>
              <a:spcAft>
                <a:spcPts val="0"/>
              </a:spcAft>
              <a:buSzPts val="1800"/>
              <a:buFont typeface="Noto Sans Symbols"/>
              <a:buChar char="▪"/>
            </a:pPr>
            <a:r>
              <a:rPr lang="de-CH"/>
              <a:t>Strategic Imperative: Managing narratives vital for long-term public will.</a:t>
            </a:r>
            <a:endParaRPr/>
          </a:p>
          <a:p>
            <a:pPr indent="-244475" lvl="1" marL="358775" rtl="0" algn="l">
              <a:lnSpc>
                <a:spcPct val="112000"/>
              </a:lnSpc>
              <a:spcBef>
                <a:spcPts val="0"/>
              </a:spcBef>
              <a:spcAft>
                <a:spcPts val="0"/>
              </a:spcAft>
              <a:buClr>
                <a:srgbClr val="FF0000"/>
              </a:buClr>
              <a:buSzPts val="1800"/>
              <a:buFont typeface="Noto Sans Symbols"/>
              <a:buNone/>
            </a:pPr>
            <a:r>
              <a:t/>
            </a:r>
            <a:endParaRPr/>
          </a:p>
          <a:p>
            <a:pPr indent="-244475" lvl="1" marL="358775" rtl="0" algn="l">
              <a:lnSpc>
                <a:spcPct val="112000"/>
              </a:lnSpc>
              <a:spcBef>
                <a:spcPts val="0"/>
              </a:spcBef>
              <a:spcAft>
                <a:spcPts val="0"/>
              </a:spcAft>
              <a:buSzPts val="1800"/>
              <a:buNone/>
            </a:pPr>
            <a:r>
              <a:t/>
            </a:r>
            <a:endParaRPr/>
          </a:p>
        </p:txBody>
      </p:sp>
      <p:sp>
        <p:nvSpPr>
          <p:cNvPr id="415" name="Google Shape;415;p13"/>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800"/>
              <a:buNone/>
            </a:pPr>
            <a:r>
              <a:rPr lang="de-CH"/>
              <a:t>5. Mai 2025</a:t>
            </a:r>
            <a:endParaRPr/>
          </a:p>
        </p:txBody>
      </p:sp>
      <p:sp>
        <p:nvSpPr>
          <p:cNvPr id="416" name="Google Shape;416;p13"/>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lt1"/>
              </a:buClr>
              <a:buSzPts val="800"/>
              <a:buNone/>
            </a:pPr>
            <a:r>
              <a:rPr lang="de-CH"/>
              <a:t>Theresan Military Academic Forum 2025</a:t>
            </a:r>
            <a:endParaRPr/>
          </a:p>
        </p:txBody>
      </p:sp>
      <p:sp>
        <p:nvSpPr>
          <p:cNvPr id="417" name="Google Shape;417;p13"/>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lt1"/>
              </a:buClr>
              <a:buSzPts val="800"/>
              <a:buNone/>
            </a:pPr>
            <a:r>
              <a:rPr lang="de-CH"/>
              <a:t>Seite </a:t>
            </a:r>
            <a:fld id="{00000000-1234-1234-1234-123412341234}" type="slidenum">
              <a:rPr lang="de-CH"/>
              <a:t>‹#›</a:t>
            </a:fld>
            <a:r>
              <a:rPr lang="de-CH"/>
              <a:t> </a:t>
            </a:r>
            <a:endParaRPr/>
          </a:p>
        </p:txBody>
      </p:sp>
      <p:sp>
        <p:nvSpPr>
          <p:cNvPr id="418" name="Google Shape;418;p13"/>
          <p:cNvSpPr txBox="1"/>
          <p:nvPr/>
        </p:nvSpPr>
        <p:spPr>
          <a:xfrm>
            <a:off x="6146316" y="6160920"/>
            <a:ext cx="5619750" cy="150362"/>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Clr>
                <a:schemeClr val="lt1"/>
              </a:buClr>
              <a:buSzPts val="1000"/>
              <a:buFont typeface="Arial"/>
              <a:buNone/>
            </a:pPr>
            <a:r>
              <a:rPr lang="de-CH" sz="1000">
                <a:solidFill>
                  <a:schemeClr val="lt1"/>
                </a:solidFill>
                <a:latin typeface="Arial"/>
                <a:ea typeface="Arial"/>
                <a:cs typeface="Arial"/>
                <a:sym typeface="Arial"/>
              </a:rPr>
              <a:t>https://war.ukraine.ua - Urheber (Kostiantyn Liberow &amp; Wlada Liberowa)</a:t>
            </a:r>
            <a:endParaRPr sz="1000">
              <a:solidFill>
                <a:schemeClr val="lt1"/>
              </a:solidFill>
              <a:latin typeface="Arial"/>
              <a:ea typeface="Arial"/>
              <a:cs typeface="Arial"/>
              <a:sym typeface="Arial"/>
            </a:endParaRPr>
          </a:p>
        </p:txBody>
      </p:sp>
      <p:pic>
        <p:nvPicPr>
          <p:cNvPr descr="Ein Bild, das Kleidung, Menschliches Gesicht, Armee, Soldat enthält.&#10;&#10;KI-generierte Inhalte können fehlerhaft sein." id="419" name="Google Shape;419;p13"/>
          <p:cNvPicPr preferRelativeResize="0"/>
          <p:nvPr>
            <p:ph idx="2" type="pic"/>
          </p:nvPr>
        </p:nvPicPr>
        <p:blipFill rotWithShape="1">
          <a:blip r:embed="rId3">
            <a:alphaModFix/>
          </a:blip>
          <a:srcRect b="0" l="3074" r="3074" t="0"/>
          <a:stretch/>
        </p:blipFill>
        <p:spPr>
          <a:xfrm>
            <a:off x="6146316" y="2061296"/>
            <a:ext cx="5670000" cy="4032000"/>
          </a:xfrm>
          <a:prstGeom prst="rect">
            <a:avLst/>
          </a:prstGeom>
          <a:solidFill>
            <a:schemeClr val="lt1"/>
          </a:solid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14"/>
          <p:cNvSpPr txBox="1"/>
          <p:nvPr>
            <p:ph type="title"/>
          </p:nvPr>
        </p:nvSpPr>
        <p:spPr>
          <a:xfrm>
            <a:off x="378984" y="336318"/>
            <a:ext cx="10481104" cy="94625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800"/>
              <a:buFont typeface="Arial"/>
              <a:buNone/>
            </a:pPr>
            <a:r>
              <a:rPr lang="de-CH"/>
              <a:t>Implications for Military Leaders</a:t>
            </a:r>
            <a:endParaRPr/>
          </a:p>
        </p:txBody>
      </p:sp>
      <p:sp>
        <p:nvSpPr>
          <p:cNvPr id="426" name="Google Shape;426;p14"/>
          <p:cNvSpPr txBox="1"/>
          <p:nvPr>
            <p:ph idx="1" type="body"/>
          </p:nvPr>
        </p:nvSpPr>
        <p:spPr>
          <a:xfrm>
            <a:off x="378984" y="2269067"/>
            <a:ext cx="4068000" cy="3735591"/>
          </a:xfrm>
          <a:prstGeom prst="rect">
            <a:avLst/>
          </a:prstGeom>
          <a:noFill/>
          <a:ln>
            <a:noFill/>
          </a:ln>
        </p:spPr>
        <p:txBody>
          <a:bodyPr anchorCtr="0" anchor="t" bIns="0" lIns="0" spcFirstLastPara="1" rIns="0" wrap="square" tIns="0">
            <a:normAutofit/>
          </a:bodyPr>
          <a:lstStyle/>
          <a:p>
            <a:pPr indent="0" lvl="0" marL="0" rtl="0" algn="l">
              <a:lnSpc>
                <a:spcPct val="112000"/>
              </a:lnSpc>
              <a:spcBef>
                <a:spcPts val="0"/>
              </a:spcBef>
              <a:spcAft>
                <a:spcPts val="0"/>
              </a:spcAft>
              <a:buClr>
                <a:schemeClr val="lt1"/>
              </a:buClr>
              <a:buSzPts val="1500"/>
              <a:buNone/>
            </a:pPr>
            <a:r>
              <a:t/>
            </a:r>
            <a:endParaRPr/>
          </a:p>
          <a:p>
            <a:pPr indent="-342900" lvl="0" marL="342900" rtl="0" algn="l">
              <a:lnSpc>
                <a:spcPct val="112000"/>
              </a:lnSpc>
              <a:spcBef>
                <a:spcPts val="0"/>
              </a:spcBef>
              <a:spcAft>
                <a:spcPts val="0"/>
              </a:spcAft>
              <a:buClr>
                <a:schemeClr val="lt1"/>
              </a:buClr>
              <a:buSzPts val="1500"/>
              <a:buAutoNum type="arabicPeriod"/>
            </a:pPr>
            <a:r>
              <a:rPr lang="de-CH"/>
              <a:t>Proactive Narrative Management: Frame AWS within ethics &amp; control.</a:t>
            </a:r>
            <a:endParaRPr/>
          </a:p>
          <a:p>
            <a:pPr indent="0" lvl="0" marL="0" rtl="0" algn="l">
              <a:lnSpc>
                <a:spcPct val="112000"/>
              </a:lnSpc>
              <a:spcBef>
                <a:spcPts val="0"/>
              </a:spcBef>
              <a:spcAft>
                <a:spcPts val="0"/>
              </a:spcAft>
              <a:buClr>
                <a:schemeClr val="lt1"/>
              </a:buClr>
              <a:buSzPts val="1500"/>
              <a:buNone/>
            </a:pPr>
            <a:r>
              <a:t/>
            </a:r>
            <a:endParaRPr/>
          </a:p>
          <a:p>
            <a:pPr indent="-342900" lvl="0" marL="342900" rtl="0" algn="l">
              <a:lnSpc>
                <a:spcPct val="112000"/>
              </a:lnSpc>
              <a:spcBef>
                <a:spcPts val="0"/>
              </a:spcBef>
              <a:spcAft>
                <a:spcPts val="0"/>
              </a:spcAft>
              <a:buClr>
                <a:schemeClr val="lt1"/>
              </a:buClr>
              <a:buSzPts val="1500"/>
              <a:buAutoNum type="arabicPeriod"/>
            </a:pPr>
            <a:r>
              <a:rPr lang="de-CH"/>
              <a:t>Bolster Combat Morale: Ensure soldier agency &amp; mastery.</a:t>
            </a:r>
            <a:endParaRPr/>
          </a:p>
          <a:p>
            <a:pPr indent="-247650" lvl="0" marL="342900" rtl="0" algn="l">
              <a:lnSpc>
                <a:spcPct val="112000"/>
              </a:lnSpc>
              <a:spcBef>
                <a:spcPts val="0"/>
              </a:spcBef>
              <a:spcAft>
                <a:spcPts val="0"/>
              </a:spcAft>
              <a:buClr>
                <a:schemeClr val="lt1"/>
              </a:buClr>
              <a:buSzPts val="1500"/>
              <a:buNone/>
            </a:pPr>
            <a:r>
              <a:t/>
            </a:r>
            <a:endParaRPr/>
          </a:p>
          <a:p>
            <a:pPr indent="-342900" lvl="0" marL="342900" rtl="0" algn="l">
              <a:lnSpc>
                <a:spcPct val="112000"/>
              </a:lnSpc>
              <a:spcBef>
                <a:spcPts val="0"/>
              </a:spcBef>
              <a:spcAft>
                <a:spcPts val="0"/>
              </a:spcAft>
              <a:buClr>
                <a:schemeClr val="lt1"/>
              </a:buClr>
              <a:buSzPts val="1500"/>
              <a:buAutoNum type="arabicPeriod"/>
            </a:pPr>
            <a:r>
              <a:rPr lang="de-CH"/>
              <a:t>Cultivate Service Morale: Integrate &amp; support "tech soldiers"; avoid divides.</a:t>
            </a:r>
            <a:endParaRPr/>
          </a:p>
          <a:p>
            <a:pPr indent="0" lvl="0" marL="0" rtl="0" algn="l">
              <a:lnSpc>
                <a:spcPct val="112000"/>
              </a:lnSpc>
              <a:spcBef>
                <a:spcPts val="0"/>
              </a:spcBef>
              <a:spcAft>
                <a:spcPts val="0"/>
              </a:spcAft>
              <a:buClr>
                <a:schemeClr val="lt1"/>
              </a:buClr>
              <a:buSzPts val="1500"/>
              <a:buNone/>
            </a:pPr>
            <a:r>
              <a:t/>
            </a:r>
            <a:endParaRPr/>
          </a:p>
          <a:p>
            <a:pPr indent="-342900" lvl="0" marL="342900" rtl="0" algn="l">
              <a:lnSpc>
                <a:spcPct val="112000"/>
              </a:lnSpc>
              <a:spcBef>
                <a:spcPts val="0"/>
              </a:spcBef>
              <a:spcAft>
                <a:spcPts val="0"/>
              </a:spcAft>
              <a:buClr>
                <a:schemeClr val="lt1"/>
              </a:buClr>
              <a:buSzPts val="1500"/>
              <a:buAutoNum type="arabicPeriod"/>
            </a:pPr>
            <a:r>
              <a:rPr lang="de-CH"/>
              <a:t>Secure Morale to Defend: Build public trust via transparency &amp; Human </a:t>
            </a:r>
            <a:r>
              <a:rPr lang="de-CH"/>
              <a:t>control</a:t>
            </a:r>
            <a:endParaRPr/>
          </a:p>
          <a:p>
            <a:pPr indent="-244475" lvl="1" marL="358775" rtl="0" algn="l">
              <a:lnSpc>
                <a:spcPct val="112000"/>
              </a:lnSpc>
              <a:spcBef>
                <a:spcPts val="0"/>
              </a:spcBef>
              <a:spcAft>
                <a:spcPts val="0"/>
              </a:spcAft>
              <a:buSzPts val="1800"/>
              <a:buNone/>
            </a:pPr>
            <a:r>
              <a:t/>
            </a:r>
            <a:endParaRPr/>
          </a:p>
          <a:p>
            <a:pPr indent="-244475" lvl="1" marL="358775" rtl="0" algn="l">
              <a:lnSpc>
                <a:spcPct val="112000"/>
              </a:lnSpc>
              <a:spcBef>
                <a:spcPts val="0"/>
              </a:spcBef>
              <a:spcAft>
                <a:spcPts val="0"/>
              </a:spcAft>
              <a:buSzPts val="1800"/>
              <a:buNone/>
            </a:pPr>
            <a:r>
              <a:t/>
            </a:r>
            <a:endParaRPr/>
          </a:p>
        </p:txBody>
      </p:sp>
      <p:sp>
        <p:nvSpPr>
          <p:cNvPr id="427" name="Google Shape;427;p14"/>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800"/>
              <a:buNone/>
            </a:pPr>
            <a:r>
              <a:rPr lang="de-CH"/>
              <a:t>5. Mai 2025</a:t>
            </a:r>
            <a:endParaRPr/>
          </a:p>
        </p:txBody>
      </p:sp>
      <p:sp>
        <p:nvSpPr>
          <p:cNvPr id="428" name="Google Shape;428;p14"/>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lt1"/>
              </a:buClr>
              <a:buSzPts val="800"/>
              <a:buNone/>
            </a:pPr>
            <a:r>
              <a:rPr lang="de-CH"/>
              <a:t>Theresan Military Academic Forum 2025</a:t>
            </a:r>
            <a:endParaRPr/>
          </a:p>
        </p:txBody>
      </p:sp>
      <p:sp>
        <p:nvSpPr>
          <p:cNvPr id="429" name="Google Shape;429;p14"/>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lt1"/>
              </a:buClr>
              <a:buSzPts val="800"/>
              <a:buNone/>
            </a:pPr>
            <a:r>
              <a:rPr lang="de-CH"/>
              <a:t>Seite </a:t>
            </a:r>
            <a:fld id="{00000000-1234-1234-1234-123412341234}" type="slidenum">
              <a:rPr lang="de-CH"/>
              <a:t>‹#›</a:t>
            </a:fld>
            <a:r>
              <a:rPr lang="de-CH"/>
              <a:t> </a:t>
            </a:r>
            <a:endParaRPr/>
          </a:p>
        </p:txBody>
      </p:sp>
      <p:sp>
        <p:nvSpPr>
          <p:cNvPr id="430" name="Google Shape;430;p14"/>
          <p:cNvSpPr txBox="1"/>
          <p:nvPr/>
        </p:nvSpPr>
        <p:spPr>
          <a:xfrm>
            <a:off x="6146316" y="6160920"/>
            <a:ext cx="5619750" cy="150362"/>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Clr>
                <a:schemeClr val="lt1"/>
              </a:buClr>
              <a:buSzPts val="1000"/>
              <a:buFont typeface="Arial"/>
              <a:buNone/>
            </a:pPr>
            <a:r>
              <a:rPr lang="de-CH" sz="1000">
                <a:solidFill>
                  <a:schemeClr val="lt1"/>
                </a:solidFill>
                <a:latin typeface="Arial"/>
                <a:ea typeface="Arial"/>
                <a:cs typeface="Arial"/>
                <a:sym typeface="Arial"/>
              </a:rPr>
              <a:t>VBS/DDPS - Urheber (Joshua Kropf)</a:t>
            </a:r>
            <a:endParaRPr sz="1000">
              <a:solidFill>
                <a:schemeClr val="lt1"/>
              </a:solidFill>
              <a:latin typeface="Arial"/>
              <a:ea typeface="Arial"/>
              <a:cs typeface="Arial"/>
              <a:sym typeface="Arial"/>
            </a:endParaRPr>
          </a:p>
        </p:txBody>
      </p:sp>
      <p:pic>
        <p:nvPicPr>
          <p:cNvPr descr="Ein Bild, das Person, Kleidung, Mann, Im Haus enthält.&#10;&#10;KI-generierte Inhalte können fehlerhaft sein." id="431" name="Google Shape;431;p14"/>
          <p:cNvPicPr preferRelativeResize="0"/>
          <p:nvPr>
            <p:ph idx="2" type="pic"/>
          </p:nvPr>
        </p:nvPicPr>
        <p:blipFill rotWithShape="1">
          <a:blip r:embed="rId3">
            <a:alphaModFix/>
          </a:blip>
          <a:srcRect b="0" l="3136" r="3136" t="0"/>
          <a:stretch/>
        </p:blipFill>
        <p:spPr>
          <a:xfrm>
            <a:off x="6146316" y="2061296"/>
            <a:ext cx="5670000" cy="4032000"/>
          </a:xfrm>
          <a:prstGeom prst="rect">
            <a:avLst/>
          </a:prstGeom>
          <a:solidFill>
            <a:schemeClr val="lt1"/>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g35527aa712e_0_57"/>
          <p:cNvSpPr txBox="1"/>
          <p:nvPr>
            <p:ph type="title"/>
          </p:nvPr>
        </p:nvSpPr>
        <p:spPr>
          <a:xfrm>
            <a:off x="378984" y="336318"/>
            <a:ext cx="10481100" cy="946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de-CH"/>
              <a:t>What Happens If We Get It Wrong?</a:t>
            </a:r>
            <a:endParaRPr/>
          </a:p>
        </p:txBody>
      </p:sp>
      <p:sp>
        <p:nvSpPr>
          <p:cNvPr id="438" name="Google Shape;438;g35527aa712e_0_57"/>
          <p:cNvSpPr txBox="1"/>
          <p:nvPr>
            <p:ph idx="1" type="body"/>
          </p:nvPr>
        </p:nvSpPr>
        <p:spPr>
          <a:xfrm>
            <a:off x="378984" y="2269067"/>
            <a:ext cx="4068000" cy="37356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lang="de-CH" sz="1700"/>
              <a:t>Loss of soldier trust</a:t>
            </a:r>
            <a:br>
              <a:rPr lang="de-CH" sz="1700"/>
            </a:br>
            <a:endParaRPr sz="1700"/>
          </a:p>
          <a:p>
            <a:pPr indent="-336550" lvl="0" marL="457200" rtl="0" algn="l">
              <a:spcBef>
                <a:spcPts val="0"/>
              </a:spcBef>
              <a:spcAft>
                <a:spcPts val="0"/>
              </a:spcAft>
              <a:buSzPts val="1700"/>
              <a:buChar char="●"/>
            </a:pPr>
            <a:r>
              <a:rPr lang="de-CH" sz="1700"/>
              <a:t>Fragmented force: tech vs. tradition</a:t>
            </a:r>
            <a:br>
              <a:rPr lang="de-CH" sz="1700"/>
            </a:br>
            <a:endParaRPr sz="1700"/>
          </a:p>
          <a:p>
            <a:pPr indent="-336550" lvl="0" marL="457200" rtl="0" algn="l">
              <a:spcBef>
                <a:spcPts val="0"/>
              </a:spcBef>
              <a:spcAft>
                <a:spcPts val="0"/>
              </a:spcAft>
              <a:buSzPts val="1700"/>
              <a:buChar char="●"/>
            </a:pPr>
            <a:r>
              <a:rPr lang="de-CH" sz="1700"/>
              <a:t>Recruitment crisis</a:t>
            </a:r>
            <a:br>
              <a:rPr lang="de-CH" sz="1700"/>
            </a:br>
            <a:endParaRPr sz="1700"/>
          </a:p>
          <a:p>
            <a:pPr indent="-336550" lvl="0" marL="457200" rtl="0" algn="l">
              <a:spcBef>
                <a:spcPts val="0"/>
              </a:spcBef>
              <a:spcAft>
                <a:spcPts val="0"/>
              </a:spcAft>
              <a:buSzPts val="1700"/>
              <a:buChar char="●"/>
            </a:pPr>
            <a:r>
              <a:rPr lang="de-CH" sz="1700"/>
              <a:t>Public outrage after AWS mistakes</a:t>
            </a:r>
            <a:br>
              <a:rPr lang="de-CH" sz="1700"/>
            </a:br>
            <a:endParaRPr sz="1700"/>
          </a:p>
          <a:p>
            <a:pPr indent="-336550" lvl="0" marL="457200" rtl="0" algn="l">
              <a:spcBef>
                <a:spcPts val="0"/>
              </a:spcBef>
              <a:spcAft>
                <a:spcPts val="0"/>
              </a:spcAft>
              <a:buSzPts val="1700"/>
              <a:buChar char="●"/>
            </a:pPr>
            <a:r>
              <a:rPr lang="de-CH" sz="1700"/>
              <a:t>Weakening of democratic legitimacy</a:t>
            </a:r>
            <a:endParaRPr sz="1700"/>
          </a:p>
          <a:p>
            <a:pPr indent="0" lvl="0" marL="0" rtl="0" algn="l">
              <a:spcBef>
                <a:spcPts val="0"/>
              </a:spcBef>
              <a:spcAft>
                <a:spcPts val="0"/>
              </a:spcAft>
              <a:buNone/>
            </a:pPr>
            <a:r>
              <a:t/>
            </a:r>
            <a:endParaRPr/>
          </a:p>
        </p:txBody>
      </p:sp>
      <p:sp>
        <p:nvSpPr>
          <p:cNvPr id="439" name="Google Shape;439;g35527aa712e_0_57"/>
          <p:cNvSpPr txBox="1"/>
          <p:nvPr>
            <p:ph idx="12" type="sldNum"/>
          </p:nvPr>
        </p:nvSpPr>
        <p:spPr>
          <a:xfrm>
            <a:off x="11244572" y="6378907"/>
            <a:ext cx="571800" cy="144000"/>
          </a:xfrm>
          <a:prstGeom prst="rect">
            <a:avLst/>
          </a:prstGeom>
        </p:spPr>
        <p:txBody>
          <a:bodyPr anchorCtr="0" anchor="t" bIns="0" lIns="0" spcFirstLastPara="1" rIns="0" wrap="square" tIns="0">
            <a:noAutofit/>
          </a:bodyPr>
          <a:lstStyle/>
          <a:p>
            <a:pPr indent="0" lvl="0" marL="0" rtl="0" algn="r">
              <a:spcBef>
                <a:spcPts val="0"/>
              </a:spcBef>
              <a:spcAft>
                <a:spcPts val="0"/>
              </a:spcAft>
              <a:buClr>
                <a:schemeClr val="lt1"/>
              </a:buClr>
              <a:buSzPts val="800"/>
              <a:buFont typeface="Arial"/>
              <a:buNone/>
            </a:pPr>
            <a:r>
              <a:rPr lang="de-CH"/>
              <a:t>Seite </a:t>
            </a:r>
            <a:fld id="{00000000-1234-1234-1234-123412341234}" type="slidenum">
              <a:rPr lang="de-CH"/>
              <a:t>‹#›</a:t>
            </a:fld>
            <a:r>
              <a:rPr lang="de-CH"/>
              <a:t> </a:t>
            </a:r>
            <a:endParaRPr>
              <a:solidFill>
                <a:schemeClr val="dk1"/>
              </a:solidFill>
            </a:endParaRPr>
          </a:p>
        </p:txBody>
      </p:sp>
      <p:pic>
        <p:nvPicPr>
          <p:cNvPr id="440" name="Google Shape;440;g35527aa712e_0_57"/>
          <p:cNvPicPr preferRelativeResize="0"/>
          <p:nvPr/>
        </p:nvPicPr>
        <p:blipFill>
          <a:blip r:embed="rId3">
            <a:alphaModFix/>
          </a:blip>
          <a:stretch>
            <a:fillRect/>
          </a:stretch>
        </p:blipFill>
        <p:spPr>
          <a:xfrm>
            <a:off x="4934150" y="1536638"/>
            <a:ext cx="6882225" cy="4588150"/>
          </a:xfrm>
          <a:prstGeom prst="rect">
            <a:avLst/>
          </a:prstGeom>
          <a:noFill/>
          <a:ln>
            <a:noFill/>
          </a:ln>
        </p:spPr>
      </p:pic>
      <p:sp>
        <p:nvSpPr>
          <p:cNvPr id="441" name="Google Shape;441;g35527aa712e_0_57"/>
          <p:cNvSpPr txBox="1"/>
          <p:nvPr/>
        </p:nvSpPr>
        <p:spPr>
          <a:xfrm>
            <a:off x="5003800" y="6281550"/>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05000"/>
              </a:lnSpc>
              <a:spcBef>
                <a:spcPts val="0"/>
              </a:spcBef>
              <a:spcAft>
                <a:spcPts val="0"/>
              </a:spcAft>
              <a:buNone/>
            </a:pPr>
            <a:r>
              <a:rPr lang="de-CH" sz="1000">
                <a:solidFill>
                  <a:schemeClr val="lt1"/>
                </a:solidFill>
              </a:rPr>
              <a:t>Ai-Generated image</a:t>
            </a:r>
            <a:endParaRPr sz="10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15"/>
          <p:cNvSpPr txBox="1"/>
          <p:nvPr>
            <p:ph type="title"/>
          </p:nvPr>
        </p:nvSpPr>
        <p:spPr>
          <a:xfrm>
            <a:off x="378984" y="336318"/>
            <a:ext cx="10481104" cy="94625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800"/>
              <a:buFont typeface="Arial"/>
              <a:buNone/>
            </a:pPr>
            <a:r>
              <a:rPr lang="de-CH"/>
              <a:t>Narratives Win Wars: The Leadership Imperative</a:t>
            </a:r>
            <a:endParaRPr/>
          </a:p>
        </p:txBody>
      </p:sp>
      <p:sp>
        <p:nvSpPr>
          <p:cNvPr id="448" name="Google Shape;448;p15"/>
          <p:cNvSpPr txBox="1"/>
          <p:nvPr>
            <p:ph idx="1" type="body"/>
          </p:nvPr>
        </p:nvSpPr>
        <p:spPr>
          <a:xfrm>
            <a:off x="378984" y="2269067"/>
            <a:ext cx="4068000" cy="3735591"/>
          </a:xfrm>
          <a:prstGeom prst="rect">
            <a:avLst/>
          </a:prstGeom>
          <a:noFill/>
          <a:ln>
            <a:noFill/>
          </a:ln>
        </p:spPr>
        <p:txBody>
          <a:bodyPr anchorCtr="0" anchor="t" bIns="0" lIns="0" spcFirstLastPara="1" rIns="0" wrap="square" tIns="0">
            <a:normAutofit/>
          </a:bodyPr>
          <a:lstStyle/>
          <a:p>
            <a:pPr indent="-358775" lvl="1" marL="358775" rtl="0" algn="l">
              <a:lnSpc>
                <a:spcPct val="112000"/>
              </a:lnSpc>
              <a:spcBef>
                <a:spcPts val="0"/>
              </a:spcBef>
              <a:spcAft>
                <a:spcPts val="0"/>
              </a:spcAft>
              <a:buSzPts val="1800"/>
              <a:buChar char="▪"/>
            </a:pPr>
            <a:r>
              <a:rPr lang="de-CH"/>
              <a:t>Technological effects on morale are narrative-dependent</a:t>
            </a:r>
            <a:endParaRPr/>
          </a:p>
          <a:p>
            <a:pPr indent="-244475" lvl="1" marL="358775" rtl="0" algn="l">
              <a:lnSpc>
                <a:spcPct val="112000"/>
              </a:lnSpc>
              <a:spcBef>
                <a:spcPts val="0"/>
              </a:spcBef>
              <a:spcAft>
                <a:spcPts val="0"/>
              </a:spcAft>
              <a:buSzPts val="1800"/>
              <a:buNone/>
            </a:pPr>
            <a:r>
              <a:t/>
            </a:r>
            <a:endParaRPr/>
          </a:p>
          <a:p>
            <a:pPr indent="-358775" lvl="1" marL="358775" rtl="0" algn="l">
              <a:lnSpc>
                <a:spcPct val="112000"/>
              </a:lnSpc>
              <a:spcBef>
                <a:spcPts val="0"/>
              </a:spcBef>
              <a:spcAft>
                <a:spcPts val="0"/>
              </a:spcAft>
              <a:buSzPts val="1800"/>
              <a:buChar char="▪"/>
            </a:pPr>
            <a:r>
              <a:rPr lang="de-CH"/>
              <a:t>Historical and current wars show morale is malleable, shaped by integration and management. </a:t>
            </a:r>
            <a:endParaRPr/>
          </a:p>
          <a:p>
            <a:pPr indent="-244475" lvl="1" marL="358775" rtl="0" algn="l">
              <a:lnSpc>
                <a:spcPct val="112000"/>
              </a:lnSpc>
              <a:spcBef>
                <a:spcPts val="0"/>
              </a:spcBef>
              <a:spcAft>
                <a:spcPts val="0"/>
              </a:spcAft>
              <a:buSzPts val="1800"/>
              <a:buNone/>
            </a:pPr>
            <a:r>
              <a:t/>
            </a:r>
            <a:endParaRPr/>
          </a:p>
          <a:p>
            <a:pPr indent="-358775" lvl="1" marL="358775" rtl="0" algn="l">
              <a:lnSpc>
                <a:spcPct val="112000"/>
              </a:lnSpc>
              <a:spcBef>
                <a:spcPts val="0"/>
              </a:spcBef>
              <a:spcAft>
                <a:spcPts val="0"/>
              </a:spcAft>
              <a:buSzPts val="1800"/>
              <a:buChar char="▪"/>
            </a:pPr>
            <a:r>
              <a:rPr lang="de-CH"/>
              <a:t>AWS can strengthen or undermine morale depends on framing, not tech alone</a:t>
            </a:r>
            <a:endParaRPr/>
          </a:p>
          <a:p>
            <a:pPr indent="0" lvl="1" marL="0" rtl="0" algn="l">
              <a:lnSpc>
                <a:spcPct val="112000"/>
              </a:lnSpc>
              <a:spcBef>
                <a:spcPts val="0"/>
              </a:spcBef>
              <a:spcAft>
                <a:spcPts val="0"/>
              </a:spcAft>
              <a:buSzPts val="1800"/>
              <a:buNone/>
            </a:pPr>
            <a:r>
              <a:t/>
            </a:r>
            <a:endParaRPr/>
          </a:p>
          <a:p>
            <a:pPr indent="-358775" lvl="1" marL="358775" rtl="0" algn="l">
              <a:lnSpc>
                <a:spcPct val="112000"/>
              </a:lnSpc>
              <a:spcBef>
                <a:spcPts val="0"/>
              </a:spcBef>
              <a:spcAft>
                <a:spcPts val="0"/>
              </a:spcAft>
              <a:buSzPts val="1800"/>
              <a:buChar char="▪"/>
            </a:pPr>
            <a:r>
              <a:rPr lang="de-CH"/>
              <a:t>Leadership must manage the cultural integration of AWS deliberately</a:t>
            </a:r>
            <a:endParaRPr/>
          </a:p>
          <a:p>
            <a:pPr indent="-244475" lvl="1" marL="358775" rtl="0" algn="l">
              <a:lnSpc>
                <a:spcPct val="112000"/>
              </a:lnSpc>
              <a:spcBef>
                <a:spcPts val="0"/>
              </a:spcBef>
              <a:spcAft>
                <a:spcPts val="0"/>
              </a:spcAft>
              <a:buSzPts val="1800"/>
              <a:buNone/>
            </a:pPr>
            <a:r>
              <a:t/>
            </a:r>
            <a:endParaRPr/>
          </a:p>
        </p:txBody>
      </p:sp>
      <p:sp>
        <p:nvSpPr>
          <p:cNvPr id="449" name="Google Shape;449;p15"/>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800"/>
              <a:buNone/>
            </a:pPr>
            <a:r>
              <a:rPr lang="de-CH"/>
              <a:t>5. Mai 2025</a:t>
            </a:r>
            <a:endParaRPr/>
          </a:p>
        </p:txBody>
      </p:sp>
      <p:sp>
        <p:nvSpPr>
          <p:cNvPr id="450" name="Google Shape;450;p15"/>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lt1"/>
              </a:buClr>
              <a:buSzPts val="800"/>
              <a:buNone/>
            </a:pPr>
            <a:r>
              <a:rPr lang="de-CH"/>
              <a:t>Theresan Military Academic Forum 2025</a:t>
            </a:r>
            <a:endParaRPr/>
          </a:p>
        </p:txBody>
      </p:sp>
      <p:sp>
        <p:nvSpPr>
          <p:cNvPr id="451" name="Google Shape;451;p15"/>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lt1"/>
              </a:buClr>
              <a:buSzPts val="800"/>
              <a:buNone/>
            </a:pPr>
            <a:r>
              <a:rPr lang="de-CH"/>
              <a:t>Seite </a:t>
            </a:r>
            <a:fld id="{00000000-1234-1234-1234-123412341234}" type="slidenum">
              <a:rPr lang="de-CH"/>
              <a:t>‹#›</a:t>
            </a:fld>
            <a:r>
              <a:rPr lang="de-CH"/>
              <a:t> </a:t>
            </a:r>
            <a:endParaRPr/>
          </a:p>
        </p:txBody>
      </p:sp>
      <p:pic>
        <p:nvPicPr>
          <p:cNvPr descr="Ein Bild, das draußen, Schnee, Wasservögel, Wolke enthält.&#10;&#10;KI-generierte Inhalte können fehlerhaft sein." id="452" name="Google Shape;452;p15"/>
          <p:cNvPicPr preferRelativeResize="0"/>
          <p:nvPr>
            <p:ph idx="2" type="pic"/>
          </p:nvPr>
        </p:nvPicPr>
        <p:blipFill rotWithShape="1">
          <a:blip r:embed="rId3">
            <a:alphaModFix/>
          </a:blip>
          <a:srcRect b="0" l="3136" r="3136" t="0"/>
          <a:stretch/>
        </p:blipFill>
        <p:spPr>
          <a:xfrm>
            <a:off x="6146316" y="2061296"/>
            <a:ext cx="5670000" cy="4032000"/>
          </a:xfrm>
          <a:prstGeom prst="rect">
            <a:avLst/>
          </a:prstGeom>
          <a:solidFill>
            <a:schemeClr val="lt1"/>
          </a:solidFill>
          <a:ln>
            <a:noFill/>
          </a:ln>
        </p:spPr>
      </p:pic>
      <p:sp>
        <p:nvSpPr>
          <p:cNvPr id="453" name="Google Shape;453;p15"/>
          <p:cNvSpPr txBox="1"/>
          <p:nvPr/>
        </p:nvSpPr>
        <p:spPr>
          <a:xfrm>
            <a:off x="6146316" y="6160920"/>
            <a:ext cx="5619750" cy="150362"/>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Clr>
                <a:schemeClr val="lt1"/>
              </a:buClr>
              <a:buSzPts val="1000"/>
              <a:buFont typeface="Arial"/>
              <a:buNone/>
            </a:pPr>
            <a:r>
              <a:rPr lang="de-CH" sz="1000">
                <a:solidFill>
                  <a:schemeClr val="lt1"/>
                </a:solidFill>
                <a:latin typeface="Arial"/>
                <a:ea typeface="Arial"/>
                <a:cs typeface="Arial"/>
                <a:sym typeface="Arial"/>
              </a:rPr>
              <a:t>VBS/DDPS - Urheber (André Scheidegger)</a:t>
            </a:r>
            <a:endParaRPr sz="1000">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16"/>
          <p:cNvSpPr txBox="1"/>
          <p:nvPr>
            <p:ph type="title"/>
          </p:nvPr>
        </p:nvSpPr>
        <p:spPr>
          <a:xfrm>
            <a:off x="378984" y="336318"/>
            <a:ext cx="10481104" cy="94625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800"/>
              <a:buFont typeface="Arial"/>
              <a:buNone/>
            </a:pPr>
            <a:r>
              <a:rPr lang="de-CH"/>
              <a:t>Literature: </a:t>
            </a:r>
            <a:endParaRPr/>
          </a:p>
        </p:txBody>
      </p:sp>
      <p:sp>
        <p:nvSpPr>
          <p:cNvPr id="459" name="Google Shape;459;p16"/>
          <p:cNvSpPr txBox="1"/>
          <p:nvPr>
            <p:ph idx="1" type="body"/>
          </p:nvPr>
        </p:nvSpPr>
        <p:spPr>
          <a:xfrm>
            <a:off x="378975" y="1534600"/>
            <a:ext cx="5202900" cy="5037600"/>
          </a:xfrm>
          <a:prstGeom prst="rect">
            <a:avLst/>
          </a:prstGeom>
          <a:noFill/>
          <a:ln>
            <a:noFill/>
          </a:ln>
        </p:spPr>
        <p:txBody>
          <a:bodyPr anchorCtr="0" anchor="t" bIns="0" lIns="0" spcFirstLastPara="1" rIns="0" wrap="square" tIns="0">
            <a:normAutofit lnSpcReduction="20000"/>
          </a:bodyPr>
          <a:lstStyle/>
          <a:p>
            <a:pPr indent="-358775" lvl="1" marL="358775" rtl="0" algn="l">
              <a:lnSpc>
                <a:spcPct val="115000"/>
              </a:lnSpc>
              <a:spcBef>
                <a:spcPts val="1200"/>
              </a:spcBef>
              <a:spcAft>
                <a:spcPts val="0"/>
              </a:spcAft>
              <a:buClr>
                <a:schemeClr val="lt1"/>
              </a:buClr>
              <a:buSzPts val="1800"/>
              <a:buChar char="▪"/>
            </a:pPr>
            <a:r>
              <a:rPr lang="de-CH" sz="1100"/>
              <a:t>Manning, Frederick J., ed. </a:t>
            </a:r>
            <a:r>
              <a:rPr i="1" lang="de-CH" sz="1100"/>
              <a:t>Military Psychiatry: Preparing in Peace for War</a:t>
            </a:r>
            <a:r>
              <a:rPr lang="de-CH" sz="1100"/>
              <a:t>. Washington, D.C.: Office of the Surgeon General, U.S. Department of the Army, 1994.</a:t>
            </a:r>
            <a:endParaRPr sz="1100"/>
          </a:p>
          <a:p>
            <a:pPr indent="-358775" lvl="1" marL="358775" rtl="0" algn="l">
              <a:lnSpc>
                <a:spcPct val="115000"/>
              </a:lnSpc>
              <a:spcBef>
                <a:spcPts val="0"/>
              </a:spcBef>
              <a:spcAft>
                <a:spcPts val="0"/>
              </a:spcAft>
              <a:buClr>
                <a:schemeClr val="lt1"/>
              </a:buClr>
              <a:buSzPts val="1800"/>
              <a:buChar char="▪"/>
            </a:pPr>
            <a:r>
              <a:rPr lang="de-CH" sz="1100"/>
              <a:t>McEwen, Andrew. “‘A Useful Accessory to the Infantry, but Nothing More’: Tanks at the Battle of Flers-Courcelette, September 1916.” </a:t>
            </a:r>
            <a:r>
              <a:rPr i="1" lang="de-CH" sz="1100"/>
              <a:t>Canadian Military History</a:t>
            </a:r>
            <a:r>
              <a:rPr lang="de-CH" sz="1100"/>
              <a:t> 20, no. 4 (April 30, 2012).</a:t>
            </a:r>
            <a:r>
              <a:rPr lang="de-CH" sz="1100">
                <a:uFill>
                  <a:noFill/>
                </a:uFill>
                <a:hlinkClick r:id="rId3"/>
              </a:rPr>
              <a:t> </a:t>
            </a:r>
            <a:r>
              <a:rPr lang="de-CH" sz="1100" u="sng">
                <a:hlinkClick r:id="rId4"/>
              </a:rPr>
              <a:t>https://scholars.wlu.ca/cmh/vol20/iss4/2</a:t>
            </a:r>
            <a:r>
              <a:rPr lang="de-CH" sz="1100"/>
              <a:t>.</a:t>
            </a:r>
            <a:endParaRPr sz="1100"/>
          </a:p>
          <a:p>
            <a:pPr indent="-358775" lvl="1" marL="358775" rtl="0" algn="l">
              <a:lnSpc>
                <a:spcPct val="115000"/>
              </a:lnSpc>
              <a:spcBef>
                <a:spcPts val="0"/>
              </a:spcBef>
              <a:spcAft>
                <a:spcPts val="0"/>
              </a:spcAft>
              <a:buClr>
                <a:schemeClr val="lt1"/>
              </a:buClr>
              <a:buSzPts val="1800"/>
              <a:buChar char="▪"/>
            </a:pPr>
            <a:r>
              <a:rPr lang="de-CH" sz="1100"/>
              <a:t>Molendijk, Tine. </a:t>
            </a:r>
            <a:r>
              <a:rPr i="1" lang="de-CH" sz="1100"/>
              <a:t>Moral Injury and Soldiers in Conflict: Political Practices and Public Perceptions</a:t>
            </a:r>
            <a:r>
              <a:rPr lang="de-CH" sz="1100"/>
              <a:t>. 1st ed. London: Routledge, 2021.</a:t>
            </a:r>
            <a:r>
              <a:rPr lang="de-CH" sz="1100">
                <a:uFill>
                  <a:noFill/>
                </a:uFill>
                <a:hlinkClick r:id="rId5"/>
              </a:rPr>
              <a:t> </a:t>
            </a:r>
            <a:r>
              <a:rPr lang="de-CH" sz="1100" u="sng">
                <a:hlinkClick r:id="rId6"/>
              </a:rPr>
              <a:t>https://doi.org/10.4324/9781003089957</a:t>
            </a:r>
            <a:r>
              <a:rPr lang="de-CH" sz="1100"/>
              <a:t>.</a:t>
            </a:r>
            <a:endParaRPr sz="1100"/>
          </a:p>
          <a:p>
            <a:pPr indent="-358775" lvl="1" marL="358775" rtl="0" algn="l">
              <a:lnSpc>
                <a:spcPct val="115000"/>
              </a:lnSpc>
              <a:spcBef>
                <a:spcPts val="0"/>
              </a:spcBef>
              <a:spcAft>
                <a:spcPts val="0"/>
              </a:spcAft>
              <a:buClr>
                <a:schemeClr val="lt1"/>
              </a:buClr>
              <a:buSzPts val="1800"/>
              <a:buChar char="▪"/>
            </a:pPr>
            <a:r>
              <a:rPr lang="de-CH" sz="1100"/>
              <a:t>Newman, Christopher. “‘Moralization’ of Technologies – Military Drones: A Case Study.” </a:t>
            </a:r>
            <a:r>
              <a:rPr i="1" lang="de-CH" sz="1100"/>
              <a:t>E-International Relations</a:t>
            </a:r>
            <a:r>
              <a:rPr lang="de-CH" sz="1100"/>
              <a:t> (blog), May 2, 2012.</a:t>
            </a:r>
            <a:r>
              <a:rPr lang="de-CH" sz="1100">
                <a:uFill>
                  <a:noFill/>
                </a:uFill>
                <a:hlinkClick r:id="rId7"/>
              </a:rPr>
              <a:t> </a:t>
            </a:r>
            <a:r>
              <a:rPr lang="de-CH" sz="1100" u="sng">
                <a:hlinkClick r:id="rId8"/>
              </a:rPr>
              <a:t>https://www.e-ir.info/2012/05/02/moralization-of-technologies-military-drones-a-case-study/</a:t>
            </a:r>
            <a:r>
              <a:rPr lang="de-CH" sz="1100"/>
              <a:t>.</a:t>
            </a:r>
            <a:endParaRPr sz="1100"/>
          </a:p>
          <a:p>
            <a:pPr indent="-358775" lvl="1" marL="358775" rtl="0" algn="l">
              <a:lnSpc>
                <a:spcPct val="115000"/>
              </a:lnSpc>
              <a:spcBef>
                <a:spcPts val="0"/>
              </a:spcBef>
              <a:spcAft>
                <a:spcPts val="0"/>
              </a:spcAft>
              <a:buClr>
                <a:schemeClr val="lt1"/>
              </a:buClr>
              <a:buSzPts val="1800"/>
              <a:buChar char="▪"/>
            </a:pPr>
            <a:r>
              <a:rPr lang="de-CH" sz="1100"/>
              <a:t>U.S. Department of Defense. </a:t>
            </a:r>
            <a:r>
              <a:rPr i="1" lang="de-CH" sz="1100"/>
              <a:t>DoD Directive 3000.09: Autonomy in Weapon Systems</a:t>
            </a:r>
            <a:r>
              <a:rPr lang="de-CH" sz="1100"/>
              <a:t>. Washington, D.C.: Office of the Under Secretary of Defense for Policy, January 25, 2023.</a:t>
            </a:r>
            <a:r>
              <a:rPr lang="de-CH" sz="1100">
                <a:uFill>
                  <a:noFill/>
                </a:uFill>
                <a:hlinkClick r:id="rId9"/>
              </a:rPr>
              <a:t> </a:t>
            </a:r>
            <a:r>
              <a:rPr lang="de-CH" sz="1100" u="sng">
                <a:hlinkClick r:id="rId10"/>
              </a:rPr>
              <a:t>https://www.esd.whs.mil/portals/54/documents/dd/issuances/dodd/300009p.pdf</a:t>
            </a:r>
            <a:r>
              <a:rPr lang="de-CH" sz="1100"/>
              <a:t>.</a:t>
            </a:r>
            <a:endParaRPr sz="1100"/>
          </a:p>
          <a:p>
            <a:pPr indent="-358775" lvl="1" marL="358775" rtl="0" algn="l">
              <a:lnSpc>
                <a:spcPct val="115000"/>
              </a:lnSpc>
              <a:spcBef>
                <a:spcPts val="0"/>
              </a:spcBef>
              <a:spcAft>
                <a:spcPts val="0"/>
              </a:spcAft>
              <a:buClr>
                <a:schemeClr val="lt1"/>
              </a:buClr>
              <a:buSzPts val="1800"/>
              <a:buChar char="▪"/>
            </a:pPr>
            <a:r>
              <a:rPr lang="de-CH" sz="1100"/>
              <a:t>Watson, Alexander. </a:t>
            </a:r>
            <a:r>
              <a:rPr i="1" lang="de-CH" sz="1100"/>
              <a:t>Enduring the Great War: Combat, Morale and Collapse in the German and British Armies, 1914–1918</a:t>
            </a:r>
            <a:r>
              <a:rPr lang="de-CH" sz="1100"/>
              <a:t>. Cambridge Military Histories. Cambridge, UK: Cambridge University Press, 2008.</a:t>
            </a:r>
            <a:endParaRPr sz="1100"/>
          </a:p>
          <a:p>
            <a:pPr indent="-358775" lvl="1" marL="358775" rtl="0" algn="l">
              <a:lnSpc>
                <a:spcPct val="115000"/>
              </a:lnSpc>
              <a:spcBef>
                <a:spcPts val="0"/>
              </a:spcBef>
              <a:spcAft>
                <a:spcPts val="0"/>
              </a:spcAft>
              <a:buClr>
                <a:schemeClr val="lt1"/>
              </a:buClr>
              <a:buSzPts val="1800"/>
              <a:buChar char="▪"/>
            </a:pPr>
            <a:r>
              <a:rPr lang="de-CH" sz="1100"/>
              <a:t>Zasiekin, Serhii, Victor Kuperman, Iryna Hlova, and Larysa Zasiekina. “War Stories in Social Media: Personal Experience of Russia-Ukraine War.” </a:t>
            </a:r>
            <a:r>
              <a:rPr i="1" lang="de-CH" sz="1100"/>
              <a:t>East European Journal of Psycholinguistics</a:t>
            </a:r>
            <a:r>
              <a:rPr lang="de-CH" sz="1100"/>
              <a:t> 9, no. 2 (December 26, 2022): 160–70.</a:t>
            </a:r>
            <a:r>
              <a:rPr lang="de-CH" sz="1100">
                <a:uFill>
                  <a:noFill/>
                </a:uFill>
                <a:hlinkClick r:id="rId11"/>
              </a:rPr>
              <a:t> </a:t>
            </a:r>
            <a:r>
              <a:rPr lang="de-CH" sz="1100" u="sng">
                <a:hlinkClick r:id="rId12"/>
              </a:rPr>
              <a:t>https://doi.org/10.29038/eejpl.2022.9.2.zas</a:t>
            </a:r>
            <a:r>
              <a:rPr lang="de-CH" sz="1100"/>
              <a:t>.</a:t>
            </a:r>
            <a:endParaRPr/>
          </a:p>
        </p:txBody>
      </p:sp>
      <p:sp>
        <p:nvSpPr>
          <p:cNvPr id="460" name="Google Shape;460;p16"/>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800"/>
              <a:buNone/>
            </a:pPr>
            <a:r>
              <a:rPr lang="de-CH"/>
              <a:t>5. Mai 2025</a:t>
            </a:r>
            <a:endParaRPr/>
          </a:p>
        </p:txBody>
      </p:sp>
      <p:sp>
        <p:nvSpPr>
          <p:cNvPr id="461" name="Google Shape;461;p16"/>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lt1"/>
              </a:buClr>
              <a:buSzPts val="800"/>
              <a:buNone/>
            </a:pPr>
            <a:r>
              <a:rPr lang="de-CH"/>
              <a:t>Theresan Military Academic Forum 2025</a:t>
            </a:r>
            <a:endParaRPr/>
          </a:p>
        </p:txBody>
      </p:sp>
      <p:sp>
        <p:nvSpPr>
          <p:cNvPr id="462" name="Google Shape;462;p16"/>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lt1"/>
              </a:buClr>
              <a:buSzPts val="800"/>
              <a:buNone/>
            </a:pPr>
            <a:r>
              <a:rPr lang="de-CH"/>
              <a:t>Seite </a:t>
            </a:r>
            <a:fld id="{00000000-1234-1234-1234-123412341234}" type="slidenum">
              <a:rPr lang="de-CH"/>
              <a:t>‹#›</a:t>
            </a:fld>
            <a:r>
              <a:rPr lang="de-CH"/>
              <a:t> </a:t>
            </a:r>
            <a:endParaRPr/>
          </a:p>
        </p:txBody>
      </p:sp>
      <p:pic>
        <p:nvPicPr>
          <p:cNvPr descr="Ein Bild, das Gras, draußen, Pflanze, computer enthält.&#10;&#10;KI-generierte Inhalte können fehlerhaft sein." id="463" name="Google Shape;463;p16"/>
          <p:cNvPicPr preferRelativeResize="0"/>
          <p:nvPr>
            <p:ph idx="2" type="pic"/>
          </p:nvPr>
        </p:nvPicPr>
        <p:blipFill rotWithShape="1">
          <a:blip r:embed="rId13">
            <a:alphaModFix/>
          </a:blip>
          <a:srcRect b="0" l="3113" r="3113" t="0"/>
          <a:stretch/>
        </p:blipFill>
        <p:spPr>
          <a:xfrm>
            <a:off x="6146316" y="2061296"/>
            <a:ext cx="5670000" cy="4032000"/>
          </a:xfrm>
          <a:prstGeom prst="rect">
            <a:avLst/>
          </a:prstGeom>
          <a:solidFill>
            <a:schemeClr val="lt1"/>
          </a:solidFill>
          <a:ln>
            <a:noFill/>
          </a:ln>
        </p:spPr>
      </p:pic>
      <p:sp>
        <p:nvSpPr>
          <p:cNvPr id="464" name="Google Shape;464;p16"/>
          <p:cNvSpPr txBox="1"/>
          <p:nvPr/>
        </p:nvSpPr>
        <p:spPr>
          <a:xfrm>
            <a:off x="6146316" y="6160920"/>
            <a:ext cx="5619750" cy="150362"/>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Clr>
                <a:schemeClr val="lt1"/>
              </a:buClr>
              <a:buSzPts val="1000"/>
              <a:buFont typeface="Arial"/>
              <a:buNone/>
            </a:pPr>
            <a:r>
              <a:rPr lang="de-CH" sz="1000">
                <a:solidFill>
                  <a:schemeClr val="lt1"/>
                </a:solidFill>
                <a:latin typeface="Arial"/>
                <a:ea typeface="Arial"/>
                <a:cs typeface="Arial"/>
                <a:sym typeface="Arial"/>
              </a:rPr>
              <a:t>VBS/DDPS - Urheber (Nicola Pitaro)</a:t>
            </a:r>
            <a:endParaRPr sz="1000">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17"/>
          <p:cNvSpPr txBox="1"/>
          <p:nvPr>
            <p:ph type="title"/>
          </p:nvPr>
        </p:nvSpPr>
        <p:spPr>
          <a:xfrm>
            <a:off x="378984" y="336318"/>
            <a:ext cx="10481104" cy="94625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800"/>
              <a:buFont typeface="Arial"/>
              <a:buNone/>
            </a:pPr>
            <a:r>
              <a:rPr lang="de-CH"/>
              <a:t>Discussion </a:t>
            </a:r>
            <a:endParaRPr/>
          </a:p>
        </p:txBody>
      </p:sp>
      <p:sp>
        <p:nvSpPr>
          <p:cNvPr id="470" name="Google Shape;470;p17"/>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800"/>
              <a:buNone/>
            </a:pPr>
            <a:r>
              <a:rPr lang="de-CH"/>
              <a:t>5. Mai 2025</a:t>
            </a:r>
            <a:endParaRPr/>
          </a:p>
        </p:txBody>
      </p:sp>
      <p:sp>
        <p:nvSpPr>
          <p:cNvPr id="471" name="Google Shape;471;p17"/>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lt1"/>
              </a:buClr>
              <a:buSzPts val="800"/>
              <a:buNone/>
            </a:pPr>
            <a:r>
              <a:rPr lang="de-CH"/>
              <a:t>Theresan Military Academic Forum 2025</a:t>
            </a:r>
            <a:endParaRPr/>
          </a:p>
        </p:txBody>
      </p:sp>
      <p:sp>
        <p:nvSpPr>
          <p:cNvPr id="472" name="Google Shape;472;p17"/>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lt1"/>
              </a:buClr>
              <a:buSzPts val="800"/>
              <a:buNone/>
            </a:pPr>
            <a:r>
              <a:rPr lang="de-CH"/>
              <a:t>Seite </a:t>
            </a:r>
            <a:fld id="{00000000-1234-1234-1234-123412341234}" type="slidenum">
              <a:rPr lang="de-CH"/>
              <a:t>‹#›</a:t>
            </a:fld>
            <a:r>
              <a:rPr lang="de-CH"/>
              <a:t> </a:t>
            </a:r>
            <a:endParaRPr/>
          </a:p>
        </p:txBody>
      </p:sp>
      <p:pic>
        <p:nvPicPr>
          <p:cNvPr descr="Ein Bild, das Waffe, Armee, Fernwaffe, Schusswaffe enthält.&#10;&#10;KI-generierte Inhalte können fehlerhaft sein." id="473" name="Google Shape;473;p17"/>
          <p:cNvPicPr preferRelativeResize="0"/>
          <p:nvPr>
            <p:ph idx="2" type="pic"/>
          </p:nvPr>
        </p:nvPicPr>
        <p:blipFill rotWithShape="1">
          <a:blip r:embed="rId3">
            <a:alphaModFix/>
          </a:blip>
          <a:srcRect b="0" l="3141" r="3140" t="0"/>
          <a:stretch/>
        </p:blipFill>
        <p:spPr>
          <a:xfrm>
            <a:off x="6146316" y="2061296"/>
            <a:ext cx="5670000" cy="4032000"/>
          </a:xfrm>
          <a:prstGeom prst="rect">
            <a:avLst/>
          </a:prstGeom>
          <a:solidFill>
            <a:schemeClr val="lt1"/>
          </a:solidFill>
          <a:ln>
            <a:noFill/>
          </a:ln>
        </p:spPr>
      </p:pic>
      <p:sp>
        <p:nvSpPr>
          <p:cNvPr id="474" name="Google Shape;474;p17"/>
          <p:cNvSpPr txBox="1"/>
          <p:nvPr/>
        </p:nvSpPr>
        <p:spPr>
          <a:xfrm>
            <a:off x="6146316" y="6160920"/>
            <a:ext cx="5619750" cy="150362"/>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Clr>
                <a:schemeClr val="lt1"/>
              </a:buClr>
              <a:buSzPts val="1000"/>
              <a:buFont typeface="Arial"/>
              <a:buNone/>
            </a:pPr>
            <a:r>
              <a:rPr lang="de-CH" sz="1000">
                <a:solidFill>
                  <a:schemeClr val="lt1"/>
                </a:solidFill>
                <a:latin typeface="Arial"/>
                <a:ea typeface="Arial"/>
                <a:cs typeface="Arial"/>
                <a:sym typeface="Arial"/>
              </a:rPr>
              <a:t>VBS/DDPS - Urheber (Philipp Schmidli)</a:t>
            </a:r>
            <a:endParaRPr sz="1000">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6" name="Shape 266"/>
        <p:cNvGrpSpPr/>
        <p:nvPr/>
      </p:nvGrpSpPr>
      <p:grpSpPr>
        <a:xfrm>
          <a:off x="0" y="0"/>
          <a:ext cx="0" cy="0"/>
          <a:chOff x="0" y="0"/>
          <a:chExt cx="0" cy="0"/>
        </a:xfrm>
      </p:grpSpPr>
      <p:pic>
        <p:nvPicPr>
          <p:cNvPr descr="Ein Bild, das Militär, draußen, Armee, Soldat enthält.&#10;&#10;Automatisch generierte Beschreibung" id="267" name="Google Shape;267;p2"/>
          <p:cNvPicPr preferRelativeResize="0"/>
          <p:nvPr>
            <p:ph idx="2" type="pic"/>
          </p:nvPr>
        </p:nvPicPr>
        <p:blipFill rotWithShape="1">
          <a:blip r:embed="rId3">
            <a:alphaModFix/>
          </a:blip>
          <a:srcRect b="0" l="5" r="5" t="0"/>
          <a:stretch/>
        </p:blipFill>
        <p:spPr>
          <a:xfrm>
            <a:off x="0" y="0"/>
            <a:ext cx="12193588" cy="6858000"/>
          </a:xfrm>
          <a:prstGeom prst="rect">
            <a:avLst/>
          </a:prstGeom>
          <a:solidFill>
            <a:schemeClr val="lt1"/>
          </a:solidFill>
          <a:ln>
            <a:noFill/>
          </a:ln>
        </p:spPr>
      </p:pic>
      <p:sp>
        <p:nvSpPr>
          <p:cNvPr id="268" name="Google Shape;268;p2"/>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lt1"/>
              </a:buClr>
              <a:buSzPts val="800"/>
              <a:buNone/>
            </a:pPr>
            <a:r>
              <a:rPr lang="de-CH"/>
              <a:t>5. Mai 2025</a:t>
            </a:r>
            <a:endParaRPr/>
          </a:p>
        </p:txBody>
      </p:sp>
      <p:sp>
        <p:nvSpPr>
          <p:cNvPr id="269" name="Google Shape;269;p2"/>
          <p:cNvSpPr txBox="1"/>
          <p:nvPr>
            <p:ph idx="11" type="ftr"/>
          </p:nvPr>
        </p:nvSpPr>
        <p:spPr>
          <a:xfrm>
            <a:off x="3495278" y="6378907"/>
            <a:ext cx="5203032" cy="144000"/>
          </a:xfrm>
          <a:prstGeom prst="rect">
            <a:avLst/>
          </a:prstGeom>
          <a:noFill/>
          <a:ln>
            <a:noFill/>
          </a:ln>
        </p:spPr>
        <p:txBody>
          <a:bodyPr anchorCtr="0" anchor="t" bIns="0" lIns="0" spcFirstLastPara="1" rIns="0" wrap="square" tIns="0">
            <a:noAutofit/>
          </a:bodyPr>
          <a:lstStyle/>
          <a:p>
            <a:pPr indent="0" lvl="0" marL="0" rtl="0" algn="ctr">
              <a:lnSpc>
                <a:spcPct val="105000"/>
              </a:lnSpc>
              <a:spcBef>
                <a:spcPts val="0"/>
              </a:spcBef>
              <a:spcAft>
                <a:spcPts val="0"/>
              </a:spcAft>
              <a:buClr>
                <a:schemeClr val="lt1"/>
              </a:buClr>
              <a:buSzPts val="800"/>
              <a:buNone/>
            </a:pPr>
            <a:r>
              <a:rPr lang="de-CH"/>
              <a:t>Theresan Military Academic Forum 2025</a:t>
            </a:r>
            <a:endParaRPr/>
          </a:p>
        </p:txBody>
      </p:sp>
      <p:sp>
        <p:nvSpPr>
          <p:cNvPr id="270" name="Google Shape;270;p2"/>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lt1"/>
              </a:buClr>
              <a:buSzPts val="800"/>
              <a:buNone/>
            </a:pPr>
            <a:r>
              <a:rPr lang="de-CH"/>
              <a:t>| </a:t>
            </a:r>
            <a:endParaRPr/>
          </a:p>
        </p:txBody>
      </p:sp>
      <p:sp>
        <p:nvSpPr>
          <p:cNvPr id="271" name="Google Shape;271;p2"/>
          <p:cNvSpPr txBox="1"/>
          <p:nvPr>
            <p:ph idx="1" type="body"/>
          </p:nvPr>
        </p:nvSpPr>
        <p:spPr>
          <a:xfrm>
            <a:off x="-205200" y="0"/>
            <a:ext cx="205200" cy="6858000"/>
          </a:xfrm>
          <a:prstGeom prst="rect">
            <a:avLst/>
          </a:prstGeom>
          <a:gradFill>
            <a:gsLst>
              <a:gs pos="0">
                <a:srgbClr val="FFFFFF">
                  <a:alpha val="0"/>
                </a:srgbClr>
              </a:gs>
              <a:gs pos="57000">
                <a:srgbClr val="FFFFFF">
                  <a:alpha val="25882"/>
                </a:srgbClr>
              </a:gs>
              <a:gs pos="79000">
                <a:srgbClr val="565656">
                  <a:alpha val="40000"/>
                </a:srgbClr>
              </a:gs>
              <a:gs pos="87000">
                <a:srgbClr val="1D1D1D">
                  <a:alpha val="60000"/>
                </a:srgbClr>
              </a:gs>
              <a:gs pos="97000">
                <a:srgbClr val="1D1D1D">
                  <a:alpha val="80000"/>
                </a:srgbClr>
              </a:gs>
              <a:gs pos="100000">
                <a:srgbClr val="1D1D1D">
                  <a:alpha val="89803"/>
                </a:srgbClr>
              </a:gs>
            </a:gsLst>
            <a:lin ang="5400000" scaled="0"/>
          </a:gradFill>
          <a:ln>
            <a:noFill/>
          </a:ln>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272" name="Google Shape;272;p2"/>
          <p:cNvSpPr txBox="1"/>
          <p:nvPr/>
        </p:nvSpPr>
        <p:spPr>
          <a:xfrm rot="-5400000">
            <a:off x="-3531600" y="3326400"/>
            <a:ext cx="6858000" cy="205200"/>
          </a:xfrm>
          <a:prstGeom prst="rect">
            <a:avLst/>
          </a:prstGeom>
          <a:noFill/>
          <a:ln>
            <a:noFill/>
          </a:ln>
        </p:spPr>
        <p:txBody>
          <a:bodyPr anchorCtr="0" anchor="t" bIns="0" lIns="18000" spcFirstLastPara="1" rIns="0" wrap="square" tIns="72000">
            <a:normAutofit/>
          </a:bodyPr>
          <a:lstStyle/>
          <a:p>
            <a:pPr indent="0" lvl="0" marL="0" marR="0" rtl="0" algn="r">
              <a:lnSpc>
                <a:spcPct val="105000"/>
              </a:lnSpc>
              <a:spcBef>
                <a:spcPts val="0"/>
              </a:spcBef>
              <a:spcAft>
                <a:spcPts val="0"/>
              </a:spcAft>
              <a:buClr>
                <a:schemeClr val="dk1"/>
              </a:buClr>
              <a:buSzPts val="1000"/>
              <a:buFont typeface="Arial"/>
              <a:buNone/>
            </a:pPr>
            <a:r>
              <a:t/>
            </a:r>
            <a:endParaRPr b="0" i="0" sz="1000" u="none" cap="none" strike="noStrike">
              <a:solidFill>
                <a:schemeClr val="dk1"/>
              </a:solidFill>
              <a:latin typeface="Arial"/>
              <a:ea typeface="Arial"/>
              <a:cs typeface="Arial"/>
              <a:sym typeface="Arial"/>
            </a:endParaRPr>
          </a:p>
        </p:txBody>
      </p:sp>
      <p:sp>
        <p:nvSpPr>
          <p:cNvPr id="273" name="Google Shape;273;p2"/>
          <p:cNvSpPr txBox="1"/>
          <p:nvPr>
            <p:ph type="ctrTitle"/>
          </p:nvPr>
        </p:nvSpPr>
        <p:spPr>
          <a:xfrm>
            <a:off x="377999" y="4690800"/>
            <a:ext cx="11436175" cy="1080000"/>
          </a:xfrm>
          <a:prstGeom prst="rect">
            <a:avLst/>
          </a:prstGeom>
          <a:noFill/>
          <a:ln>
            <a:noFill/>
          </a:ln>
        </p:spPr>
        <p:txBody>
          <a:bodyPr anchorCtr="0" anchor="t" bIns="0" lIns="0" spcFirstLastPara="1" rIns="0" wrap="square" tIns="0">
            <a:normAutofit/>
          </a:bodyPr>
          <a:lstStyle/>
          <a:p>
            <a:pPr indent="0" lvl="0" marL="0" rtl="0" algn="l">
              <a:lnSpc>
                <a:spcPct val="102000"/>
              </a:lnSpc>
              <a:spcBef>
                <a:spcPts val="0"/>
              </a:spcBef>
              <a:spcAft>
                <a:spcPts val="0"/>
              </a:spcAft>
              <a:buClr>
                <a:schemeClr val="lt1"/>
              </a:buClr>
              <a:buSzPts val="3400"/>
              <a:buFont typeface="Arial"/>
              <a:buNone/>
            </a:pPr>
            <a:r>
              <a:rPr lang="de-CH"/>
              <a:t>«Autonomous Weapons and Soldier Morale»</a:t>
            </a:r>
            <a:endParaRPr/>
          </a:p>
        </p:txBody>
      </p:sp>
      <p:sp>
        <p:nvSpPr>
          <p:cNvPr id="274" name="Google Shape;274;p2"/>
          <p:cNvSpPr txBox="1"/>
          <p:nvPr>
            <p:ph idx="3" type="subTitle"/>
          </p:nvPr>
        </p:nvSpPr>
        <p:spPr>
          <a:xfrm>
            <a:off x="378000" y="4312800"/>
            <a:ext cx="11437200" cy="234000"/>
          </a:xfrm>
          <a:prstGeom prst="rect">
            <a:avLst/>
          </a:prstGeom>
          <a:noFill/>
          <a:ln>
            <a:noFill/>
          </a:ln>
        </p:spPr>
        <p:txBody>
          <a:bodyPr anchorCtr="0" anchor="t" bIns="0" lIns="0" spcFirstLastPara="1" rIns="0" wrap="square" tIns="0">
            <a:normAutofit/>
          </a:bodyPr>
          <a:lstStyle/>
          <a:p>
            <a:pPr indent="0" lvl="0" marL="0" rtl="0" algn="l">
              <a:lnSpc>
                <a:spcPct val="105000"/>
              </a:lnSpc>
              <a:spcBef>
                <a:spcPts val="0"/>
              </a:spcBef>
              <a:spcAft>
                <a:spcPts val="0"/>
              </a:spcAft>
              <a:buClr>
                <a:schemeClr val="lt1"/>
              </a:buClr>
              <a:buSzPts val="1500"/>
              <a:buNone/>
            </a:pPr>
            <a:r>
              <a:rPr lang="de-CH"/>
              <a:t>KLASSIFIZIERUNG: INTERN</a:t>
            </a:r>
            <a:endParaRPr/>
          </a:p>
        </p:txBody>
      </p:sp>
      <p:sp>
        <p:nvSpPr>
          <p:cNvPr id="275" name="Google Shape;275;p2"/>
          <p:cNvSpPr txBox="1"/>
          <p:nvPr>
            <p:ph idx="4" type="body"/>
          </p:nvPr>
        </p:nvSpPr>
        <p:spPr>
          <a:xfrm>
            <a:off x="377826" y="5662800"/>
            <a:ext cx="11437374" cy="593999"/>
          </a:xfrm>
          <a:prstGeom prst="rect">
            <a:avLst/>
          </a:prstGeom>
          <a:noFill/>
          <a:ln>
            <a:noFill/>
          </a:ln>
        </p:spPr>
        <p:txBody>
          <a:bodyPr anchorCtr="0" anchor="t" bIns="0" lIns="0" spcFirstLastPara="1" rIns="0" wrap="square" tIns="0">
            <a:normAutofit/>
          </a:bodyPr>
          <a:lstStyle/>
          <a:p>
            <a:pPr indent="0" lvl="0" marL="0" rtl="0" algn="l">
              <a:lnSpc>
                <a:spcPct val="105000"/>
              </a:lnSpc>
              <a:spcBef>
                <a:spcPts val="0"/>
              </a:spcBef>
              <a:spcAft>
                <a:spcPts val="0"/>
              </a:spcAft>
              <a:buClr>
                <a:schemeClr val="lt1"/>
              </a:buClr>
              <a:buSzPts val="1500"/>
              <a:buNone/>
            </a:pPr>
            <a:r>
              <a:rPr lang="de-CH"/>
              <a:t>André Korsmo Berntsen, Cyrill Kischel, Nick Husmann </a:t>
            </a:r>
            <a:endParaRPr/>
          </a:p>
          <a:p>
            <a:pPr indent="0" lvl="0" marL="0" rtl="0" algn="l">
              <a:lnSpc>
                <a:spcPct val="105000"/>
              </a:lnSpc>
              <a:spcBef>
                <a:spcPts val="0"/>
              </a:spcBef>
              <a:spcAft>
                <a:spcPts val="0"/>
              </a:spcAft>
              <a:buClr>
                <a:schemeClr val="lt1"/>
              </a:buClr>
              <a:buSzPts val="1500"/>
              <a:buNone/>
            </a:pPr>
            <a:r>
              <a:rPr lang="de-CH"/>
              <a:t>ETH Zurich, University of Bergen</a:t>
            </a:r>
            <a:endParaRPr/>
          </a:p>
          <a:p>
            <a:pPr indent="0" lvl="0" marL="0" rtl="0" algn="l">
              <a:lnSpc>
                <a:spcPct val="105000"/>
              </a:lnSpc>
              <a:spcBef>
                <a:spcPts val="0"/>
              </a:spcBef>
              <a:spcAft>
                <a:spcPts val="0"/>
              </a:spcAft>
              <a:buClr>
                <a:schemeClr val="lt1"/>
              </a:buClr>
              <a:buSzPts val="1500"/>
              <a:buNone/>
            </a:pPr>
            <a:r>
              <a:t/>
            </a:r>
            <a:endParaRPr/>
          </a:p>
        </p:txBody>
      </p:sp>
      <p:sp>
        <p:nvSpPr>
          <p:cNvPr id="276" name="Google Shape;276;p2"/>
          <p:cNvSpPr/>
          <p:nvPr/>
        </p:nvSpPr>
        <p:spPr>
          <a:xfrm>
            <a:off x="377066" y="380670"/>
            <a:ext cx="2802667" cy="592260"/>
          </a:xfrm>
          <a:custGeom>
            <a:rect b="b" l="l" r="r" t="t"/>
            <a:pathLst>
              <a:path extrusionOk="0" h="120378" w="120080">
                <a:moveTo>
                  <a:pt x="11213" y="114198"/>
                </a:moveTo>
                <a:cubicBezTo>
                  <a:pt x="2273" y="95142"/>
                  <a:pt x="1490" y="57571"/>
                  <a:pt x="1263" y="44269"/>
                </a:cubicBezTo>
                <a:cubicBezTo>
                  <a:pt x="2481" y="40967"/>
                  <a:pt x="3248" y="34764"/>
                  <a:pt x="3248" y="27996"/>
                </a:cubicBezTo>
                <a:cubicBezTo>
                  <a:pt x="3248" y="22642"/>
                  <a:pt x="3000" y="15991"/>
                  <a:pt x="1941" y="12170"/>
                </a:cubicBezTo>
                <a:cubicBezTo>
                  <a:pt x="3382" y="9764"/>
                  <a:pt x="6520" y="5684"/>
                  <a:pt x="11213" y="5684"/>
                </a:cubicBezTo>
                <a:cubicBezTo>
                  <a:pt x="15906" y="5684"/>
                  <a:pt x="19045" y="9764"/>
                  <a:pt x="20486" y="12170"/>
                </a:cubicBezTo>
                <a:cubicBezTo>
                  <a:pt x="19426" y="15991"/>
                  <a:pt x="19184" y="22642"/>
                  <a:pt x="19184" y="27996"/>
                </a:cubicBezTo>
                <a:cubicBezTo>
                  <a:pt x="19184" y="34764"/>
                  <a:pt x="19946" y="40967"/>
                  <a:pt x="21164" y="44269"/>
                </a:cubicBezTo>
                <a:cubicBezTo>
                  <a:pt x="20936" y="57571"/>
                  <a:pt x="20154" y="95142"/>
                  <a:pt x="11213" y="114198"/>
                </a:cubicBezTo>
                <a:moveTo>
                  <a:pt x="20372" y="27996"/>
                </a:moveTo>
                <a:cubicBezTo>
                  <a:pt x="20372" y="17972"/>
                  <a:pt x="21302" y="16227"/>
                  <a:pt x="21609" y="15661"/>
                </a:cubicBezTo>
                <a:lnTo>
                  <a:pt x="21995" y="14930"/>
                </a:lnTo>
                <a:lnTo>
                  <a:pt x="21961" y="8845"/>
                </a:lnTo>
                <a:lnTo>
                  <a:pt x="21609" y="8137"/>
                </a:lnTo>
                <a:cubicBezTo>
                  <a:pt x="20649" y="6250"/>
                  <a:pt x="17070" y="0"/>
                  <a:pt x="11213" y="0"/>
                </a:cubicBezTo>
                <a:cubicBezTo>
                  <a:pt x="5352" y="0"/>
                  <a:pt x="1773" y="6250"/>
                  <a:pt x="817" y="8137"/>
                </a:cubicBezTo>
                <a:lnTo>
                  <a:pt x="461" y="8845"/>
                </a:lnTo>
                <a:lnTo>
                  <a:pt x="431" y="14930"/>
                </a:lnTo>
                <a:lnTo>
                  <a:pt x="817" y="15661"/>
                </a:lnTo>
                <a:cubicBezTo>
                  <a:pt x="1124" y="16227"/>
                  <a:pt x="2050" y="17972"/>
                  <a:pt x="2050" y="27996"/>
                </a:cubicBezTo>
                <a:cubicBezTo>
                  <a:pt x="2050" y="33208"/>
                  <a:pt x="1401" y="37925"/>
                  <a:pt x="396" y="40000"/>
                </a:cubicBezTo>
                <a:lnTo>
                  <a:pt x="0" y="40802"/>
                </a:lnTo>
                <a:lnTo>
                  <a:pt x="65" y="44104"/>
                </a:lnTo>
                <a:cubicBezTo>
                  <a:pt x="174" y="50708"/>
                  <a:pt x="411" y="64411"/>
                  <a:pt x="1862" y="79151"/>
                </a:cubicBezTo>
                <a:cubicBezTo>
                  <a:pt x="3664" y="97453"/>
                  <a:pt x="6733" y="111156"/>
                  <a:pt x="10976" y="119906"/>
                </a:cubicBezTo>
                <a:lnTo>
                  <a:pt x="11213" y="120378"/>
                </a:lnTo>
                <a:lnTo>
                  <a:pt x="11451" y="119906"/>
                </a:lnTo>
                <a:cubicBezTo>
                  <a:pt x="15693" y="111156"/>
                  <a:pt x="18758" y="97453"/>
                  <a:pt x="20565" y="79151"/>
                </a:cubicBezTo>
                <a:cubicBezTo>
                  <a:pt x="22015" y="64434"/>
                  <a:pt x="22248" y="50708"/>
                  <a:pt x="22367" y="44128"/>
                </a:cubicBezTo>
                <a:lnTo>
                  <a:pt x="22426" y="40826"/>
                </a:lnTo>
                <a:lnTo>
                  <a:pt x="22030" y="40000"/>
                </a:lnTo>
                <a:cubicBezTo>
                  <a:pt x="21025" y="37925"/>
                  <a:pt x="20377" y="33208"/>
                  <a:pt x="20377" y="27996"/>
                </a:cubicBezTo>
                <a:moveTo>
                  <a:pt x="13119" y="24953"/>
                </a:moveTo>
                <a:lnTo>
                  <a:pt x="9312" y="24953"/>
                </a:lnTo>
                <a:lnTo>
                  <a:pt x="9312" y="46085"/>
                </a:lnTo>
                <a:lnTo>
                  <a:pt x="4877" y="46085"/>
                </a:lnTo>
                <a:lnTo>
                  <a:pt x="4877" y="64222"/>
                </a:lnTo>
                <a:lnTo>
                  <a:pt x="9312" y="64222"/>
                </a:lnTo>
                <a:lnTo>
                  <a:pt x="9312" y="85378"/>
                </a:lnTo>
                <a:lnTo>
                  <a:pt x="13119" y="85378"/>
                </a:lnTo>
                <a:lnTo>
                  <a:pt x="13119" y="64222"/>
                </a:lnTo>
                <a:lnTo>
                  <a:pt x="17555" y="64222"/>
                </a:lnTo>
                <a:lnTo>
                  <a:pt x="17555" y="46085"/>
                </a:lnTo>
                <a:lnTo>
                  <a:pt x="13119" y="46085"/>
                </a:lnTo>
                <a:lnTo>
                  <a:pt x="13119" y="24953"/>
                </a:lnTo>
                <a:close/>
                <a:moveTo>
                  <a:pt x="74005" y="4788"/>
                </a:moveTo>
                <a:lnTo>
                  <a:pt x="73327" y="19293"/>
                </a:lnTo>
                <a:cubicBezTo>
                  <a:pt x="73015" y="25944"/>
                  <a:pt x="72689" y="32878"/>
                  <a:pt x="72441" y="39458"/>
                </a:cubicBezTo>
                <a:cubicBezTo>
                  <a:pt x="72203" y="32878"/>
                  <a:pt x="71936" y="25967"/>
                  <a:pt x="71654" y="19293"/>
                </a:cubicBezTo>
                <a:lnTo>
                  <a:pt x="71035" y="4788"/>
                </a:lnTo>
                <a:lnTo>
                  <a:pt x="68119" y="4788"/>
                </a:lnTo>
                <a:lnTo>
                  <a:pt x="67495" y="19293"/>
                </a:lnTo>
                <a:cubicBezTo>
                  <a:pt x="67218" y="25944"/>
                  <a:pt x="66951" y="32878"/>
                  <a:pt x="66713" y="39458"/>
                </a:cubicBezTo>
                <a:cubicBezTo>
                  <a:pt x="66461" y="32878"/>
                  <a:pt x="66134" y="25967"/>
                  <a:pt x="65827" y="19293"/>
                </a:cubicBezTo>
                <a:lnTo>
                  <a:pt x="65144" y="4788"/>
                </a:lnTo>
                <a:lnTo>
                  <a:pt x="62050" y="4788"/>
                </a:lnTo>
                <a:lnTo>
                  <a:pt x="64891" y="55165"/>
                </a:lnTo>
                <a:lnTo>
                  <a:pt x="68208" y="55165"/>
                </a:lnTo>
                <a:lnTo>
                  <a:pt x="68862" y="40236"/>
                </a:lnTo>
                <a:cubicBezTo>
                  <a:pt x="69129" y="34151"/>
                  <a:pt x="69377" y="28019"/>
                  <a:pt x="69585" y="21840"/>
                </a:cubicBezTo>
                <a:cubicBezTo>
                  <a:pt x="69778" y="27996"/>
                  <a:pt x="70030" y="34151"/>
                  <a:pt x="70297" y="40236"/>
                </a:cubicBezTo>
                <a:lnTo>
                  <a:pt x="70946" y="55165"/>
                </a:lnTo>
                <a:lnTo>
                  <a:pt x="74263" y="55165"/>
                </a:lnTo>
                <a:lnTo>
                  <a:pt x="77104" y="4788"/>
                </a:lnTo>
                <a:lnTo>
                  <a:pt x="74015" y="4788"/>
                </a:lnTo>
                <a:close/>
                <a:moveTo>
                  <a:pt x="58684" y="84340"/>
                </a:moveTo>
                <a:cubicBezTo>
                  <a:pt x="58510" y="87807"/>
                  <a:pt x="58312" y="91557"/>
                  <a:pt x="58149" y="95142"/>
                </a:cubicBezTo>
                <a:cubicBezTo>
                  <a:pt x="57986" y="91557"/>
                  <a:pt x="57797" y="87807"/>
                  <a:pt x="57619" y="84340"/>
                </a:cubicBezTo>
                <a:lnTo>
                  <a:pt x="56609" y="65236"/>
                </a:lnTo>
                <a:lnTo>
                  <a:pt x="52080" y="65236"/>
                </a:lnTo>
                <a:lnTo>
                  <a:pt x="52080" y="115590"/>
                </a:lnTo>
                <a:lnTo>
                  <a:pt x="54891" y="115590"/>
                </a:lnTo>
                <a:lnTo>
                  <a:pt x="54891" y="101321"/>
                </a:lnTo>
                <a:cubicBezTo>
                  <a:pt x="54891" y="92901"/>
                  <a:pt x="54877" y="85826"/>
                  <a:pt x="54802" y="77760"/>
                </a:cubicBezTo>
                <a:cubicBezTo>
                  <a:pt x="54995" y="81439"/>
                  <a:pt x="55174" y="84694"/>
                  <a:pt x="55421" y="88939"/>
                </a:cubicBezTo>
                <a:lnTo>
                  <a:pt x="56946" y="115590"/>
                </a:lnTo>
                <a:lnTo>
                  <a:pt x="59347" y="115590"/>
                </a:lnTo>
                <a:lnTo>
                  <a:pt x="60872" y="88939"/>
                </a:lnTo>
                <a:cubicBezTo>
                  <a:pt x="61124" y="84694"/>
                  <a:pt x="61302" y="81439"/>
                  <a:pt x="61490" y="77760"/>
                </a:cubicBezTo>
                <a:cubicBezTo>
                  <a:pt x="61421" y="85826"/>
                  <a:pt x="61401" y="92901"/>
                  <a:pt x="61401" y="101321"/>
                </a:cubicBezTo>
                <a:lnTo>
                  <a:pt x="61401" y="115590"/>
                </a:lnTo>
                <a:lnTo>
                  <a:pt x="64213" y="115590"/>
                </a:lnTo>
                <a:lnTo>
                  <a:pt x="64213" y="65236"/>
                </a:lnTo>
                <a:lnTo>
                  <a:pt x="59684" y="65236"/>
                </a:lnTo>
                <a:lnTo>
                  <a:pt x="58679" y="84340"/>
                </a:lnTo>
                <a:close/>
                <a:moveTo>
                  <a:pt x="65703" y="115590"/>
                </a:moveTo>
                <a:lnTo>
                  <a:pt x="74020" y="115590"/>
                </a:lnTo>
                <a:lnTo>
                  <a:pt x="74020" y="103019"/>
                </a:lnTo>
                <a:lnTo>
                  <a:pt x="68664" y="103019"/>
                </a:lnTo>
                <a:lnTo>
                  <a:pt x="68664" y="96297"/>
                </a:lnTo>
                <a:lnTo>
                  <a:pt x="73545" y="96297"/>
                </a:lnTo>
                <a:lnTo>
                  <a:pt x="73545" y="84411"/>
                </a:lnTo>
                <a:lnTo>
                  <a:pt x="68664" y="84411"/>
                </a:lnTo>
                <a:lnTo>
                  <a:pt x="68664" y="77831"/>
                </a:lnTo>
                <a:lnTo>
                  <a:pt x="74020" y="77831"/>
                </a:lnTo>
                <a:lnTo>
                  <a:pt x="74020" y="65236"/>
                </a:lnTo>
                <a:lnTo>
                  <a:pt x="65703" y="65236"/>
                </a:lnTo>
                <a:lnTo>
                  <a:pt x="65703" y="115614"/>
                </a:lnTo>
                <a:close/>
                <a:moveTo>
                  <a:pt x="77768" y="55165"/>
                </a:moveTo>
                <a:lnTo>
                  <a:pt x="86090" y="55165"/>
                </a:lnTo>
                <a:lnTo>
                  <a:pt x="86090" y="42571"/>
                </a:lnTo>
                <a:lnTo>
                  <a:pt x="80728" y="42571"/>
                </a:lnTo>
                <a:lnTo>
                  <a:pt x="80728" y="35849"/>
                </a:lnTo>
                <a:lnTo>
                  <a:pt x="85614" y="35849"/>
                </a:lnTo>
                <a:lnTo>
                  <a:pt x="85614" y="23986"/>
                </a:lnTo>
                <a:lnTo>
                  <a:pt x="80728" y="23986"/>
                </a:lnTo>
                <a:lnTo>
                  <a:pt x="80728" y="17406"/>
                </a:lnTo>
                <a:lnTo>
                  <a:pt x="86090" y="17406"/>
                </a:lnTo>
                <a:lnTo>
                  <a:pt x="86090" y="4788"/>
                </a:lnTo>
                <a:lnTo>
                  <a:pt x="77768" y="4788"/>
                </a:lnTo>
                <a:lnTo>
                  <a:pt x="77768" y="55165"/>
                </a:lnTo>
                <a:close/>
                <a:moveTo>
                  <a:pt x="75134" y="115590"/>
                </a:moveTo>
                <a:lnTo>
                  <a:pt x="83451" y="115590"/>
                </a:lnTo>
                <a:lnTo>
                  <a:pt x="83451" y="103019"/>
                </a:lnTo>
                <a:lnTo>
                  <a:pt x="78094" y="103019"/>
                </a:lnTo>
                <a:lnTo>
                  <a:pt x="78094" y="96297"/>
                </a:lnTo>
                <a:lnTo>
                  <a:pt x="82976" y="96297"/>
                </a:lnTo>
                <a:lnTo>
                  <a:pt x="82976" y="84411"/>
                </a:lnTo>
                <a:lnTo>
                  <a:pt x="78094" y="84411"/>
                </a:lnTo>
                <a:lnTo>
                  <a:pt x="78094" y="77831"/>
                </a:lnTo>
                <a:lnTo>
                  <a:pt x="83451" y="77831"/>
                </a:lnTo>
                <a:lnTo>
                  <a:pt x="83451" y="65236"/>
                </a:lnTo>
                <a:lnTo>
                  <a:pt x="75134" y="65236"/>
                </a:lnTo>
                <a:lnTo>
                  <a:pt x="75134" y="115614"/>
                </a:lnTo>
                <a:close/>
                <a:moveTo>
                  <a:pt x="87198" y="55165"/>
                </a:moveTo>
                <a:lnTo>
                  <a:pt x="90159" y="55165"/>
                </a:lnTo>
                <a:lnTo>
                  <a:pt x="90159" y="4788"/>
                </a:lnTo>
                <a:lnTo>
                  <a:pt x="87198" y="4788"/>
                </a:lnTo>
                <a:lnTo>
                  <a:pt x="87198" y="55165"/>
                </a:lnTo>
                <a:close/>
                <a:moveTo>
                  <a:pt x="54792" y="35779"/>
                </a:moveTo>
                <a:lnTo>
                  <a:pt x="58421" y="35779"/>
                </a:lnTo>
                <a:lnTo>
                  <a:pt x="58421" y="55165"/>
                </a:lnTo>
                <a:lnTo>
                  <a:pt x="61382" y="55165"/>
                </a:lnTo>
                <a:lnTo>
                  <a:pt x="61382" y="4788"/>
                </a:lnTo>
                <a:lnTo>
                  <a:pt x="58421" y="4788"/>
                </a:lnTo>
                <a:lnTo>
                  <a:pt x="58421" y="23184"/>
                </a:lnTo>
                <a:lnTo>
                  <a:pt x="54792" y="23184"/>
                </a:lnTo>
                <a:lnTo>
                  <a:pt x="54792" y="4788"/>
                </a:lnTo>
                <a:lnTo>
                  <a:pt x="51832" y="4788"/>
                </a:lnTo>
                <a:lnTo>
                  <a:pt x="51832" y="55165"/>
                </a:lnTo>
                <a:lnTo>
                  <a:pt x="54792" y="55165"/>
                </a:lnTo>
                <a:lnTo>
                  <a:pt x="54792" y="35779"/>
                </a:lnTo>
                <a:close/>
                <a:moveTo>
                  <a:pt x="35015" y="45543"/>
                </a:moveTo>
                <a:cubicBezTo>
                  <a:pt x="34010" y="45543"/>
                  <a:pt x="33208" y="44552"/>
                  <a:pt x="33179" y="38609"/>
                </a:cubicBezTo>
                <a:lnTo>
                  <a:pt x="30337" y="38609"/>
                </a:lnTo>
                <a:cubicBezTo>
                  <a:pt x="30337" y="48939"/>
                  <a:pt x="31862" y="56297"/>
                  <a:pt x="35045" y="56297"/>
                </a:cubicBezTo>
                <a:cubicBezTo>
                  <a:pt x="37797" y="56297"/>
                  <a:pt x="39693" y="51203"/>
                  <a:pt x="39693" y="39953"/>
                </a:cubicBezTo>
                <a:cubicBezTo>
                  <a:pt x="39693" y="30991"/>
                  <a:pt x="38510" y="26321"/>
                  <a:pt x="35936" y="24269"/>
                </a:cubicBezTo>
                <a:lnTo>
                  <a:pt x="35060" y="23562"/>
                </a:lnTo>
                <a:cubicBezTo>
                  <a:pt x="34010" y="22713"/>
                  <a:pt x="33520" y="21651"/>
                  <a:pt x="33520" y="18609"/>
                </a:cubicBezTo>
                <a:cubicBezTo>
                  <a:pt x="33520" y="15991"/>
                  <a:pt x="33936" y="14434"/>
                  <a:pt x="34867" y="14434"/>
                </a:cubicBezTo>
                <a:cubicBezTo>
                  <a:pt x="36025" y="14434"/>
                  <a:pt x="36495" y="16345"/>
                  <a:pt x="36540" y="20307"/>
                </a:cubicBezTo>
                <a:lnTo>
                  <a:pt x="39322" y="20307"/>
                </a:lnTo>
                <a:cubicBezTo>
                  <a:pt x="39203" y="9269"/>
                  <a:pt x="37604" y="3680"/>
                  <a:pt x="34822" y="3680"/>
                </a:cubicBezTo>
                <a:cubicBezTo>
                  <a:pt x="31862" y="3680"/>
                  <a:pt x="30500" y="10543"/>
                  <a:pt x="30500" y="19246"/>
                </a:cubicBezTo>
                <a:cubicBezTo>
                  <a:pt x="30500" y="28349"/>
                  <a:pt x="31773" y="33656"/>
                  <a:pt x="34154" y="35519"/>
                </a:cubicBezTo>
                <a:lnTo>
                  <a:pt x="34986" y="36156"/>
                </a:lnTo>
                <a:cubicBezTo>
                  <a:pt x="36273" y="37123"/>
                  <a:pt x="36644" y="38137"/>
                  <a:pt x="36644" y="41014"/>
                </a:cubicBezTo>
                <a:cubicBezTo>
                  <a:pt x="36644" y="43915"/>
                  <a:pt x="36169" y="45543"/>
                  <a:pt x="35015" y="45543"/>
                </a:cubicBezTo>
                <a:moveTo>
                  <a:pt x="95129" y="42713"/>
                </a:moveTo>
                <a:cubicBezTo>
                  <a:pt x="95812" y="39269"/>
                  <a:pt x="96461" y="35849"/>
                  <a:pt x="97114" y="32335"/>
                </a:cubicBezTo>
                <a:lnTo>
                  <a:pt x="100238" y="15566"/>
                </a:lnTo>
                <a:lnTo>
                  <a:pt x="100238" y="4788"/>
                </a:lnTo>
                <a:lnTo>
                  <a:pt x="91416" y="4788"/>
                </a:lnTo>
                <a:lnTo>
                  <a:pt x="91416" y="17382"/>
                </a:lnTo>
                <a:lnTo>
                  <a:pt x="93297" y="17382"/>
                </a:lnTo>
                <a:cubicBezTo>
                  <a:pt x="94317" y="17382"/>
                  <a:pt x="95337" y="17312"/>
                  <a:pt x="96357" y="17241"/>
                </a:cubicBezTo>
                <a:cubicBezTo>
                  <a:pt x="95679" y="20708"/>
                  <a:pt x="95025" y="24104"/>
                  <a:pt x="94372" y="27642"/>
                </a:cubicBezTo>
                <a:lnTo>
                  <a:pt x="91263" y="44246"/>
                </a:lnTo>
                <a:lnTo>
                  <a:pt x="91263" y="55142"/>
                </a:lnTo>
                <a:lnTo>
                  <a:pt x="100307" y="55142"/>
                </a:lnTo>
                <a:lnTo>
                  <a:pt x="100307" y="42571"/>
                </a:lnTo>
                <a:lnTo>
                  <a:pt x="98193" y="42571"/>
                </a:lnTo>
                <a:cubicBezTo>
                  <a:pt x="97174" y="42571"/>
                  <a:pt x="96154" y="42642"/>
                  <a:pt x="95129" y="42713"/>
                </a:cubicBezTo>
                <a:moveTo>
                  <a:pt x="115585" y="27430"/>
                </a:moveTo>
                <a:lnTo>
                  <a:pt x="113812" y="27430"/>
                </a:lnTo>
                <a:lnTo>
                  <a:pt x="113812" y="15826"/>
                </a:lnTo>
                <a:lnTo>
                  <a:pt x="115585" y="15826"/>
                </a:lnTo>
                <a:cubicBezTo>
                  <a:pt x="116461" y="15826"/>
                  <a:pt x="116906" y="18019"/>
                  <a:pt x="116906" y="21628"/>
                </a:cubicBezTo>
                <a:cubicBezTo>
                  <a:pt x="116906" y="25236"/>
                  <a:pt x="116461" y="27430"/>
                  <a:pt x="115585" y="27430"/>
                </a:cubicBezTo>
                <a:moveTo>
                  <a:pt x="119822" y="50071"/>
                </a:moveTo>
                <a:lnTo>
                  <a:pt x="119763" y="43349"/>
                </a:lnTo>
                <a:cubicBezTo>
                  <a:pt x="119718" y="37972"/>
                  <a:pt x="119535" y="33727"/>
                  <a:pt x="118307" y="31533"/>
                </a:cubicBezTo>
                <a:cubicBezTo>
                  <a:pt x="119436" y="29128"/>
                  <a:pt x="119956" y="24599"/>
                  <a:pt x="119956" y="19741"/>
                </a:cubicBezTo>
                <a:cubicBezTo>
                  <a:pt x="119956" y="11887"/>
                  <a:pt x="118901" y="4812"/>
                  <a:pt x="116030" y="4812"/>
                </a:cubicBezTo>
                <a:lnTo>
                  <a:pt x="110847" y="4812"/>
                </a:lnTo>
                <a:lnTo>
                  <a:pt x="110847" y="55189"/>
                </a:lnTo>
                <a:lnTo>
                  <a:pt x="113807" y="55189"/>
                </a:lnTo>
                <a:lnTo>
                  <a:pt x="113807" y="37783"/>
                </a:lnTo>
                <a:lnTo>
                  <a:pt x="115347" y="37783"/>
                </a:lnTo>
                <a:cubicBezTo>
                  <a:pt x="116174" y="37783"/>
                  <a:pt x="116738" y="38632"/>
                  <a:pt x="116783" y="44364"/>
                </a:cubicBezTo>
                <a:lnTo>
                  <a:pt x="116827" y="50095"/>
                </a:lnTo>
                <a:cubicBezTo>
                  <a:pt x="116837" y="52288"/>
                  <a:pt x="116896" y="53845"/>
                  <a:pt x="117030" y="55189"/>
                </a:cubicBezTo>
                <a:lnTo>
                  <a:pt x="120080" y="55189"/>
                </a:lnTo>
                <a:cubicBezTo>
                  <a:pt x="119936" y="53963"/>
                  <a:pt x="119832" y="52217"/>
                  <a:pt x="119817" y="50095"/>
                </a:cubicBezTo>
                <a:moveTo>
                  <a:pt x="50788" y="35448"/>
                </a:moveTo>
                <a:lnTo>
                  <a:pt x="47827" y="35448"/>
                </a:lnTo>
                <a:cubicBezTo>
                  <a:pt x="47604" y="40967"/>
                  <a:pt x="46728" y="44081"/>
                  <a:pt x="45604" y="44081"/>
                </a:cubicBezTo>
                <a:cubicBezTo>
                  <a:pt x="44050" y="44081"/>
                  <a:pt x="43283" y="38774"/>
                  <a:pt x="43283" y="30000"/>
                </a:cubicBezTo>
                <a:cubicBezTo>
                  <a:pt x="43283" y="21227"/>
                  <a:pt x="44050" y="15920"/>
                  <a:pt x="45604" y="15920"/>
                </a:cubicBezTo>
                <a:cubicBezTo>
                  <a:pt x="46689" y="15920"/>
                  <a:pt x="47500" y="18703"/>
                  <a:pt x="47783" y="23562"/>
                </a:cubicBezTo>
                <a:lnTo>
                  <a:pt x="50773" y="23562"/>
                </a:lnTo>
                <a:cubicBezTo>
                  <a:pt x="50387" y="10849"/>
                  <a:pt x="48268" y="3703"/>
                  <a:pt x="45604" y="3703"/>
                </a:cubicBezTo>
                <a:cubicBezTo>
                  <a:pt x="42228" y="3703"/>
                  <a:pt x="40203" y="13892"/>
                  <a:pt x="40203" y="30000"/>
                </a:cubicBezTo>
                <a:cubicBezTo>
                  <a:pt x="40203" y="46132"/>
                  <a:pt x="42347" y="56321"/>
                  <a:pt x="45604" y="56321"/>
                </a:cubicBezTo>
                <a:cubicBezTo>
                  <a:pt x="48327" y="56321"/>
                  <a:pt x="50446" y="48963"/>
                  <a:pt x="50788" y="35448"/>
                </a:cubicBezTo>
                <a:moveTo>
                  <a:pt x="34268" y="97382"/>
                </a:moveTo>
                <a:lnTo>
                  <a:pt x="35040" y="85779"/>
                </a:lnTo>
                <a:cubicBezTo>
                  <a:pt x="35213" y="83161"/>
                  <a:pt x="35377" y="80472"/>
                  <a:pt x="35540" y="77783"/>
                </a:cubicBezTo>
                <a:cubicBezTo>
                  <a:pt x="35689" y="80472"/>
                  <a:pt x="35867" y="83161"/>
                  <a:pt x="36045" y="85779"/>
                </a:cubicBezTo>
                <a:lnTo>
                  <a:pt x="36827" y="97382"/>
                </a:lnTo>
                <a:lnTo>
                  <a:pt x="34268" y="97382"/>
                </a:lnTo>
                <a:close/>
                <a:moveTo>
                  <a:pt x="33778" y="65260"/>
                </a:moveTo>
                <a:lnTo>
                  <a:pt x="30035" y="115637"/>
                </a:lnTo>
                <a:lnTo>
                  <a:pt x="33055" y="115637"/>
                </a:lnTo>
                <a:lnTo>
                  <a:pt x="33500" y="109057"/>
                </a:lnTo>
                <a:lnTo>
                  <a:pt x="37629" y="109057"/>
                </a:lnTo>
                <a:lnTo>
                  <a:pt x="38075" y="115637"/>
                </a:lnTo>
                <a:lnTo>
                  <a:pt x="41213" y="115637"/>
                </a:lnTo>
                <a:lnTo>
                  <a:pt x="37337" y="65260"/>
                </a:lnTo>
                <a:lnTo>
                  <a:pt x="33783" y="65260"/>
                </a:lnTo>
                <a:close/>
                <a:moveTo>
                  <a:pt x="46614" y="87901"/>
                </a:moveTo>
                <a:lnTo>
                  <a:pt x="44837" y="87901"/>
                </a:lnTo>
                <a:lnTo>
                  <a:pt x="44837" y="76297"/>
                </a:lnTo>
                <a:lnTo>
                  <a:pt x="46614" y="76297"/>
                </a:lnTo>
                <a:cubicBezTo>
                  <a:pt x="47486" y="76297"/>
                  <a:pt x="47931" y="78491"/>
                  <a:pt x="47931" y="82099"/>
                </a:cubicBezTo>
                <a:cubicBezTo>
                  <a:pt x="47931" y="85708"/>
                  <a:pt x="47486" y="87901"/>
                  <a:pt x="46614" y="87901"/>
                </a:cubicBezTo>
                <a:moveTo>
                  <a:pt x="50788" y="103821"/>
                </a:moveTo>
                <a:cubicBezTo>
                  <a:pt x="50743" y="98444"/>
                  <a:pt x="50565" y="94198"/>
                  <a:pt x="49337" y="92005"/>
                </a:cubicBezTo>
                <a:cubicBezTo>
                  <a:pt x="50461" y="89623"/>
                  <a:pt x="50981" y="85095"/>
                  <a:pt x="50981" y="80213"/>
                </a:cubicBezTo>
                <a:cubicBezTo>
                  <a:pt x="50981" y="72359"/>
                  <a:pt x="49926" y="65283"/>
                  <a:pt x="47055" y="65283"/>
                </a:cubicBezTo>
                <a:lnTo>
                  <a:pt x="41872" y="65283"/>
                </a:lnTo>
                <a:lnTo>
                  <a:pt x="41872" y="115661"/>
                </a:lnTo>
                <a:lnTo>
                  <a:pt x="44832" y="115661"/>
                </a:lnTo>
                <a:lnTo>
                  <a:pt x="44832" y="98255"/>
                </a:lnTo>
                <a:lnTo>
                  <a:pt x="46372" y="98255"/>
                </a:lnTo>
                <a:cubicBezTo>
                  <a:pt x="47198" y="98255"/>
                  <a:pt x="47763" y="99104"/>
                  <a:pt x="47807" y="104835"/>
                </a:cubicBezTo>
                <a:lnTo>
                  <a:pt x="47852" y="110566"/>
                </a:lnTo>
                <a:cubicBezTo>
                  <a:pt x="47867" y="112760"/>
                  <a:pt x="47921" y="114316"/>
                  <a:pt x="48055" y="115661"/>
                </a:cubicBezTo>
                <a:lnTo>
                  <a:pt x="51104" y="115661"/>
                </a:lnTo>
                <a:cubicBezTo>
                  <a:pt x="50961" y="114458"/>
                  <a:pt x="50857" y="112689"/>
                  <a:pt x="50842" y="110566"/>
                </a:cubicBezTo>
                <a:lnTo>
                  <a:pt x="50778" y="103845"/>
                </a:lnTo>
                <a:close/>
                <a:moveTo>
                  <a:pt x="101416" y="55213"/>
                </a:moveTo>
                <a:lnTo>
                  <a:pt x="109733" y="55213"/>
                </a:lnTo>
                <a:lnTo>
                  <a:pt x="109733" y="42618"/>
                </a:lnTo>
                <a:lnTo>
                  <a:pt x="104377" y="42618"/>
                </a:lnTo>
                <a:lnTo>
                  <a:pt x="104377" y="35897"/>
                </a:lnTo>
                <a:lnTo>
                  <a:pt x="109263" y="35897"/>
                </a:lnTo>
                <a:lnTo>
                  <a:pt x="109263" y="24010"/>
                </a:lnTo>
                <a:lnTo>
                  <a:pt x="104377" y="24010"/>
                </a:lnTo>
                <a:lnTo>
                  <a:pt x="104377" y="17430"/>
                </a:lnTo>
                <a:lnTo>
                  <a:pt x="109733" y="17430"/>
                </a:lnTo>
                <a:lnTo>
                  <a:pt x="109733" y="4788"/>
                </a:lnTo>
                <a:lnTo>
                  <a:pt x="101416" y="4788"/>
                </a:lnTo>
                <a:lnTo>
                  <a:pt x="101416" y="55165"/>
                </a:lnTo>
                <a:close/>
              </a:path>
            </a:pathLst>
          </a:custGeom>
          <a:solidFill>
            <a:srgbClr val="1D1D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
          <p:cNvSpPr txBox="1"/>
          <p:nvPr>
            <p:ph idx="5" type="body"/>
          </p:nvPr>
        </p:nvSpPr>
        <p:spPr>
          <a:xfrm>
            <a:off x="10440000" y="381600"/>
            <a:ext cx="896400" cy="1188000"/>
          </a:xfrm>
          <a:prstGeom prst="rect">
            <a:avLst/>
          </a:prstGeom>
          <a:noFill/>
          <a:ln>
            <a:noFill/>
          </a:ln>
        </p:spPr>
        <p:txBody>
          <a:bodyPr anchorCtr="0" anchor="t" bIns="0" lIns="0" spcFirstLastPara="1" rIns="0" wrap="square" tIns="36000">
            <a:noAutofit/>
          </a:bodyPr>
          <a:lstStyle/>
          <a:p>
            <a:pPr indent="0" lvl="0" marL="0" rtl="0" algn="ctr">
              <a:lnSpc>
                <a:spcPct val="105000"/>
              </a:lnSpc>
              <a:spcBef>
                <a:spcPts val="0"/>
              </a:spcBef>
              <a:spcAft>
                <a:spcPts val="0"/>
              </a:spcAft>
              <a:buClr>
                <a:schemeClr val="dk1"/>
              </a:buClr>
              <a:buSzPts val="85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18"/>
          <p:cNvSpPr txBox="1"/>
          <p:nvPr/>
        </p:nvSpPr>
        <p:spPr>
          <a:xfrm>
            <a:off x="7325040" y="4973894"/>
            <a:ext cx="4926092" cy="1884106"/>
          </a:xfrm>
          <a:prstGeom prst="rect">
            <a:avLst/>
          </a:prstGeom>
          <a:noFill/>
          <a:ln>
            <a:noFill/>
          </a:ln>
        </p:spPr>
        <p:txBody>
          <a:bodyPr anchorCtr="0" anchor="t" bIns="45700" lIns="91425" spcFirstLastPara="1" rIns="91425" wrap="square" tIns="45700">
            <a:spAutoFit/>
          </a:bodyPr>
          <a:lstStyle/>
          <a:p>
            <a:pPr indent="0" lvl="0" marL="0" marR="0" rtl="0" algn="l">
              <a:lnSpc>
                <a:spcPct val="105000"/>
              </a:lnSpc>
              <a:spcBef>
                <a:spcPts val="0"/>
              </a:spcBef>
              <a:spcAft>
                <a:spcPts val="0"/>
              </a:spcAft>
              <a:buClr>
                <a:schemeClr val="dk1"/>
              </a:buClr>
              <a:buSzPts val="1600"/>
              <a:buFont typeface="Arial"/>
              <a:buNone/>
            </a:pPr>
            <a:r>
              <a:rPr lang="de-CH" sz="1600">
                <a:solidFill>
                  <a:schemeClr val="dk1"/>
                </a:solidFill>
                <a:latin typeface="Arial"/>
                <a:ea typeface="Arial"/>
                <a:cs typeface="Arial"/>
                <a:sym typeface="Arial"/>
              </a:rPr>
              <a:t>MPhil. André Korsmo Berntsen</a:t>
            </a:r>
            <a:endParaRPr sz="1600">
              <a:solidFill>
                <a:schemeClr val="dk1"/>
              </a:solidFill>
              <a:latin typeface="Arial"/>
              <a:ea typeface="Arial"/>
              <a:cs typeface="Arial"/>
              <a:sym typeface="Arial"/>
            </a:endParaRPr>
          </a:p>
          <a:p>
            <a:pPr indent="0" lvl="0" marL="0" marR="0" rtl="0" algn="l">
              <a:lnSpc>
                <a:spcPct val="105000"/>
              </a:lnSpc>
              <a:spcBef>
                <a:spcPts val="0"/>
              </a:spcBef>
              <a:spcAft>
                <a:spcPts val="0"/>
              </a:spcAft>
              <a:buClr>
                <a:schemeClr val="dk1"/>
              </a:buClr>
              <a:buSzPts val="1600"/>
              <a:buFont typeface="Arial"/>
              <a:buNone/>
            </a:pPr>
            <a:r>
              <a:rPr lang="de-CH" sz="1600">
                <a:solidFill>
                  <a:schemeClr val="dk1"/>
                </a:solidFill>
                <a:latin typeface="Arial"/>
                <a:ea typeface="Arial"/>
                <a:cs typeface="Arial"/>
                <a:sym typeface="Arial"/>
              </a:rPr>
              <a:t>Research Associate Military Academy at ETH Zurich</a:t>
            </a:r>
            <a:endParaRPr/>
          </a:p>
          <a:p>
            <a:pPr indent="0" lvl="0" marL="0" marR="0" rtl="0" algn="l">
              <a:lnSpc>
                <a:spcPct val="105000"/>
              </a:lnSpc>
              <a:spcBef>
                <a:spcPts val="0"/>
              </a:spcBef>
              <a:spcAft>
                <a:spcPts val="0"/>
              </a:spcAft>
              <a:buClr>
                <a:schemeClr val="dk1"/>
              </a:buClr>
              <a:buSzPts val="1600"/>
              <a:buFont typeface="Arial"/>
              <a:buNone/>
            </a:pPr>
            <a:r>
              <a:rPr lang="de-CH" sz="1600">
                <a:solidFill>
                  <a:schemeClr val="dk1"/>
                </a:solidFill>
                <a:latin typeface="Arial"/>
                <a:ea typeface="Arial"/>
                <a:cs typeface="Arial"/>
                <a:sym typeface="Arial"/>
              </a:rPr>
              <a:t>Department of Leadership and Communication</a:t>
            </a:r>
            <a:endParaRPr/>
          </a:p>
          <a:p>
            <a:pPr indent="0" lvl="0" marL="0" marR="0" rtl="0" algn="l">
              <a:lnSpc>
                <a:spcPct val="105000"/>
              </a:lnSpc>
              <a:spcBef>
                <a:spcPts val="0"/>
              </a:spcBef>
              <a:spcAft>
                <a:spcPts val="0"/>
              </a:spcAft>
              <a:buClr>
                <a:schemeClr val="dk1"/>
              </a:buClr>
              <a:buSzPts val="1600"/>
              <a:buFont typeface="Arial"/>
              <a:buNone/>
            </a:pPr>
            <a:r>
              <a:rPr lang="de-CH" sz="1600">
                <a:solidFill>
                  <a:schemeClr val="dk1"/>
                </a:solidFill>
                <a:latin typeface="Arial"/>
                <a:ea typeface="Arial"/>
                <a:cs typeface="Arial"/>
                <a:sym typeface="Arial"/>
              </a:rPr>
              <a:t>Military Academy at ETH Zurich</a:t>
            </a:r>
            <a:endParaRPr/>
          </a:p>
          <a:p>
            <a:pPr indent="0" lvl="0" marL="0" marR="0" rtl="0" algn="l">
              <a:lnSpc>
                <a:spcPct val="105000"/>
              </a:lnSpc>
              <a:spcBef>
                <a:spcPts val="0"/>
              </a:spcBef>
              <a:spcAft>
                <a:spcPts val="0"/>
              </a:spcAft>
              <a:buClr>
                <a:schemeClr val="dk1"/>
              </a:buClr>
              <a:buSzPts val="1600"/>
              <a:buFont typeface="Arial"/>
              <a:buNone/>
            </a:pPr>
            <a:r>
              <a:rPr lang="de-CH" sz="1600">
                <a:solidFill>
                  <a:schemeClr val="dk1"/>
                </a:solidFill>
                <a:latin typeface="Arial"/>
                <a:ea typeface="Arial"/>
                <a:cs typeface="Arial"/>
                <a:sym typeface="Arial"/>
              </a:rPr>
              <a:t>Kaserne, CH-8903 Birmensdorf, Switzerland</a:t>
            </a:r>
            <a:endParaRPr/>
          </a:p>
          <a:p>
            <a:pPr indent="0" lvl="0" marL="0" marR="0" rtl="0" algn="l">
              <a:lnSpc>
                <a:spcPct val="105000"/>
              </a:lnSpc>
              <a:spcBef>
                <a:spcPts val="0"/>
              </a:spcBef>
              <a:spcAft>
                <a:spcPts val="0"/>
              </a:spcAft>
              <a:buClr>
                <a:schemeClr val="dk1"/>
              </a:buClr>
              <a:buSzPts val="1600"/>
              <a:buFont typeface="Arial"/>
              <a:buNone/>
            </a:pPr>
            <a:r>
              <a:rPr lang="de-CH" sz="1600">
                <a:solidFill>
                  <a:schemeClr val="dk1"/>
                </a:solidFill>
                <a:latin typeface="Arial"/>
                <a:ea typeface="Arial"/>
                <a:cs typeface="Arial"/>
                <a:sym typeface="Arial"/>
              </a:rPr>
              <a:t>Tel          +41 58 464 80 31</a:t>
            </a:r>
            <a:endParaRPr/>
          </a:p>
          <a:p>
            <a:pPr indent="0" lvl="0" marL="0" marR="0" rtl="0" algn="l">
              <a:lnSpc>
                <a:spcPct val="105000"/>
              </a:lnSpc>
              <a:spcBef>
                <a:spcPts val="0"/>
              </a:spcBef>
              <a:spcAft>
                <a:spcPts val="0"/>
              </a:spcAft>
              <a:buClr>
                <a:schemeClr val="dk1"/>
              </a:buClr>
              <a:buSzPts val="1600"/>
              <a:buFont typeface="Arial"/>
              <a:buNone/>
            </a:pPr>
            <a:r>
              <a:rPr lang="de-CH" sz="1600">
                <a:solidFill>
                  <a:schemeClr val="dk1"/>
                </a:solidFill>
                <a:latin typeface="Arial"/>
                <a:ea typeface="Arial"/>
                <a:cs typeface="Arial"/>
                <a:sym typeface="Arial"/>
              </a:rPr>
              <a:t>Andre.Berntsen@vtg.admin.ch</a:t>
            </a:r>
            <a:endParaRPr sz="1600">
              <a:solidFill>
                <a:schemeClr val="dk1"/>
              </a:solidFill>
              <a:latin typeface="Arial"/>
              <a:ea typeface="Arial"/>
              <a:cs typeface="Arial"/>
              <a:sym typeface="Arial"/>
            </a:endParaRPr>
          </a:p>
        </p:txBody>
      </p:sp>
      <p:sp>
        <p:nvSpPr>
          <p:cNvPr id="480" name="Google Shape;480;p18"/>
          <p:cNvSpPr txBox="1"/>
          <p:nvPr/>
        </p:nvSpPr>
        <p:spPr>
          <a:xfrm>
            <a:off x="689575" y="1993150"/>
            <a:ext cx="5143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CH" sz="2000">
                <a:solidFill>
                  <a:schemeClr val="dk1"/>
                </a:solidFill>
              </a:rPr>
              <a:t>Thank you!</a:t>
            </a:r>
            <a:endParaRPr sz="20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4" name="Shape 484"/>
        <p:cNvGrpSpPr/>
        <p:nvPr/>
      </p:nvGrpSpPr>
      <p:grpSpPr>
        <a:xfrm>
          <a:off x="0" y="0"/>
          <a:ext cx="0" cy="0"/>
          <a:chOff x="0" y="0"/>
          <a:chExt cx="0" cy="0"/>
        </a:xfrm>
      </p:grpSpPr>
      <p:pic>
        <p:nvPicPr>
          <p:cNvPr descr="Ein Bild, das Militär, draußen, Soldat, Armee enthält.&#10;&#10;Automatisch generierte Beschreibung" id="485" name="Google Shape;485;p19"/>
          <p:cNvPicPr preferRelativeResize="0"/>
          <p:nvPr>
            <p:ph idx="2" type="pic"/>
          </p:nvPr>
        </p:nvPicPr>
        <p:blipFill rotWithShape="1">
          <a:blip r:embed="rId3">
            <a:alphaModFix/>
          </a:blip>
          <a:srcRect b="3" l="0" r="0" t="4"/>
          <a:stretch/>
        </p:blipFill>
        <p:spPr>
          <a:xfrm>
            <a:off x="0" y="0"/>
            <a:ext cx="12193200" cy="5436000"/>
          </a:xfrm>
          <a:prstGeom prst="rect">
            <a:avLst/>
          </a:prstGeom>
          <a:solidFill>
            <a:schemeClr val="lt1"/>
          </a:solidFill>
          <a:ln>
            <a:noFill/>
          </a:ln>
        </p:spPr>
      </p:pic>
      <p:sp>
        <p:nvSpPr>
          <p:cNvPr id="486" name="Google Shape;486;p19"/>
          <p:cNvSpPr txBox="1"/>
          <p:nvPr>
            <p:ph idx="10" type="dt"/>
          </p:nvPr>
        </p:nvSpPr>
        <p:spPr>
          <a:xfrm>
            <a:off x="378984" y="6714000"/>
            <a:ext cx="1440000"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lt1"/>
              </a:buClr>
              <a:buSzPts val="800"/>
              <a:buNone/>
            </a:pPr>
            <a:r>
              <a:rPr lang="de-CH"/>
              <a:t>5. Mai 2025</a:t>
            </a:r>
            <a:endParaRPr/>
          </a:p>
        </p:txBody>
      </p:sp>
      <p:sp>
        <p:nvSpPr>
          <p:cNvPr id="487" name="Google Shape;487;p19"/>
          <p:cNvSpPr txBox="1"/>
          <p:nvPr>
            <p:ph idx="11" type="ftr"/>
          </p:nvPr>
        </p:nvSpPr>
        <p:spPr>
          <a:xfrm>
            <a:off x="6096001" y="6714000"/>
            <a:ext cx="5203032" cy="144000"/>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lt1"/>
              </a:buClr>
              <a:buSzPts val="800"/>
              <a:buNone/>
            </a:pPr>
            <a:r>
              <a:rPr lang="de-CH"/>
              <a:t>Die Militärpolizei / La police militaire</a:t>
            </a:r>
            <a:endParaRPr/>
          </a:p>
        </p:txBody>
      </p:sp>
      <p:sp>
        <p:nvSpPr>
          <p:cNvPr id="488" name="Google Shape;488;p19"/>
          <p:cNvSpPr txBox="1"/>
          <p:nvPr>
            <p:ph idx="12" type="sldNum"/>
          </p:nvPr>
        </p:nvSpPr>
        <p:spPr>
          <a:xfrm>
            <a:off x="11244572" y="6714000"/>
            <a:ext cx="571744" cy="144000"/>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lt1"/>
              </a:buClr>
              <a:buSzPts val="800"/>
              <a:buNone/>
            </a:pPr>
            <a:r>
              <a:rPr lang="de-CH"/>
              <a:t>|  Seite </a:t>
            </a:r>
            <a:fld id="{00000000-1234-1234-1234-123412341234}" type="slidenum">
              <a:rPr lang="de-CH"/>
              <a:t>‹#›</a:t>
            </a:fld>
            <a:r>
              <a:rPr lang="de-CH"/>
              <a:t> </a:t>
            </a:r>
            <a:endParaRPr/>
          </a:p>
        </p:txBody>
      </p:sp>
      <p:sp>
        <p:nvSpPr>
          <p:cNvPr id="489" name="Google Shape;489;p19"/>
          <p:cNvSpPr/>
          <p:nvPr/>
        </p:nvSpPr>
        <p:spPr>
          <a:xfrm>
            <a:off x="11331950" y="377149"/>
            <a:ext cx="478804" cy="541701"/>
          </a:xfrm>
          <a:custGeom>
            <a:rect b="b" l="l" r="r" t="t"/>
            <a:pathLst>
              <a:path extrusionOk="0" h="120378" w="120001">
                <a:moveTo>
                  <a:pt x="49851" y="24953"/>
                </a:moveTo>
                <a:lnTo>
                  <a:pt x="70204" y="24953"/>
                </a:lnTo>
                <a:lnTo>
                  <a:pt x="70204" y="46085"/>
                </a:lnTo>
                <a:lnTo>
                  <a:pt x="93950" y="46085"/>
                </a:lnTo>
                <a:lnTo>
                  <a:pt x="93950" y="64222"/>
                </a:lnTo>
                <a:lnTo>
                  <a:pt x="70204" y="64222"/>
                </a:lnTo>
                <a:lnTo>
                  <a:pt x="70204" y="85378"/>
                </a:lnTo>
                <a:lnTo>
                  <a:pt x="49851" y="85378"/>
                </a:lnTo>
                <a:lnTo>
                  <a:pt x="49851" y="64222"/>
                </a:lnTo>
                <a:lnTo>
                  <a:pt x="26079" y="64222"/>
                </a:lnTo>
                <a:lnTo>
                  <a:pt x="26079" y="46085"/>
                </a:lnTo>
                <a:lnTo>
                  <a:pt x="49851" y="46085"/>
                </a:lnTo>
                <a:close/>
                <a:moveTo>
                  <a:pt x="60001" y="5684"/>
                </a:moveTo>
                <a:cubicBezTo>
                  <a:pt x="34877" y="5684"/>
                  <a:pt x="18102" y="9764"/>
                  <a:pt x="10390" y="12170"/>
                </a:cubicBezTo>
                <a:cubicBezTo>
                  <a:pt x="16061" y="15991"/>
                  <a:pt x="17360" y="22642"/>
                  <a:pt x="17360" y="27996"/>
                </a:cubicBezTo>
                <a:cubicBezTo>
                  <a:pt x="17360" y="34764"/>
                  <a:pt x="13278" y="40967"/>
                  <a:pt x="6759" y="44269"/>
                </a:cubicBezTo>
                <a:cubicBezTo>
                  <a:pt x="7978" y="57571"/>
                  <a:pt x="12165" y="95142"/>
                  <a:pt x="60001" y="114198"/>
                </a:cubicBezTo>
                <a:lnTo>
                  <a:pt x="60001" y="114198"/>
                </a:lnTo>
                <a:cubicBezTo>
                  <a:pt x="107863" y="95142"/>
                  <a:pt x="112050" y="57571"/>
                  <a:pt x="113270" y="44269"/>
                </a:cubicBezTo>
                <a:cubicBezTo>
                  <a:pt x="106750" y="40967"/>
                  <a:pt x="102669" y="34764"/>
                  <a:pt x="102669" y="27996"/>
                </a:cubicBezTo>
                <a:cubicBezTo>
                  <a:pt x="102669" y="22642"/>
                  <a:pt x="103967" y="15991"/>
                  <a:pt x="109639" y="12170"/>
                </a:cubicBezTo>
                <a:cubicBezTo>
                  <a:pt x="101927" y="9764"/>
                  <a:pt x="85151" y="5684"/>
                  <a:pt x="60001" y="5684"/>
                </a:cubicBezTo>
                <a:close/>
                <a:moveTo>
                  <a:pt x="60001" y="0"/>
                </a:moveTo>
                <a:cubicBezTo>
                  <a:pt x="91353" y="0"/>
                  <a:pt x="110513" y="6250"/>
                  <a:pt x="115628" y="8137"/>
                </a:cubicBezTo>
                <a:lnTo>
                  <a:pt x="117536" y="8845"/>
                </a:lnTo>
                <a:lnTo>
                  <a:pt x="117722" y="14930"/>
                </a:lnTo>
                <a:lnTo>
                  <a:pt x="115628" y="15661"/>
                </a:lnTo>
                <a:cubicBezTo>
                  <a:pt x="114012" y="16227"/>
                  <a:pt x="109029" y="17972"/>
                  <a:pt x="109029" y="27996"/>
                </a:cubicBezTo>
                <a:lnTo>
                  <a:pt x="109056" y="27996"/>
                </a:lnTo>
                <a:cubicBezTo>
                  <a:pt x="109056" y="33208"/>
                  <a:pt x="112527" y="37925"/>
                  <a:pt x="117907" y="40000"/>
                </a:cubicBezTo>
                <a:lnTo>
                  <a:pt x="120001" y="40826"/>
                </a:lnTo>
                <a:lnTo>
                  <a:pt x="119683" y="44128"/>
                </a:lnTo>
                <a:cubicBezTo>
                  <a:pt x="119073" y="50708"/>
                  <a:pt x="117828" y="64434"/>
                  <a:pt x="110063" y="79151"/>
                </a:cubicBezTo>
                <a:cubicBezTo>
                  <a:pt x="100390" y="97453"/>
                  <a:pt x="83985" y="111156"/>
                  <a:pt x="61273" y="119906"/>
                </a:cubicBezTo>
                <a:lnTo>
                  <a:pt x="60001" y="120378"/>
                </a:lnTo>
                <a:lnTo>
                  <a:pt x="58755" y="119906"/>
                </a:lnTo>
                <a:cubicBezTo>
                  <a:pt x="36017" y="111156"/>
                  <a:pt x="19612" y="97453"/>
                  <a:pt x="9966" y="79151"/>
                </a:cubicBezTo>
                <a:cubicBezTo>
                  <a:pt x="2201" y="64411"/>
                  <a:pt x="929" y="50708"/>
                  <a:pt x="346" y="44104"/>
                </a:cubicBezTo>
                <a:lnTo>
                  <a:pt x="1" y="40802"/>
                </a:lnTo>
                <a:lnTo>
                  <a:pt x="2121" y="40000"/>
                </a:lnTo>
                <a:cubicBezTo>
                  <a:pt x="7501" y="37925"/>
                  <a:pt x="10973" y="33208"/>
                  <a:pt x="10973" y="27996"/>
                </a:cubicBezTo>
                <a:cubicBezTo>
                  <a:pt x="10973" y="17972"/>
                  <a:pt x="5990" y="16227"/>
                  <a:pt x="4374" y="15661"/>
                </a:cubicBezTo>
                <a:lnTo>
                  <a:pt x="2307" y="14930"/>
                </a:lnTo>
                <a:lnTo>
                  <a:pt x="2466" y="8845"/>
                </a:lnTo>
                <a:lnTo>
                  <a:pt x="4374" y="8137"/>
                </a:lnTo>
                <a:cubicBezTo>
                  <a:pt x="9489" y="6250"/>
                  <a:pt x="28649" y="0"/>
                  <a:pt x="60001" y="0"/>
                </a:cubicBezTo>
                <a:close/>
              </a:path>
            </a:pathLst>
          </a:custGeom>
          <a:solidFill>
            <a:srgbClr val="1D1D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9"/>
          <p:cNvSpPr txBox="1"/>
          <p:nvPr>
            <p:ph idx="1" type="body"/>
          </p:nvPr>
        </p:nvSpPr>
        <p:spPr>
          <a:xfrm>
            <a:off x="7299745" y="5724000"/>
            <a:ext cx="3560343" cy="943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000"/>
              <a:buNone/>
            </a:pPr>
            <a:r>
              <a:rPr lang="de-CH"/>
              <a:t>MPhil. André Korsmo Berntsen</a:t>
            </a:r>
            <a:endParaRPr/>
          </a:p>
          <a:p>
            <a:pPr indent="0" lvl="0" marL="0" rtl="0" algn="l">
              <a:lnSpc>
                <a:spcPct val="100000"/>
              </a:lnSpc>
              <a:spcBef>
                <a:spcPts val="0"/>
              </a:spcBef>
              <a:spcAft>
                <a:spcPts val="0"/>
              </a:spcAft>
              <a:buClr>
                <a:schemeClr val="dk1"/>
              </a:buClr>
              <a:buSzPts val="1000"/>
              <a:buNone/>
            </a:pPr>
            <a:r>
              <a:rPr lang="de-CH"/>
              <a:t>Research Associate Military Academy at ETH Zurich</a:t>
            </a:r>
            <a:endParaRPr/>
          </a:p>
          <a:p>
            <a:pPr indent="0" lvl="0" marL="0" rtl="0" algn="l">
              <a:lnSpc>
                <a:spcPct val="100000"/>
              </a:lnSpc>
              <a:spcBef>
                <a:spcPts val="0"/>
              </a:spcBef>
              <a:spcAft>
                <a:spcPts val="0"/>
              </a:spcAft>
              <a:buClr>
                <a:schemeClr val="dk1"/>
              </a:buClr>
              <a:buSzPts val="1000"/>
              <a:buNone/>
            </a:pPr>
            <a:r>
              <a:rPr lang="de-CH"/>
              <a:t>Department of Leadership and Communication</a:t>
            </a:r>
            <a:endParaRPr/>
          </a:p>
          <a:p>
            <a:pPr indent="0" lvl="0" marL="0" rtl="0" algn="l">
              <a:lnSpc>
                <a:spcPct val="100000"/>
              </a:lnSpc>
              <a:spcBef>
                <a:spcPts val="0"/>
              </a:spcBef>
              <a:spcAft>
                <a:spcPts val="0"/>
              </a:spcAft>
              <a:buClr>
                <a:schemeClr val="dk1"/>
              </a:buClr>
              <a:buSzPts val="1000"/>
              <a:buNone/>
            </a:pPr>
            <a:r>
              <a:rPr lang="de-CH"/>
              <a:t>Military Academy at ETH Zurich</a:t>
            </a:r>
            <a:endParaRPr/>
          </a:p>
          <a:p>
            <a:pPr indent="0" lvl="0" marL="0" rtl="0" algn="l">
              <a:lnSpc>
                <a:spcPct val="100000"/>
              </a:lnSpc>
              <a:spcBef>
                <a:spcPts val="0"/>
              </a:spcBef>
              <a:spcAft>
                <a:spcPts val="0"/>
              </a:spcAft>
              <a:buClr>
                <a:schemeClr val="dk1"/>
              </a:buClr>
              <a:buSzPts val="1000"/>
              <a:buNone/>
            </a:pPr>
            <a:r>
              <a:rPr lang="de-CH"/>
              <a:t>Kaserne, CH-8903 Birmensdorf, Switzerland</a:t>
            </a:r>
            <a:endParaRPr/>
          </a:p>
          <a:p>
            <a:pPr indent="0" lvl="0" marL="0" rtl="0" algn="l">
              <a:lnSpc>
                <a:spcPct val="100000"/>
              </a:lnSpc>
              <a:spcBef>
                <a:spcPts val="0"/>
              </a:spcBef>
              <a:spcAft>
                <a:spcPts val="0"/>
              </a:spcAft>
              <a:buClr>
                <a:schemeClr val="dk1"/>
              </a:buClr>
              <a:buSzPts val="1000"/>
              <a:buNone/>
            </a:pPr>
            <a:r>
              <a:rPr lang="de-CH"/>
              <a:t>Tel          +41 58 464 80 31</a:t>
            </a:r>
            <a:endParaRPr/>
          </a:p>
          <a:p>
            <a:pPr indent="0" lvl="0" marL="0" rtl="0" algn="l">
              <a:lnSpc>
                <a:spcPct val="100000"/>
              </a:lnSpc>
              <a:spcBef>
                <a:spcPts val="0"/>
              </a:spcBef>
              <a:spcAft>
                <a:spcPts val="0"/>
              </a:spcAft>
              <a:buClr>
                <a:schemeClr val="dk1"/>
              </a:buClr>
              <a:buSzPts val="1000"/>
              <a:buNone/>
            </a:pPr>
            <a:r>
              <a:rPr lang="de-CH"/>
              <a:t>Andre.Berntsen@vtg.admin.ch</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4" name="Shape 494"/>
        <p:cNvGrpSpPr/>
        <p:nvPr/>
      </p:nvGrpSpPr>
      <p:grpSpPr>
        <a:xfrm>
          <a:off x="0" y="0"/>
          <a:ext cx="0" cy="0"/>
          <a:chOff x="0" y="0"/>
          <a:chExt cx="0" cy="0"/>
        </a:xfrm>
      </p:grpSpPr>
      <p:sp>
        <p:nvSpPr>
          <p:cNvPr id="495" name="Google Shape;495;p20"/>
          <p:cNvSpPr txBox="1"/>
          <p:nvPr>
            <p:ph idx="10" type="dt"/>
          </p:nvPr>
        </p:nvSpPr>
        <p:spPr>
          <a:xfrm>
            <a:off x="378984" y="6714000"/>
            <a:ext cx="1298616"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lt1"/>
              </a:buClr>
              <a:buSzPts val="800"/>
              <a:buNone/>
            </a:pPr>
            <a:r>
              <a:rPr lang="de-CH"/>
              <a:t>5. Mai 2025</a:t>
            </a:r>
            <a:endParaRPr/>
          </a:p>
        </p:txBody>
      </p:sp>
      <p:sp>
        <p:nvSpPr>
          <p:cNvPr id="496" name="Google Shape;496;p20"/>
          <p:cNvSpPr txBox="1"/>
          <p:nvPr>
            <p:ph idx="11" type="ftr"/>
          </p:nvPr>
        </p:nvSpPr>
        <p:spPr>
          <a:xfrm>
            <a:off x="6096001" y="6714000"/>
            <a:ext cx="5203032" cy="144000"/>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lt1"/>
              </a:buClr>
              <a:buSzPts val="800"/>
              <a:buNone/>
            </a:pPr>
            <a:r>
              <a:rPr lang="de-CH"/>
              <a:t>Die Militärpolizei / La police militaire</a:t>
            </a:r>
            <a:endParaRPr/>
          </a:p>
        </p:txBody>
      </p:sp>
      <p:sp>
        <p:nvSpPr>
          <p:cNvPr id="497" name="Google Shape;497;p20"/>
          <p:cNvSpPr txBox="1"/>
          <p:nvPr>
            <p:ph idx="12" type="sldNum"/>
          </p:nvPr>
        </p:nvSpPr>
        <p:spPr>
          <a:xfrm>
            <a:off x="11244572" y="6714000"/>
            <a:ext cx="571744" cy="144000"/>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lt1"/>
              </a:buClr>
              <a:buSzPts val="800"/>
              <a:buNone/>
            </a:pPr>
            <a:r>
              <a:rPr lang="de-CH"/>
              <a:t>|  Seite </a:t>
            </a:r>
            <a:fld id="{00000000-1234-1234-1234-123412341234}" type="slidenum">
              <a:rPr lang="de-CH"/>
              <a:t>‹#›</a:t>
            </a:fld>
            <a:r>
              <a:rPr lang="de-CH"/>
              <a:t> </a:t>
            </a:r>
            <a:endParaRPr/>
          </a:p>
        </p:txBody>
      </p:sp>
      <p:sp>
        <p:nvSpPr>
          <p:cNvPr id="498" name="Google Shape;498;p20"/>
          <p:cNvSpPr txBox="1"/>
          <p:nvPr>
            <p:ph idx="1" type="body"/>
          </p:nvPr>
        </p:nvSpPr>
        <p:spPr>
          <a:xfrm>
            <a:off x="1677988" y="5724525"/>
            <a:ext cx="3559175" cy="94297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000"/>
              <a:buFont typeface="Arial"/>
              <a:buNone/>
            </a:pPr>
            <a:r>
              <a:rPr b="0" i="0" lang="de-CH" sz="1000" u="none" cap="none" strike="noStrike">
                <a:solidFill>
                  <a:schemeClr val="dk1"/>
                </a:solidFill>
                <a:latin typeface="Arial"/>
                <a:ea typeface="Arial"/>
                <a:cs typeface="Arial"/>
                <a:sym typeface="Arial"/>
              </a:rPr>
              <a:t>Vorname Name</a:t>
            </a:r>
            <a:br>
              <a:rPr b="0" i="0" lang="de-CH" sz="1000" u="none" cap="none" strike="noStrike">
                <a:solidFill>
                  <a:schemeClr val="dk1"/>
                </a:solidFill>
                <a:latin typeface="Arial"/>
                <a:ea typeface="Arial"/>
                <a:cs typeface="Arial"/>
                <a:sym typeface="Arial"/>
              </a:rPr>
            </a:br>
            <a:r>
              <a:rPr b="0" i="0" lang="de-CH" sz="1000" u="none" cap="none" strike="noStrike">
                <a:solidFill>
                  <a:schemeClr val="dk1"/>
                </a:solidFill>
                <a:latin typeface="Arial"/>
                <a:ea typeface="Arial"/>
                <a:cs typeface="Arial"/>
                <a:sym typeface="Arial"/>
              </a:rPr>
              <a:t>Organisation</a:t>
            </a:r>
            <a:br>
              <a:rPr b="0" i="0" lang="de-CH" sz="1000" u="none" cap="none" strike="noStrike">
                <a:solidFill>
                  <a:schemeClr val="dk1"/>
                </a:solidFill>
                <a:latin typeface="Arial"/>
                <a:ea typeface="Arial"/>
                <a:cs typeface="Arial"/>
                <a:sym typeface="Arial"/>
              </a:rPr>
            </a:br>
            <a:r>
              <a:rPr b="0" i="0" lang="de-CH" sz="1000" u="none" cap="none" strike="noStrike">
                <a:solidFill>
                  <a:schemeClr val="dk1"/>
                </a:solidFill>
                <a:latin typeface="Arial"/>
                <a:ea typeface="Arial"/>
                <a:cs typeface="Arial"/>
                <a:sym typeface="Arial"/>
              </a:rPr>
              <a:t>Adresse</a:t>
            </a:r>
            <a:br>
              <a:rPr b="0" i="0" lang="de-CH" sz="1000" u="none" cap="none" strike="noStrike">
                <a:solidFill>
                  <a:schemeClr val="dk1"/>
                </a:solidFill>
                <a:latin typeface="Arial"/>
                <a:ea typeface="Arial"/>
                <a:cs typeface="Arial"/>
                <a:sym typeface="Arial"/>
              </a:rPr>
            </a:br>
            <a:r>
              <a:rPr b="0" i="0" lang="de-CH" sz="1000" u="none" cap="none" strike="noStrike">
                <a:solidFill>
                  <a:schemeClr val="dk1"/>
                </a:solidFill>
                <a:latin typeface="Arial"/>
                <a:ea typeface="Arial"/>
                <a:cs typeface="Arial"/>
                <a:sym typeface="Arial"/>
              </a:rPr>
              <a:t>+00 000 00 00 00</a:t>
            </a:r>
            <a:br>
              <a:rPr b="0" i="0" lang="de-CH" sz="1000" u="none" cap="none" strike="noStrike">
                <a:solidFill>
                  <a:schemeClr val="dk1"/>
                </a:solidFill>
                <a:latin typeface="Arial"/>
                <a:ea typeface="Arial"/>
                <a:cs typeface="Arial"/>
                <a:sym typeface="Arial"/>
              </a:rPr>
            </a:br>
            <a:r>
              <a:rPr b="0" i="0" lang="de-CH" sz="1000" u="none" cap="none" strike="noStrike">
                <a:solidFill>
                  <a:schemeClr val="dk1"/>
                </a:solidFill>
                <a:latin typeface="Arial"/>
                <a:ea typeface="Arial"/>
                <a:cs typeface="Arial"/>
                <a:sym typeface="Arial"/>
              </a:rPr>
              <a:t>+00 000 00 00 00</a:t>
            </a:r>
            <a:br>
              <a:rPr b="0" i="0" lang="de-CH" sz="1000" u="none" cap="none" strike="noStrike">
                <a:solidFill>
                  <a:schemeClr val="dk1"/>
                </a:solidFill>
                <a:latin typeface="Arial"/>
                <a:ea typeface="Arial"/>
                <a:cs typeface="Arial"/>
                <a:sym typeface="Arial"/>
              </a:rPr>
            </a:br>
            <a:r>
              <a:rPr b="0" i="0" lang="de-CH" sz="1000" u="none" cap="none" strike="noStrike">
                <a:solidFill>
                  <a:schemeClr val="dk1"/>
                </a:solidFill>
                <a:latin typeface="Arial"/>
                <a:ea typeface="Arial"/>
                <a:cs typeface="Arial"/>
                <a:sym typeface="Arial"/>
              </a:rPr>
              <a:t>E-Mail</a:t>
            </a:r>
            <a:endParaRPr/>
          </a:p>
        </p:txBody>
      </p:sp>
      <p:sp>
        <p:nvSpPr>
          <p:cNvPr id="499" name="Google Shape;499;p20"/>
          <p:cNvSpPr txBox="1"/>
          <p:nvPr/>
        </p:nvSpPr>
        <p:spPr>
          <a:xfrm>
            <a:off x="4718050" y="5657850"/>
            <a:ext cx="5619750" cy="150362"/>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Clr>
                <a:srgbClr val="202122"/>
              </a:buClr>
              <a:buSzPts val="1000"/>
              <a:buFont typeface="Arial"/>
              <a:buNone/>
            </a:pPr>
            <a:r>
              <a:rPr b="0" i="0" lang="de-CH" sz="1000">
                <a:solidFill>
                  <a:srgbClr val="202122"/>
                </a:solidFill>
                <a:latin typeface="Arial"/>
                <a:ea typeface="Arial"/>
                <a:cs typeface="Arial"/>
                <a:sym typeface="Arial"/>
              </a:rPr>
              <a:t>US Military Picture, U.S. National Agricultural Library. </a:t>
            </a:r>
            <a:r>
              <a:rPr b="0" i="1" lang="de-CH" sz="1000">
                <a:solidFill>
                  <a:srgbClr val="202122"/>
                </a:solidFill>
                <a:latin typeface="Arial"/>
                <a:ea typeface="Arial"/>
                <a:cs typeface="Arial"/>
                <a:sym typeface="Arial"/>
              </a:rPr>
              <a:t>From en wiki, uploaded by </a:t>
            </a:r>
            <a:r>
              <a:rPr b="0" i="1" lang="de-CH" sz="1000" u="sng">
                <a:solidFill>
                  <a:srgbClr val="3056A9"/>
                </a:solidFill>
                <a:latin typeface="Arial"/>
                <a:ea typeface="Arial"/>
                <a:cs typeface="Arial"/>
                <a:sym typeface="Arial"/>
                <a:hlinkClick r:id="rId3">
                  <a:extLst>
                    <a:ext uri="{A12FA001-AC4F-418D-AE19-62706E023703}">
                      <ahyp:hlinkClr val="tx"/>
                    </a:ext>
                  </a:extLst>
                </a:hlinkClick>
              </a:rPr>
              <a:t>w:user:Achille</a:t>
            </a:r>
            <a:endParaRPr sz="100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
          <p:cNvSpPr txBox="1"/>
          <p:nvPr>
            <p:ph type="title"/>
          </p:nvPr>
        </p:nvSpPr>
        <p:spPr>
          <a:xfrm>
            <a:off x="378984" y="336318"/>
            <a:ext cx="10481104" cy="94625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800"/>
              <a:buFont typeface="Arial"/>
              <a:buNone/>
            </a:pPr>
            <a:r>
              <a:rPr lang="de-CH"/>
              <a:t>Introduction</a:t>
            </a:r>
            <a:endParaRPr/>
          </a:p>
        </p:txBody>
      </p:sp>
      <p:sp>
        <p:nvSpPr>
          <p:cNvPr id="284" name="Google Shape;284;p3"/>
          <p:cNvSpPr txBox="1"/>
          <p:nvPr>
            <p:ph idx="1" type="body"/>
          </p:nvPr>
        </p:nvSpPr>
        <p:spPr>
          <a:xfrm>
            <a:off x="378984" y="1521445"/>
            <a:ext cx="5635131" cy="4756382"/>
          </a:xfrm>
          <a:prstGeom prst="rect">
            <a:avLst/>
          </a:prstGeom>
          <a:noFill/>
          <a:ln>
            <a:noFill/>
          </a:ln>
        </p:spPr>
        <p:txBody>
          <a:bodyPr anchorCtr="0" anchor="t" bIns="0" lIns="0" spcFirstLastPara="1" rIns="0" wrap="square" tIns="0">
            <a:normAutofit/>
          </a:bodyPr>
          <a:lstStyle/>
          <a:p>
            <a:pPr indent="-95250" lvl="0" marL="0" rtl="0" algn="l">
              <a:lnSpc>
                <a:spcPct val="112000"/>
              </a:lnSpc>
              <a:spcBef>
                <a:spcPts val="0"/>
              </a:spcBef>
              <a:spcAft>
                <a:spcPts val="0"/>
              </a:spcAft>
              <a:buClr>
                <a:schemeClr val="lt1"/>
              </a:buClr>
              <a:buSzPts val="1500"/>
              <a:buFont typeface="Arial"/>
              <a:buChar char="•"/>
            </a:pPr>
            <a:r>
              <a:rPr b="1" lang="de-CH"/>
              <a:t> </a:t>
            </a:r>
            <a:r>
              <a:rPr b="1" lang="de-CH"/>
              <a:t>Rapid Technological Shifts:</a:t>
            </a:r>
            <a:r>
              <a:rPr lang="de-CH"/>
              <a:t> Warfare is being transformed by AI and autonomy.</a:t>
            </a:r>
            <a:endParaRPr/>
          </a:p>
          <a:p>
            <a:pPr indent="0" lvl="0" marL="0" rtl="0" algn="l">
              <a:lnSpc>
                <a:spcPct val="112000"/>
              </a:lnSpc>
              <a:spcBef>
                <a:spcPts val="0"/>
              </a:spcBef>
              <a:spcAft>
                <a:spcPts val="0"/>
              </a:spcAft>
              <a:buClr>
                <a:schemeClr val="lt1"/>
              </a:buClr>
              <a:buSzPts val="1500"/>
              <a:buFont typeface="Arial"/>
              <a:buNone/>
            </a:pPr>
            <a:r>
              <a:t/>
            </a:r>
            <a:endParaRPr/>
          </a:p>
          <a:p>
            <a:pPr indent="-95250" lvl="0" marL="0" rtl="0" algn="l">
              <a:lnSpc>
                <a:spcPct val="112000"/>
              </a:lnSpc>
              <a:spcBef>
                <a:spcPts val="0"/>
              </a:spcBef>
              <a:spcAft>
                <a:spcPts val="0"/>
              </a:spcAft>
              <a:buClr>
                <a:schemeClr val="lt1"/>
              </a:buClr>
              <a:buSzPts val="1500"/>
              <a:buFont typeface="Arial"/>
              <a:buChar char="•"/>
            </a:pPr>
            <a:r>
              <a:rPr b="1" lang="de-CH"/>
              <a:t> The Human Element:</a:t>
            </a:r>
            <a:r>
              <a:rPr lang="de-CH"/>
              <a:t> How do these systems affect the soldier's psyche and will to fight?   </a:t>
            </a:r>
            <a:endParaRPr/>
          </a:p>
          <a:p>
            <a:pPr indent="0" lvl="0" marL="0" rtl="0" algn="l">
              <a:lnSpc>
                <a:spcPct val="112000"/>
              </a:lnSpc>
              <a:spcBef>
                <a:spcPts val="0"/>
              </a:spcBef>
              <a:spcAft>
                <a:spcPts val="0"/>
              </a:spcAft>
              <a:buClr>
                <a:schemeClr val="lt1"/>
              </a:buClr>
              <a:buSzPts val="1500"/>
              <a:buFont typeface="Arial"/>
              <a:buNone/>
            </a:pPr>
            <a:r>
              <a:t/>
            </a:r>
            <a:endParaRPr/>
          </a:p>
          <a:p>
            <a:pPr indent="-95250" lvl="0" marL="0" rtl="0" algn="l">
              <a:lnSpc>
                <a:spcPct val="112000"/>
              </a:lnSpc>
              <a:spcBef>
                <a:spcPts val="0"/>
              </a:spcBef>
              <a:spcAft>
                <a:spcPts val="0"/>
              </a:spcAft>
              <a:buClr>
                <a:schemeClr val="lt1"/>
              </a:buClr>
              <a:buSzPts val="1500"/>
              <a:buFont typeface="Arial"/>
              <a:buChar char="•"/>
            </a:pPr>
            <a:r>
              <a:rPr b="1" lang="de-CH"/>
              <a:t> Focus:</a:t>
            </a:r>
            <a:r>
              <a:rPr lang="de-CH"/>
              <a:t> Psychological impact of Autonomous Weapons Systems (AWS) on soldier morale.   </a:t>
            </a:r>
            <a:endParaRPr/>
          </a:p>
          <a:p>
            <a:pPr indent="0" lvl="0" marL="0" rtl="0" algn="l">
              <a:lnSpc>
                <a:spcPct val="112000"/>
              </a:lnSpc>
              <a:spcBef>
                <a:spcPts val="0"/>
              </a:spcBef>
              <a:spcAft>
                <a:spcPts val="0"/>
              </a:spcAft>
              <a:buClr>
                <a:schemeClr val="lt1"/>
              </a:buClr>
              <a:buSzPts val="1500"/>
              <a:buFont typeface="Arial"/>
              <a:buNone/>
            </a:pPr>
            <a:r>
              <a:t/>
            </a:r>
            <a:endParaRPr/>
          </a:p>
          <a:p>
            <a:pPr indent="-95250" lvl="0" marL="0" rtl="0" algn="l">
              <a:lnSpc>
                <a:spcPct val="112000"/>
              </a:lnSpc>
              <a:spcBef>
                <a:spcPts val="0"/>
              </a:spcBef>
              <a:spcAft>
                <a:spcPts val="0"/>
              </a:spcAft>
              <a:buClr>
                <a:schemeClr val="lt1"/>
              </a:buClr>
              <a:buSzPts val="1500"/>
              <a:buFont typeface="Arial"/>
              <a:buChar char="•"/>
            </a:pPr>
            <a:r>
              <a:rPr b="1" lang="de-CH"/>
              <a:t>Central Case Study:</a:t>
            </a:r>
            <a:r>
              <a:rPr lang="de-CH"/>
              <a:t> Lessons from extensive drone use in the Ukraine conflict.   </a:t>
            </a:r>
            <a:endParaRPr/>
          </a:p>
          <a:p>
            <a:pPr indent="0" lvl="0" marL="0" rtl="0" algn="l">
              <a:lnSpc>
                <a:spcPct val="112000"/>
              </a:lnSpc>
              <a:spcBef>
                <a:spcPts val="0"/>
              </a:spcBef>
              <a:spcAft>
                <a:spcPts val="0"/>
              </a:spcAft>
              <a:buClr>
                <a:schemeClr val="lt1"/>
              </a:buClr>
              <a:buSzPts val="1500"/>
              <a:buFont typeface="Arial"/>
              <a:buNone/>
            </a:pPr>
            <a:r>
              <a:t/>
            </a:r>
            <a:endParaRPr/>
          </a:p>
          <a:p>
            <a:pPr indent="-95250" lvl="0" marL="0" rtl="0" algn="l">
              <a:lnSpc>
                <a:spcPct val="112000"/>
              </a:lnSpc>
              <a:spcBef>
                <a:spcPts val="0"/>
              </a:spcBef>
              <a:spcAft>
                <a:spcPts val="0"/>
              </a:spcAft>
              <a:buClr>
                <a:schemeClr val="lt1"/>
              </a:buClr>
              <a:buSzPts val="1500"/>
              <a:buFont typeface="Arial"/>
              <a:buChar char="•"/>
            </a:pPr>
            <a:r>
              <a:rPr b="1" lang="de-CH"/>
              <a:t>Research Question:</a:t>
            </a:r>
            <a:r>
              <a:rPr lang="de-CH"/>
              <a:t> How are AWS and the narratives surrounding them expected to affect soldiers' combat morale, service morale, and societal morale to defend?   </a:t>
            </a:r>
            <a:endParaRPr/>
          </a:p>
          <a:p>
            <a:pPr indent="0" lvl="0" marL="0" rtl="0" algn="l">
              <a:lnSpc>
                <a:spcPct val="112000"/>
              </a:lnSpc>
              <a:spcBef>
                <a:spcPts val="0"/>
              </a:spcBef>
              <a:spcAft>
                <a:spcPts val="0"/>
              </a:spcAft>
              <a:buClr>
                <a:schemeClr val="lt1"/>
              </a:buClr>
              <a:buSzPts val="1500"/>
              <a:buFont typeface="Arial"/>
              <a:buNone/>
            </a:pPr>
            <a:r>
              <a:t/>
            </a:r>
            <a:endParaRPr/>
          </a:p>
          <a:p>
            <a:pPr indent="-244475" lvl="1" marL="358775" rtl="0" algn="l">
              <a:lnSpc>
                <a:spcPct val="112000"/>
              </a:lnSpc>
              <a:spcBef>
                <a:spcPts val="0"/>
              </a:spcBef>
              <a:spcAft>
                <a:spcPts val="0"/>
              </a:spcAft>
              <a:buClr>
                <a:srgbClr val="FF0000"/>
              </a:buClr>
              <a:buSzPts val="1800"/>
              <a:buNone/>
            </a:pPr>
            <a:r>
              <a:t/>
            </a:r>
            <a:endParaRPr/>
          </a:p>
        </p:txBody>
      </p:sp>
      <p:sp>
        <p:nvSpPr>
          <p:cNvPr id="285" name="Google Shape;285;p3"/>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800"/>
              <a:buNone/>
            </a:pPr>
            <a:r>
              <a:rPr lang="de-CH"/>
              <a:t>5. Mai 2025</a:t>
            </a:r>
            <a:endParaRPr/>
          </a:p>
        </p:txBody>
      </p:sp>
      <p:sp>
        <p:nvSpPr>
          <p:cNvPr id="286" name="Google Shape;286;p3"/>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lt1"/>
              </a:buClr>
              <a:buSzPts val="800"/>
              <a:buNone/>
            </a:pPr>
            <a:r>
              <a:rPr lang="de-CH"/>
              <a:t>Theresan Military Academic Forum 2025</a:t>
            </a:r>
            <a:endParaRPr/>
          </a:p>
        </p:txBody>
      </p:sp>
      <p:sp>
        <p:nvSpPr>
          <p:cNvPr id="287" name="Google Shape;287;p3"/>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lt1"/>
              </a:buClr>
              <a:buSzPts val="800"/>
              <a:buNone/>
            </a:pPr>
            <a:r>
              <a:rPr lang="de-CH"/>
              <a:t>Seite </a:t>
            </a:r>
            <a:fld id="{00000000-1234-1234-1234-123412341234}" type="slidenum">
              <a:rPr lang="de-CH"/>
              <a:t>‹#›</a:t>
            </a:fld>
            <a:r>
              <a:rPr lang="de-CH"/>
              <a:t> </a:t>
            </a:r>
            <a:endParaRPr/>
          </a:p>
        </p:txBody>
      </p:sp>
      <p:pic>
        <p:nvPicPr>
          <p:cNvPr descr="Ein Bild, das draußen, Himmel, Schnee, Person enthält.&#10;&#10;KI-generierte Inhalte können fehlerhaft sein." id="288" name="Google Shape;288;p3"/>
          <p:cNvPicPr preferRelativeResize="0"/>
          <p:nvPr>
            <p:ph idx="2" type="pic"/>
          </p:nvPr>
        </p:nvPicPr>
        <p:blipFill rotWithShape="1">
          <a:blip r:embed="rId3">
            <a:alphaModFix/>
          </a:blip>
          <a:srcRect b="0" l="3136" r="3136" t="0"/>
          <a:stretch/>
        </p:blipFill>
        <p:spPr>
          <a:xfrm>
            <a:off x="6146316" y="2061296"/>
            <a:ext cx="5670000" cy="4032000"/>
          </a:xfrm>
          <a:prstGeom prst="rect">
            <a:avLst/>
          </a:prstGeom>
          <a:solidFill>
            <a:schemeClr val="lt1"/>
          </a:solidFill>
          <a:ln>
            <a:noFill/>
          </a:ln>
        </p:spPr>
      </p:pic>
      <p:sp>
        <p:nvSpPr>
          <p:cNvPr id="289" name="Google Shape;289;p3"/>
          <p:cNvSpPr txBox="1"/>
          <p:nvPr/>
        </p:nvSpPr>
        <p:spPr>
          <a:xfrm>
            <a:off x="6146316" y="6160920"/>
            <a:ext cx="5619750" cy="150362"/>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Clr>
                <a:schemeClr val="lt1"/>
              </a:buClr>
              <a:buSzPts val="1000"/>
              <a:buFont typeface="Arial"/>
              <a:buNone/>
            </a:pPr>
            <a:r>
              <a:rPr lang="de-CH" sz="1000">
                <a:solidFill>
                  <a:schemeClr val="lt1"/>
                </a:solidFill>
                <a:latin typeface="Arial"/>
                <a:ea typeface="Arial"/>
                <a:cs typeface="Arial"/>
                <a:sym typeface="Arial"/>
              </a:rPr>
              <a:t>VBS/DDPS - Urheber (André Scheidegger)</a:t>
            </a:r>
            <a:endParaRPr sz="1000">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
          <p:cNvSpPr txBox="1"/>
          <p:nvPr>
            <p:ph type="title"/>
          </p:nvPr>
        </p:nvSpPr>
        <p:spPr>
          <a:xfrm>
            <a:off x="378984" y="336318"/>
            <a:ext cx="10481104" cy="94625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800"/>
              <a:buFont typeface="Arial"/>
              <a:buNone/>
            </a:pPr>
            <a:r>
              <a:rPr lang="de-CH"/>
              <a:t>Conceptual Framework</a:t>
            </a:r>
            <a:endParaRPr/>
          </a:p>
        </p:txBody>
      </p:sp>
      <p:sp>
        <p:nvSpPr>
          <p:cNvPr id="296" name="Google Shape;296;p4"/>
          <p:cNvSpPr txBox="1"/>
          <p:nvPr>
            <p:ph idx="1" type="body"/>
          </p:nvPr>
        </p:nvSpPr>
        <p:spPr>
          <a:xfrm>
            <a:off x="378975" y="1566350"/>
            <a:ext cx="4892100" cy="4438200"/>
          </a:xfrm>
          <a:prstGeom prst="rect">
            <a:avLst/>
          </a:prstGeom>
          <a:noFill/>
          <a:ln>
            <a:noFill/>
          </a:ln>
        </p:spPr>
        <p:txBody>
          <a:bodyPr anchorCtr="0" anchor="t" bIns="0" lIns="0" spcFirstLastPara="1" rIns="0" wrap="square" tIns="0">
            <a:normAutofit/>
          </a:bodyPr>
          <a:lstStyle/>
          <a:p>
            <a:pPr indent="-365125" lvl="1" marL="358775" rtl="0" algn="l">
              <a:lnSpc>
                <a:spcPct val="112000"/>
              </a:lnSpc>
              <a:spcBef>
                <a:spcPts val="0"/>
              </a:spcBef>
              <a:spcAft>
                <a:spcPts val="0"/>
              </a:spcAft>
              <a:buSzPts val="1900"/>
              <a:buChar char="▪"/>
            </a:pPr>
            <a:r>
              <a:rPr lang="de-CH" sz="1600"/>
              <a:t>Annen’s tripartite model:</a:t>
            </a:r>
            <a:endParaRPr sz="1600"/>
          </a:p>
          <a:p>
            <a:pPr indent="-280669" lvl="2" marL="626745" rtl="0" algn="l">
              <a:lnSpc>
                <a:spcPct val="112000"/>
              </a:lnSpc>
              <a:spcBef>
                <a:spcPts val="0"/>
              </a:spcBef>
              <a:spcAft>
                <a:spcPts val="0"/>
              </a:spcAft>
              <a:buClr>
                <a:schemeClr val="lt1"/>
              </a:buClr>
              <a:buSzPts val="1600"/>
              <a:buChar char="–"/>
            </a:pPr>
            <a:r>
              <a:rPr lang="de-CH" sz="1600"/>
              <a:t>Morale to Defend (societal-level support)</a:t>
            </a:r>
            <a:endParaRPr sz="1600"/>
          </a:p>
          <a:p>
            <a:pPr indent="-280669" lvl="2" marL="626745" rtl="0" algn="l">
              <a:lnSpc>
                <a:spcPct val="112000"/>
              </a:lnSpc>
              <a:spcBef>
                <a:spcPts val="0"/>
              </a:spcBef>
              <a:spcAft>
                <a:spcPts val="0"/>
              </a:spcAft>
              <a:buClr>
                <a:schemeClr val="lt1"/>
              </a:buClr>
              <a:buSzPts val="1600"/>
              <a:buChar char="–"/>
            </a:pPr>
            <a:r>
              <a:rPr lang="de-CH" sz="1600"/>
              <a:t>Service Morale (routine military life)</a:t>
            </a:r>
            <a:endParaRPr sz="1600"/>
          </a:p>
          <a:p>
            <a:pPr indent="-280669" lvl="2" marL="626745" rtl="0" algn="l">
              <a:lnSpc>
                <a:spcPct val="112000"/>
              </a:lnSpc>
              <a:spcBef>
                <a:spcPts val="0"/>
              </a:spcBef>
              <a:spcAft>
                <a:spcPts val="0"/>
              </a:spcAft>
              <a:buClr>
                <a:schemeClr val="lt1"/>
              </a:buClr>
              <a:buSzPts val="1600"/>
              <a:buChar char="–"/>
            </a:pPr>
            <a:r>
              <a:rPr lang="de-CH" sz="1600"/>
              <a:t>Combat Morale (willingness to fight)</a:t>
            </a:r>
            <a:endParaRPr sz="1600"/>
          </a:p>
          <a:p>
            <a:pPr indent="0" lvl="1" marL="0" rtl="0" algn="l">
              <a:lnSpc>
                <a:spcPct val="112000"/>
              </a:lnSpc>
              <a:spcBef>
                <a:spcPts val="0"/>
              </a:spcBef>
              <a:spcAft>
                <a:spcPts val="0"/>
              </a:spcAft>
              <a:buSzPts val="1800"/>
              <a:buNone/>
            </a:pPr>
            <a:r>
              <a:t/>
            </a:r>
            <a:endParaRPr sz="1600"/>
          </a:p>
          <a:p>
            <a:pPr indent="-365125" lvl="1" marL="358775" rtl="0" algn="l">
              <a:lnSpc>
                <a:spcPct val="112000"/>
              </a:lnSpc>
              <a:spcBef>
                <a:spcPts val="0"/>
              </a:spcBef>
              <a:spcAft>
                <a:spcPts val="0"/>
              </a:spcAft>
              <a:buSzPts val="1900"/>
              <a:buChar char="▪"/>
            </a:pPr>
            <a:r>
              <a:rPr lang="de-CH" sz="1600"/>
              <a:t>The power of Narratives, shaping perceptions and justifying actions </a:t>
            </a:r>
            <a:endParaRPr sz="1600"/>
          </a:p>
          <a:p>
            <a:pPr indent="0" lvl="1" marL="0" rtl="0" algn="l">
              <a:lnSpc>
                <a:spcPct val="112000"/>
              </a:lnSpc>
              <a:spcBef>
                <a:spcPts val="0"/>
              </a:spcBef>
              <a:spcAft>
                <a:spcPts val="0"/>
              </a:spcAft>
              <a:buSzPts val="1800"/>
              <a:buNone/>
            </a:pPr>
            <a:r>
              <a:t/>
            </a:r>
            <a:endParaRPr sz="1600"/>
          </a:p>
          <a:p>
            <a:pPr indent="-365125" lvl="1" marL="358775" rtl="0" algn="l">
              <a:lnSpc>
                <a:spcPct val="112000"/>
              </a:lnSpc>
              <a:spcBef>
                <a:spcPts val="0"/>
              </a:spcBef>
              <a:spcAft>
                <a:spcPts val="0"/>
              </a:spcAft>
              <a:buSzPts val="1900"/>
              <a:buChar char="▪"/>
            </a:pPr>
            <a:r>
              <a:rPr lang="de-CH" sz="1600"/>
              <a:t>Ethical imperative of meaningful human control </a:t>
            </a:r>
            <a:endParaRPr sz="1600"/>
          </a:p>
          <a:p>
            <a:pPr indent="-244475" lvl="1" marL="358775" rtl="0" algn="l">
              <a:lnSpc>
                <a:spcPct val="112000"/>
              </a:lnSpc>
              <a:spcBef>
                <a:spcPts val="0"/>
              </a:spcBef>
              <a:spcAft>
                <a:spcPts val="0"/>
              </a:spcAft>
              <a:buSzPts val="1800"/>
              <a:buNone/>
            </a:pPr>
            <a:r>
              <a:t/>
            </a:r>
            <a:endParaRPr sz="1600"/>
          </a:p>
        </p:txBody>
      </p:sp>
      <p:sp>
        <p:nvSpPr>
          <p:cNvPr id="297" name="Google Shape;297;p4"/>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800"/>
              <a:buNone/>
            </a:pPr>
            <a:r>
              <a:rPr lang="de-CH"/>
              <a:t>5. Mai 2025</a:t>
            </a:r>
            <a:endParaRPr/>
          </a:p>
        </p:txBody>
      </p:sp>
      <p:sp>
        <p:nvSpPr>
          <p:cNvPr id="298" name="Google Shape;298;p4"/>
          <p:cNvSpPr txBox="1"/>
          <p:nvPr>
            <p:ph idx="11" type="ftr"/>
          </p:nvPr>
        </p:nvSpPr>
        <p:spPr>
          <a:xfrm>
            <a:off x="5657056" y="6377682"/>
            <a:ext cx="5203032"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lt1"/>
              </a:buClr>
              <a:buSzPts val="800"/>
              <a:buNone/>
            </a:pPr>
            <a:r>
              <a:rPr lang="de-CH"/>
              <a:t>Theresan Military Academic Forum 2025</a:t>
            </a:r>
            <a:endParaRPr/>
          </a:p>
        </p:txBody>
      </p:sp>
      <p:sp>
        <p:nvSpPr>
          <p:cNvPr id="299" name="Google Shape;299;p4"/>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lt1"/>
              </a:buClr>
              <a:buSzPts val="800"/>
              <a:buNone/>
            </a:pPr>
            <a:r>
              <a:rPr lang="de-CH"/>
              <a:t>Seite </a:t>
            </a:r>
            <a:fld id="{00000000-1234-1234-1234-123412341234}" type="slidenum">
              <a:rPr lang="de-CH"/>
              <a:t>‹#›</a:t>
            </a:fld>
            <a:r>
              <a:rPr lang="de-CH"/>
              <a:t> </a:t>
            </a:r>
            <a:endParaRPr/>
          </a:p>
        </p:txBody>
      </p:sp>
      <p:sp>
        <p:nvSpPr>
          <p:cNvPr id="300" name="Google Shape;300;p4"/>
          <p:cNvSpPr txBox="1"/>
          <p:nvPr/>
        </p:nvSpPr>
        <p:spPr>
          <a:xfrm>
            <a:off x="6146316" y="6160920"/>
            <a:ext cx="5619900" cy="153900"/>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Clr>
                <a:schemeClr val="lt1"/>
              </a:buClr>
              <a:buSzPts val="1000"/>
              <a:buFont typeface="Arial"/>
              <a:buNone/>
            </a:pPr>
            <a:r>
              <a:t/>
            </a:r>
            <a:endParaRPr sz="1000">
              <a:solidFill>
                <a:schemeClr val="lt1"/>
              </a:solidFill>
              <a:latin typeface="Arial"/>
              <a:ea typeface="Arial"/>
              <a:cs typeface="Arial"/>
              <a:sym typeface="Arial"/>
            </a:endParaRPr>
          </a:p>
        </p:txBody>
      </p:sp>
      <p:sp>
        <p:nvSpPr>
          <p:cNvPr id="301" name="Google Shape;301;p4"/>
          <p:cNvSpPr txBox="1"/>
          <p:nvPr/>
        </p:nvSpPr>
        <p:spPr>
          <a:xfrm>
            <a:off x="6654214" y="3125421"/>
            <a:ext cx="1622400" cy="14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de-CH"/>
              <a:t> </a:t>
            </a:r>
            <a:endParaRPr/>
          </a:p>
        </p:txBody>
      </p:sp>
      <p:pic>
        <p:nvPicPr>
          <p:cNvPr id="302" name="Google Shape;302;p4"/>
          <p:cNvPicPr preferRelativeResize="0"/>
          <p:nvPr/>
        </p:nvPicPr>
        <p:blipFill rotWithShape="1">
          <a:blip r:embed="rId3">
            <a:alphaModFix/>
          </a:blip>
          <a:srcRect b="15052" l="0" r="0" t="0"/>
          <a:stretch/>
        </p:blipFill>
        <p:spPr>
          <a:xfrm>
            <a:off x="6146322" y="1566349"/>
            <a:ext cx="4892027" cy="4155587"/>
          </a:xfrm>
          <a:prstGeom prst="rect">
            <a:avLst/>
          </a:prstGeom>
          <a:noFill/>
          <a:ln>
            <a:noFill/>
          </a:ln>
        </p:spPr>
      </p:pic>
      <p:sp>
        <p:nvSpPr>
          <p:cNvPr id="303" name="Google Shape;303;p4"/>
          <p:cNvSpPr txBox="1"/>
          <p:nvPr/>
        </p:nvSpPr>
        <p:spPr>
          <a:xfrm>
            <a:off x="6032500" y="577207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05000"/>
              </a:lnSpc>
              <a:spcBef>
                <a:spcPts val="0"/>
              </a:spcBef>
              <a:spcAft>
                <a:spcPts val="0"/>
              </a:spcAft>
              <a:buNone/>
            </a:pPr>
            <a:r>
              <a:rPr lang="de-CH" sz="1000">
                <a:solidFill>
                  <a:schemeClr val="lt1"/>
                </a:solidFill>
              </a:rPr>
              <a:t>Own illustration</a:t>
            </a:r>
            <a:endParaRPr sz="10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35527aa712e_0_47"/>
          <p:cNvSpPr txBox="1"/>
          <p:nvPr>
            <p:ph idx="12" type="sldNum"/>
          </p:nvPr>
        </p:nvSpPr>
        <p:spPr>
          <a:xfrm>
            <a:off x="11244572" y="6378907"/>
            <a:ext cx="571800" cy="144000"/>
          </a:xfrm>
          <a:prstGeom prst="rect">
            <a:avLst/>
          </a:prstGeom>
        </p:spPr>
        <p:txBody>
          <a:bodyPr anchorCtr="0" anchor="t" bIns="0" lIns="0" spcFirstLastPara="1" rIns="0" wrap="square" tIns="0">
            <a:noAutofit/>
          </a:bodyPr>
          <a:lstStyle/>
          <a:p>
            <a:pPr indent="0" lvl="0" marL="0" rtl="0" algn="r">
              <a:spcBef>
                <a:spcPts val="0"/>
              </a:spcBef>
              <a:spcAft>
                <a:spcPts val="0"/>
              </a:spcAft>
              <a:buClr>
                <a:schemeClr val="lt1"/>
              </a:buClr>
              <a:buSzPts val="800"/>
              <a:buFont typeface="Arial"/>
              <a:buNone/>
            </a:pPr>
            <a:r>
              <a:rPr lang="de-CH"/>
              <a:t>Seite </a:t>
            </a:r>
            <a:fld id="{00000000-1234-1234-1234-123412341234}" type="slidenum">
              <a:rPr lang="de-CH"/>
              <a:t>‹#›</a:t>
            </a:fld>
            <a:r>
              <a:rPr lang="de-CH"/>
              <a:t> </a:t>
            </a:r>
            <a:endParaRPr>
              <a:solidFill>
                <a:schemeClr val="dk1"/>
              </a:solidFill>
            </a:endParaRPr>
          </a:p>
        </p:txBody>
      </p:sp>
      <p:sp>
        <p:nvSpPr>
          <p:cNvPr id="310" name="Google Shape;310;g35527aa712e_0_47"/>
          <p:cNvSpPr txBox="1"/>
          <p:nvPr/>
        </p:nvSpPr>
        <p:spPr>
          <a:xfrm>
            <a:off x="1996650" y="2744100"/>
            <a:ext cx="8198700" cy="198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i="1" lang="de-CH" sz="1500">
                <a:solidFill>
                  <a:schemeClr val="lt1"/>
                </a:solidFill>
                <a:latin typeface="Times New Roman"/>
                <a:ea typeface="Times New Roman"/>
                <a:cs typeface="Times New Roman"/>
                <a:sym typeface="Times New Roman"/>
              </a:rPr>
              <a:t>A</a:t>
            </a:r>
            <a:r>
              <a:rPr i="1" lang="de-CH" sz="1900">
                <a:solidFill>
                  <a:schemeClr val="lt1"/>
                </a:solidFill>
                <a:latin typeface="Times New Roman"/>
                <a:ea typeface="Times New Roman"/>
                <a:cs typeface="Times New Roman"/>
                <a:sym typeface="Times New Roman"/>
              </a:rPr>
              <a:t>n Army which preserves its usual formations under the heaviest fire... disputes the ground inch by inch... never loses its sense of obedience, its respect for and confidence in its leaders, even under the depressing effects of defeat; an Army with all its physical powers, inured to privations and fatigue... looks upon all its toils as the means to victory... Such an Army is imbued with the true military spirit. </a:t>
            </a:r>
            <a:br>
              <a:rPr i="1" lang="de-CH" sz="1600">
                <a:solidFill>
                  <a:schemeClr val="lt1"/>
                </a:solidFill>
                <a:latin typeface="Times New Roman"/>
                <a:ea typeface="Times New Roman"/>
                <a:cs typeface="Times New Roman"/>
                <a:sym typeface="Times New Roman"/>
              </a:rPr>
            </a:br>
            <a:r>
              <a:rPr i="1" lang="de-CH" sz="800">
                <a:solidFill>
                  <a:schemeClr val="lt1"/>
                </a:solidFill>
                <a:latin typeface="Times New Roman"/>
                <a:ea typeface="Times New Roman"/>
                <a:cs typeface="Times New Roman"/>
                <a:sym typeface="Times New Roman"/>
              </a:rPr>
              <a:t>Carl von Clausewitz, J.J  Graham(Translator), On War, 2006, bk. 3 Chapter 5,</a:t>
            </a:r>
            <a:endParaRPr i="1" sz="800">
              <a:solidFill>
                <a:schemeClr val="lt1"/>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5"/>
          <p:cNvSpPr txBox="1"/>
          <p:nvPr>
            <p:ph type="title"/>
          </p:nvPr>
        </p:nvSpPr>
        <p:spPr>
          <a:xfrm>
            <a:off x="378984" y="336318"/>
            <a:ext cx="10481104" cy="94625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800"/>
              <a:buFont typeface="Arial"/>
              <a:buNone/>
            </a:pPr>
            <a:r>
              <a:rPr lang="de-CH"/>
              <a:t>Methodology</a:t>
            </a:r>
            <a:endParaRPr/>
          </a:p>
        </p:txBody>
      </p:sp>
      <p:sp>
        <p:nvSpPr>
          <p:cNvPr id="317" name="Google Shape;317;p5"/>
          <p:cNvSpPr txBox="1"/>
          <p:nvPr>
            <p:ph idx="1" type="body"/>
          </p:nvPr>
        </p:nvSpPr>
        <p:spPr>
          <a:xfrm>
            <a:off x="378984" y="2269067"/>
            <a:ext cx="4068000" cy="3735591"/>
          </a:xfrm>
          <a:prstGeom prst="rect">
            <a:avLst/>
          </a:prstGeom>
          <a:noFill/>
          <a:ln>
            <a:noFill/>
          </a:ln>
        </p:spPr>
        <p:txBody>
          <a:bodyPr anchorCtr="0" anchor="t" bIns="0" lIns="0" spcFirstLastPara="1" rIns="0" wrap="square" tIns="0">
            <a:normAutofit/>
          </a:bodyPr>
          <a:lstStyle/>
          <a:p>
            <a:pPr indent="-358775" lvl="1" marL="358775" rtl="0" algn="l">
              <a:lnSpc>
                <a:spcPct val="112000"/>
              </a:lnSpc>
              <a:spcBef>
                <a:spcPts val="0"/>
              </a:spcBef>
              <a:spcAft>
                <a:spcPts val="0"/>
              </a:spcAft>
              <a:buSzPts val="1800"/>
              <a:buChar char="▪"/>
            </a:pPr>
            <a:r>
              <a:rPr lang="de-CH"/>
              <a:t>Narrative analysis of historical and contemporary sources</a:t>
            </a:r>
            <a:endParaRPr/>
          </a:p>
          <a:p>
            <a:pPr indent="-244475" lvl="1" marL="358775" rtl="0" algn="l">
              <a:lnSpc>
                <a:spcPct val="112000"/>
              </a:lnSpc>
              <a:spcBef>
                <a:spcPts val="0"/>
              </a:spcBef>
              <a:spcAft>
                <a:spcPts val="0"/>
              </a:spcAft>
              <a:buSzPts val="1800"/>
              <a:buNone/>
            </a:pPr>
            <a:r>
              <a:t/>
            </a:r>
            <a:endParaRPr/>
          </a:p>
          <a:p>
            <a:pPr indent="-244475" lvl="1" marL="358775" rtl="0" algn="l">
              <a:lnSpc>
                <a:spcPct val="112000"/>
              </a:lnSpc>
              <a:spcBef>
                <a:spcPts val="0"/>
              </a:spcBef>
              <a:spcAft>
                <a:spcPts val="0"/>
              </a:spcAft>
              <a:buSzPts val="1800"/>
              <a:buNone/>
            </a:pPr>
            <a:r>
              <a:t/>
            </a:r>
            <a:endParaRPr/>
          </a:p>
          <a:p>
            <a:pPr indent="-358775" lvl="1" marL="358775" rtl="0" algn="l">
              <a:lnSpc>
                <a:spcPct val="112000"/>
              </a:lnSpc>
              <a:spcBef>
                <a:spcPts val="0"/>
              </a:spcBef>
              <a:spcAft>
                <a:spcPts val="0"/>
              </a:spcAft>
              <a:buSzPts val="1800"/>
              <a:buChar char="▪"/>
            </a:pPr>
            <a:r>
              <a:rPr lang="de-CH"/>
              <a:t>Qualitative synthesis of:</a:t>
            </a:r>
            <a:endParaRPr/>
          </a:p>
          <a:p>
            <a:pPr indent="-274319" lvl="2" marL="626745" rtl="0" algn="l">
              <a:lnSpc>
                <a:spcPct val="112000"/>
              </a:lnSpc>
              <a:spcBef>
                <a:spcPts val="0"/>
              </a:spcBef>
              <a:spcAft>
                <a:spcPts val="0"/>
              </a:spcAft>
              <a:buClr>
                <a:schemeClr val="lt1"/>
              </a:buClr>
              <a:buSzPts val="1500"/>
              <a:buChar char="–"/>
            </a:pPr>
            <a:r>
              <a:rPr lang="de-CH"/>
              <a:t>Historical cases of technological innovation</a:t>
            </a:r>
            <a:endParaRPr/>
          </a:p>
          <a:p>
            <a:pPr indent="-274319" lvl="2" marL="626745" rtl="0" algn="l">
              <a:lnSpc>
                <a:spcPct val="112000"/>
              </a:lnSpc>
              <a:spcBef>
                <a:spcPts val="0"/>
              </a:spcBef>
              <a:spcAft>
                <a:spcPts val="0"/>
              </a:spcAft>
              <a:buClr>
                <a:schemeClr val="lt1"/>
              </a:buClr>
              <a:buSzPts val="1500"/>
              <a:buChar char="–"/>
            </a:pPr>
            <a:r>
              <a:rPr lang="de-CH"/>
              <a:t>Ukraine drone warfare data and secondary literature</a:t>
            </a:r>
            <a:endParaRPr/>
          </a:p>
          <a:p>
            <a:pPr indent="-244475" lvl="1" marL="358775" rtl="0" algn="l">
              <a:lnSpc>
                <a:spcPct val="112000"/>
              </a:lnSpc>
              <a:spcBef>
                <a:spcPts val="0"/>
              </a:spcBef>
              <a:spcAft>
                <a:spcPts val="0"/>
              </a:spcAft>
              <a:buSzPts val="1800"/>
              <a:buNone/>
            </a:pPr>
            <a:r>
              <a:t/>
            </a:r>
            <a:endParaRPr/>
          </a:p>
          <a:p>
            <a:pPr indent="-244475" lvl="1" marL="358775" rtl="0" algn="l">
              <a:lnSpc>
                <a:spcPct val="112000"/>
              </a:lnSpc>
              <a:spcBef>
                <a:spcPts val="0"/>
              </a:spcBef>
              <a:spcAft>
                <a:spcPts val="0"/>
              </a:spcAft>
              <a:buSzPts val="1800"/>
              <a:buNone/>
            </a:pPr>
            <a:r>
              <a:t/>
            </a:r>
            <a:endParaRPr/>
          </a:p>
          <a:p>
            <a:pPr indent="-358775" lvl="1" marL="358775" rtl="0" algn="l">
              <a:lnSpc>
                <a:spcPct val="112000"/>
              </a:lnSpc>
              <a:spcBef>
                <a:spcPts val="0"/>
              </a:spcBef>
              <a:spcAft>
                <a:spcPts val="0"/>
              </a:spcAft>
              <a:buSzPts val="1800"/>
              <a:buChar char="▪"/>
            </a:pPr>
            <a:r>
              <a:rPr lang="de-CH"/>
              <a:t>Limitations: Exploratory; no direct morale quantification.</a:t>
            </a:r>
            <a:endParaRPr/>
          </a:p>
        </p:txBody>
      </p:sp>
      <p:sp>
        <p:nvSpPr>
          <p:cNvPr id="318" name="Google Shape;318;p5"/>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800"/>
              <a:buNone/>
            </a:pPr>
            <a:r>
              <a:rPr lang="de-CH"/>
              <a:t>5. Mai 2025</a:t>
            </a:r>
            <a:endParaRPr/>
          </a:p>
        </p:txBody>
      </p:sp>
      <p:sp>
        <p:nvSpPr>
          <p:cNvPr id="319" name="Google Shape;319;p5"/>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lt1"/>
              </a:buClr>
              <a:buSzPts val="800"/>
              <a:buNone/>
            </a:pPr>
            <a:r>
              <a:rPr lang="de-CH"/>
              <a:t>Theresan Military Academic Forum 2025</a:t>
            </a:r>
            <a:endParaRPr/>
          </a:p>
        </p:txBody>
      </p:sp>
      <p:sp>
        <p:nvSpPr>
          <p:cNvPr id="320" name="Google Shape;320;p5"/>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lt1"/>
              </a:buClr>
              <a:buSzPts val="800"/>
              <a:buNone/>
            </a:pPr>
            <a:r>
              <a:rPr lang="de-CH"/>
              <a:t>Seite </a:t>
            </a:r>
            <a:fld id="{00000000-1234-1234-1234-123412341234}" type="slidenum">
              <a:rPr lang="de-CH"/>
              <a:t>‹#›</a:t>
            </a:fld>
            <a:r>
              <a:rPr lang="de-CH"/>
              <a:t> </a:t>
            </a:r>
            <a:endParaRPr/>
          </a:p>
        </p:txBody>
      </p:sp>
      <p:pic>
        <p:nvPicPr>
          <p:cNvPr descr="Ein Bild, das Elektronik, Cockpit, Flugzeugarmatur, Maschine enthält.&#10;&#10;KI-generierte Inhalte können fehlerhaft sein." id="321" name="Google Shape;321;p5"/>
          <p:cNvPicPr preferRelativeResize="0"/>
          <p:nvPr>
            <p:ph idx="2" type="pic"/>
          </p:nvPr>
        </p:nvPicPr>
        <p:blipFill rotWithShape="1">
          <a:blip r:embed="rId3">
            <a:alphaModFix/>
          </a:blip>
          <a:srcRect b="0" l="3154" r="3155" t="0"/>
          <a:stretch/>
        </p:blipFill>
        <p:spPr>
          <a:xfrm>
            <a:off x="6146316" y="2061296"/>
            <a:ext cx="5670000" cy="4032000"/>
          </a:xfrm>
          <a:prstGeom prst="rect">
            <a:avLst/>
          </a:prstGeom>
          <a:solidFill>
            <a:schemeClr val="lt1"/>
          </a:solidFill>
          <a:ln>
            <a:noFill/>
          </a:ln>
        </p:spPr>
      </p:pic>
      <p:sp>
        <p:nvSpPr>
          <p:cNvPr id="322" name="Google Shape;322;p5"/>
          <p:cNvSpPr txBox="1"/>
          <p:nvPr/>
        </p:nvSpPr>
        <p:spPr>
          <a:xfrm>
            <a:off x="6146316" y="6160920"/>
            <a:ext cx="5619750" cy="150362"/>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Clr>
                <a:schemeClr val="lt1"/>
              </a:buClr>
              <a:buSzPts val="1000"/>
              <a:buFont typeface="Arial"/>
              <a:buNone/>
            </a:pPr>
            <a:r>
              <a:rPr lang="de-CH" sz="1000">
                <a:solidFill>
                  <a:schemeClr val="lt1"/>
                </a:solidFill>
                <a:latin typeface="Arial"/>
                <a:ea typeface="Arial"/>
                <a:cs typeface="Arial"/>
                <a:sym typeface="Arial"/>
              </a:rPr>
              <a:t>VBS/DDPS - Urheber (Unbekannt)</a:t>
            </a:r>
            <a:endParaRPr sz="1000">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6"/>
          <p:cNvSpPr txBox="1"/>
          <p:nvPr>
            <p:ph type="title"/>
          </p:nvPr>
        </p:nvSpPr>
        <p:spPr>
          <a:xfrm>
            <a:off x="378984" y="336318"/>
            <a:ext cx="10481104" cy="94625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800"/>
              <a:buFont typeface="Arial"/>
              <a:buNone/>
            </a:pPr>
            <a:r>
              <a:rPr lang="de-CH"/>
              <a:t>Historical Technology Cases – Combat Morale</a:t>
            </a:r>
            <a:endParaRPr/>
          </a:p>
        </p:txBody>
      </p:sp>
      <p:sp>
        <p:nvSpPr>
          <p:cNvPr id="329" name="Google Shape;329;p6"/>
          <p:cNvSpPr txBox="1"/>
          <p:nvPr>
            <p:ph idx="1" type="body"/>
          </p:nvPr>
        </p:nvSpPr>
        <p:spPr>
          <a:xfrm>
            <a:off x="378984" y="2269067"/>
            <a:ext cx="4068000" cy="3735591"/>
          </a:xfrm>
          <a:prstGeom prst="rect">
            <a:avLst/>
          </a:prstGeom>
          <a:noFill/>
          <a:ln>
            <a:noFill/>
          </a:ln>
        </p:spPr>
        <p:txBody>
          <a:bodyPr anchorCtr="0" anchor="t" bIns="0" lIns="0" spcFirstLastPara="1" rIns="0" wrap="square" tIns="0">
            <a:normAutofit/>
          </a:bodyPr>
          <a:lstStyle/>
          <a:p>
            <a:pPr indent="-358775" lvl="1" marL="358775" rtl="0" algn="l">
              <a:lnSpc>
                <a:spcPct val="112000"/>
              </a:lnSpc>
              <a:spcBef>
                <a:spcPts val="0"/>
              </a:spcBef>
              <a:spcAft>
                <a:spcPts val="0"/>
              </a:spcAft>
              <a:buSzPts val="1800"/>
              <a:buChar char="▪"/>
            </a:pPr>
            <a:r>
              <a:rPr lang="de-CH"/>
              <a:t>Case: WWI Tanks - Early psychological impact.</a:t>
            </a:r>
            <a:endParaRPr/>
          </a:p>
          <a:p>
            <a:pPr indent="-274319" lvl="2" marL="626745" rtl="0" algn="l">
              <a:lnSpc>
                <a:spcPct val="112000"/>
              </a:lnSpc>
              <a:spcBef>
                <a:spcPts val="0"/>
              </a:spcBef>
              <a:spcAft>
                <a:spcPts val="0"/>
              </a:spcAft>
              <a:buClr>
                <a:schemeClr val="lt1"/>
              </a:buClr>
              <a:buSzPts val="1500"/>
              <a:buFont typeface="Noto Sans Symbols"/>
              <a:buChar char="▪"/>
            </a:pPr>
            <a:r>
              <a:rPr lang="de-CH"/>
              <a:t>Boosted morale (Percieved power)</a:t>
            </a:r>
            <a:endParaRPr/>
          </a:p>
          <a:p>
            <a:pPr indent="-274319" lvl="2" marL="626745" rtl="0" algn="l">
              <a:lnSpc>
                <a:spcPct val="112000"/>
              </a:lnSpc>
              <a:spcBef>
                <a:spcPts val="0"/>
              </a:spcBef>
              <a:spcAft>
                <a:spcPts val="0"/>
              </a:spcAft>
              <a:buClr>
                <a:schemeClr val="lt1"/>
              </a:buClr>
              <a:buSzPts val="1500"/>
              <a:buFont typeface="Noto Sans Symbols"/>
              <a:buChar char="▪"/>
            </a:pPr>
            <a:r>
              <a:rPr lang="de-CH"/>
              <a:t>Technically unreliable</a:t>
            </a:r>
            <a:endParaRPr/>
          </a:p>
          <a:p>
            <a:pPr indent="-274319" lvl="2" marL="626745" rtl="0" algn="l">
              <a:lnSpc>
                <a:spcPct val="112000"/>
              </a:lnSpc>
              <a:spcBef>
                <a:spcPts val="0"/>
              </a:spcBef>
              <a:spcAft>
                <a:spcPts val="0"/>
              </a:spcAft>
              <a:buClr>
                <a:schemeClr val="lt1"/>
              </a:buClr>
              <a:buSzPts val="1500"/>
              <a:buFont typeface="Noto Sans Symbols"/>
              <a:buChar char="▪"/>
            </a:pPr>
            <a:r>
              <a:rPr lang="de-CH"/>
              <a:t>Decreased morale of enemy troops</a:t>
            </a:r>
            <a:endParaRPr/>
          </a:p>
          <a:p>
            <a:pPr indent="-244475" lvl="1" marL="358775" rtl="0" algn="l">
              <a:lnSpc>
                <a:spcPct val="112000"/>
              </a:lnSpc>
              <a:spcBef>
                <a:spcPts val="0"/>
              </a:spcBef>
              <a:spcAft>
                <a:spcPts val="0"/>
              </a:spcAft>
              <a:buSzPts val="1800"/>
              <a:buNone/>
            </a:pPr>
            <a:r>
              <a:t/>
            </a:r>
            <a:endParaRPr/>
          </a:p>
          <a:p>
            <a:pPr indent="-358775" lvl="1" marL="358775" rtl="0" algn="l">
              <a:lnSpc>
                <a:spcPct val="112000"/>
              </a:lnSpc>
              <a:spcBef>
                <a:spcPts val="0"/>
              </a:spcBef>
              <a:spcAft>
                <a:spcPts val="0"/>
              </a:spcAft>
              <a:buSzPts val="1800"/>
              <a:buChar char="▪"/>
            </a:pPr>
            <a:r>
              <a:rPr lang="de-CH"/>
              <a:t>Perceived control vs. vulnerability drastically affects combat morale.</a:t>
            </a:r>
            <a:endParaRPr/>
          </a:p>
          <a:p>
            <a:pPr indent="0" lvl="0" marL="358775" rtl="0" algn="l">
              <a:lnSpc>
                <a:spcPct val="112000"/>
              </a:lnSpc>
              <a:spcBef>
                <a:spcPts val="0"/>
              </a:spcBef>
              <a:spcAft>
                <a:spcPts val="0"/>
              </a:spcAft>
              <a:buNone/>
            </a:pPr>
            <a:r>
              <a:t/>
            </a:r>
            <a:endParaRPr/>
          </a:p>
          <a:p>
            <a:pPr indent="-358775" lvl="1" marL="358775" rtl="0" algn="l">
              <a:lnSpc>
                <a:spcPct val="112000"/>
              </a:lnSpc>
              <a:spcBef>
                <a:spcPts val="0"/>
              </a:spcBef>
              <a:spcAft>
                <a:spcPts val="0"/>
              </a:spcAft>
              <a:buSzPts val="1800"/>
              <a:buChar char="▪"/>
            </a:pPr>
            <a:r>
              <a:rPr lang="de-CH"/>
              <a:t>Technology shifts the perception of battlefield control</a:t>
            </a:r>
            <a:endParaRPr/>
          </a:p>
        </p:txBody>
      </p:sp>
      <p:sp>
        <p:nvSpPr>
          <p:cNvPr id="330" name="Google Shape;330;p6"/>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800"/>
              <a:buNone/>
            </a:pPr>
            <a:r>
              <a:rPr lang="de-CH"/>
              <a:t>5. Mai 2025</a:t>
            </a:r>
            <a:endParaRPr/>
          </a:p>
        </p:txBody>
      </p:sp>
      <p:sp>
        <p:nvSpPr>
          <p:cNvPr id="331" name="Google Shape;331;p6"/>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lt1"/>
              </a:buClr>
              <a:buSzPts val="800"/>
              <a:buNone/>
            </a:pPr>
            <a:r>
              <a:rPr lang="de-CH"/>
              <a:t>Theresan Military Academic Forum 2025</a:t>
            </a:r>
            <a:endParaRPr/>
          </a:p>
        </p:txBody>
      </p:sp>
      <p:sp>
        <p:nvSpPr>
          <p:cNvPr id="332" name="Google Shape;332;p6"/>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lt1"/>
              </a:buClr>
              <a:buSzPts val="800"/>
              <a:buNone/>
            </a:pPr>
            <a:r>
              <a:rPr lang="de-CH"/>
              <a:t>Seite </a:t>
            </a:r>
            <a:fld id="{00000000-1234-1234-1234-123412341234}" type="slidenum">
              <a:rPr lang="de-CH"/>
              <a:t>‹#›</a:t>
            </a:fld>
            <a:r>
              <a:rPr lang="de-CH"/>
              <a:t> </a:t>
            </a:r>
            <a:endParaRPr/>
          </a:p>
        </p:txBody>
      </p:sp>
      <p:sp>
        <p:nvSpPr>
          <p:cNvPr id="333" name="Google Shape;333;p6"/>
          <p:cNvSpPr txBox="1"/>
          <p:nvPr/>
        </p:nvSpPr>
        <p:spPr>
          <a:xfrm>
            <a:off x="6146316" y="6160920"/>
            <a:ext cx="5619750" cy="150362"/>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Clr>
                <a:schemeClr val="lt1"/>
              </a:buClr>
              <a:buSzPts val="1000"/>
              <a:buFont typeface="Arial"/>
              <a:buNone/>
            </a:pPr>
            <a:r>
              <a:rPr lang="de-CH" sz="1000">
                <a:solidFill>
                  <a:schemeClr val="lt1"/>
                </a:solidFill>
                <a:latin typeface="Arial"/>
                <a:ea typeface="Arial"/>
                <a:cs typeface="Arial"/>
                <a:sym typeface="Arial"/>
              </a:rPr>
              <a:t>Photograph Q 2486 Collections of the Imperial War Museums (collection no. 1900-09)</a:t>
            </a:r>
            <a:endParaRPr sz="1000">
              <a:solidFill>
                <a:schemeClr val="lt1"/>
              </a:solidFill>
              <a:latin typeface="Arial"/>
              <a:ea typeface="Arial"/>
              <a:cs typeface="Arial"/>
              <a:sym typeface="Arial"/>
            </a:endParaRPr>
          </a:p>
        </p:txBody>
      </p:sp>
      <p:pic>
        <p:nvPicPr>
          <p:cNvPr descr="Ein Bild, das draußen, Himmel, Entwurf, Zeichnung enthält.&#10;&#10;KI-generierte Inhalte können fehlerhaft sein." id="334" name="Google Shape;334;p6"/>
          <p:cNvPicPr preferRelativeResize="0"/>
          <p:nvPr>
            <p:ph idx="2" type="pic"/>
          </p:nvPr>
        </p:nvPicPr>
        <p:blipFill rotWithShape="1">
          <a:blip r:embed="rId3">
            <a:alphaModFix/>
          </a:blip>
          <a:srcRect b="0" l="233" r="233" t="0"/>
          <a:stretch/>
        </p:blipFill>
        <p:spPr>
          <a:xfrm>
            <a:off x="6146316" y="2061296"/>
            <a:ext cx="5670000" cy="4032000"/>
          </a:xfrm>
          <a:prstGeom prst="rect">
            <a:avLst/>
          </a:prstGeom>
          <a:solidFill>
            <a:schemeClr val="lt1"/>
          </a:solid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7"/>
          <p:cNvSpPr txBox="1"/>
          <p:nvPr>
            <p:ph type="title"/>
          </p:nvPr>
        </p:nvSpPr>
        <p:spPr>
          <a:xfrm>
            <a:off x="378984" y="336318"/>
            <a:ext cx="10481104" cy="94625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800"/>
              <a:buFont typeface="Arial"/>
              <a:buNone/>
            </a:pPr>
            <a:r>
              <a:rPr lang="de-CH"/>
              <a:t>Historical Technology Cases – Service Morale</a:t>
            </a:r>
            <a:endParaRPr/>
          </a:p>
        </p:txBody>
      </p:sp>
      <p:sp>
        <p:nvSpPr>
          <p:cNvPr id="341" name="Google Shape;341;p7"/>
          <p:cNvSpPr txBox="1"/>
          <p:nvPr>
            <p:ph idx="1" type="body"/>
          </p:nvPr>
        </p:nvSpPr>
        <p:spPr>
          <a:xfrm>
            <a:off x="378984" y="2269067"/>
            <a:ext cx="4068000" cy="3735591"/>
          </a:xfrm>
          <a:prstGeom prst="rect">
            <a:avLst/>
          </a:prstGeom>
          <a:noFill/>
          <a:ln>
            <a:noFill/>
          </a:ln>
        </p:spPr>
        <p:txBody>
          <a:bodyPr anchorCtr="0" anchor="t" bIns="0" lIns="0" spcFirstLastPara="1" rIns="0" wrap="square" tIns="0">
            <a:normAutofit lnSpcReduction="10000"/>
          </a:bodyPr>
          <a:lstStyle/>
          <a:p>
            <a:pPr indent="-358775" lvl="1" marL="358775" rtl="0" algn="l">
              <a:lnSpc>
                <a:spcPct val="112000"/>
              </a:lnSpc>
              <a:spcBef>
                <a:spcPts val="0"/>
              </a:spcBef>
              <a:spcAft>
                <a:spcPts val="0"/>
              </a:spcAft>
              <a:buSzPts val="1800"/>
              <a:buChar char="▪"/>
            </a:pPr>
            <a:r>
              <a:rPr lang="de-CH"/>
              <a:t>Case: WWI U-boats an unseen threat</a:t>
            </a:r>
            <a:endParaRPr/>
          </a:p>
          <a:p>
            <a:pPr indent="-274319" lvl="2" marL="626745" rtl="0" algn="l">
              <a:lnSpc>
                <a:spcPct val="112000"/>
              </a:lnSpc>
              <a:spcBef>
                <a:spcPts val="0"/>
              </a:spcBef>
              <a:spcAft>
                <a:spcPts val="0"/>
              </a:spcAft>
              <a:buClr>
                <a:schemeClr val="lt1"/>
              </a:buClr>
              <a:buSzPts val="1500"/>
              <a:buFont typeface="Noto Sans Symbols"/>
              <a:buChar char="▪"/>
            </a:pPr>
            <a:r>
              <a:rPr lang="de-CH"/>
              <a:t>The fear of the unknown wreaks havoc on sailors service morale</a:t>
            </a:r>
            <a:endParaRPr/>
          </a:p>
          <a:p>
            <a:pPr indent="-274319" lvl="2" marL="626745" rtl="0" algn="l">
              <a:lnSpc>
                <a:spcPct val="112000"/>
              </a:lnSpc>
              <a:spcBef>
                <a:spcPts val="0"/>
              </a:spcBef>
              <a:spcAft>
                <a:spcPts val="0"/>
              </a:spcAft>
              <a:buClr>
                <a:schemeClr val="lt1"/>
              </a:buClr>
              <a:buSzPts val="1500"/>
              <a:buFont typeface="Noto Sans Symbols"/>
              <a:buChar char="▪"/>
            </a:pPr>
            <a:r>
              <a:rPr lang="de-CH"/>
              <a:t>Chronic stress, and feelings of lost autonomy</a:t>
            </a:r>
            <a:endParaRPr/>
          </a:p>
          <a:p>
            <a:pPr indent="-244475" lvl="1" marL="358775" rtl="0" algn="l">
              <a:lnSpc>
                <a:spcPct val="112000"/>
              </a:lnSpc>
              <a:spcBef>
                <a:spcPts val="0"/>
              </a:spcBef>
              <a:spcAft>
                <a:spcPts val="0"/>
              </a:spcAft>
              <a:buSzPts val="1800"/>
              <a:buNone/>
            </a:pPr>
            <a:r>
              <a:t/>
            </a:r>
            <a:endParaRPr/>
          </a:p>
          <a:p>
            <a:pPr indent="-244475" lvl="1" marL="358775" rtl="0" algn="l">
              <a:lnSpc>
                <a:spcPct val="112000"/>
              </a:lnSpc>
              <a:spcBef>
                <a:spcPts val="0"/>
              </a:spcBef>
              <a:spcAft>
                <a:spcPts val="0"/>
              </a:spcAft>
              <a:buSzPts val="1800"/>
              <a:buNone/>
            </a:pPr>
            <a:r>
              <a:t/>
            </a:r>
            <a:endParaRPr/>
          </a:p>
          <a:p>
            <a:pPr indent="-358775" lvl="1" marL="358775" rtl="0" algn="l">
              <a:lnSpc>
                <a:spcPct val="112000"/>
              </a:lnSpc>
              <a:spcBef>
                <a:spcPts val="0"/>
              </a:spcBef>
              <a:spcAft>
                <a:spcPts val="0"/>
              </a:spcAft>
              <a:buSzPts val="1800"/>
              <a:buChar char="▪"/>
            </a:pPr>
            <a:r>
              <a:rPr lang="de-CH"/>
              <a:t>Countered through: Training, understanding, stricter protocols</a:t>
            </a:r>
            <a:endParaRPr/>
          </a:p>
          <a:p>
            <a:pPr indent="-244475" lvl="1" marL="358775" rtl="0" algn="l">
              <a:lnSpc>
                <a:spcPct val="112000"/>
              </a:lnSpc>
              <a:spcBef>
                <a:spcPts val="0"/>
              </a:spcBef>
              <a:spcAft>
                <a:spcPts val="0"/>
              </a:spcAft>
              <a:buSzPts val="1800"/>
              <a:buNone/>
            </a:pPr>
            <a:r>
              <a:t/>
            </a:r>
            <a:endParaRPr/>
          </a:p>
          <a:p>
            <a:pPr indent="-244475" lvl="1" marL="358775" rtl="0" algn="l">
              <a:lnSpc>
                <a:spcPct val="112000"/>
              </a:lnSpc>
              <a:spcBef>
                <a:spcPts val="0"/>
              </a:spcBef>
              <a:spcAft>
                <a:spcPts val="0"/>
              </a:spcAft>
              <a:buSzPts val="1800"/>
              <a:buNone/>
            </a:pPr>
            <a:r>
              <a:t/>
            </a:r>
            <a:endParaRPr/>
          </a:p>
          <a:p>
            <a:pPr indent="-358775" lvl="1" marL="358775" rtl="0" algn="l">
              <a:lnSpc>
                <a:spcPct val="112000"/>
              </a:lnSpc>
              <a:spcBef>
                <a:spcPts val="0"/>
              </a:spcBef>
              <a:spcAft>
                <a:spcPts val="0"/>
              </a:spcAft>
              <a:buSzPts val="1800"/>
              <a:buChar char="▪"/>
            </a:pPr>
            <a:r>
              <a:rPr lang="de-CH"/>
              <a:t>Persistent, invisible threats require active and visible  organizational countermeasures.</a:t>
            </a:r>
            <a:endParaRPr/>
          </a:p>
          <a:p>
            <a:pPr indent="-244475" lvl="1" marL="358775" rtl="0" algn="l">
              <a:lnSpc>
                <a:spcPct val="112000"/>
              </a:lnSpc>
              <a:spcBef>
                <a:spcPts val="0"/>
              </a:spcBef>
              <a:spcAft>
                <a:spcPts val="0"/>
              </a:spcAft>
              <a:buSzPts val="1800"/>
              <a:buNone/>
            </a:pPr>
            <a:r>
              <a:t/>
            </a:r>
            <a:endParaRPr/>
          </a:p>
        </p:txBody>
      </p:sp>
      <p:sp>
        <p:nvSpPr>
          <p:cNvPr id="342" name="Google Shape;342;p7"/>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800"/>
              <a:buNone/>
            </a:pPr>
            <a:r>
              <a:rPr lang="de-CH"/>
              <a:t>5. Mai 2025</a:t>
            </a:r>
            <a:endParaRPr/>
          </a:p>
        </p:txBody>
      </p:sp>
      <p:sp>
        <p:nvSpPr>
          <p:cNvPr id="343" name="Google Shape;343;p7"/>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lt1"/>
              </a:buClr>
              <a:buSzPts val="800"/>
              <a:buNone/>
            </a:pPr>
            <a:r>
              <a:rPr lang="de-CH"/>
              <a:t>Theresan Military Academic Forum 2025</a:t>
            </a:r>
            <a:endParaRPr/>
          </a:p>
        </p:txBody>
      </p:sp>
      <p:sp>
        <p:nvSpPr>
          <p:cNvPr id="344" name="Google Shape;344;p7"/>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lt1"/>
              </a:buClr>
              <a:buSzPts val="800"/>
              <a:buNone/>
            </a:pPr>
            <a:r>
              <a:rPr lang="de-CH"/>
              <a:t>Seite </a:t>
            </a:r>
            <a:fld id="{00000000-1234-1234-1234-123412341234}" type="slidenum">
              <a:rPr lang="de-CH"/>
              <a:t>‹#›</a:t>
            </a:fld>
            <a:r>
              <a:rPr lang="de-CH"/>
              <a:t> </a:t>
            </a:r>
            <a:endParaRPr/>
          </a:p>
        </p:txBody>
      </p:sp>
      <p:pic>
        <p:nvPicPr>
          <p:cNvPr descr="Ein Bild, das draußen, Transport, Wasser, Himmel enthält.&#10;&#10;KI-generierte Inhalte können fehlerhaft sein." id="345" name="Google Shape;345;p7"/>
          <p:cNvPicPr preferRelativeResize="0"/>
          <p:nvPr>
            <p:ph idx="2" type="pic"/>
          </p:nvPr>
        </p:nvPicPr>
        <p:blipFill rotWithShape="1">
          <a:blip r:embed="rId3">
            <a:alphaModFix/>
          </a:blip>
          <a:srcRect b="0" l="7109" r="7109" t="0"/>
          <a:stretch/>
        </p:blipFill>
        <p:spPr>
          <a:xfrm>
            <a:off x="6146316" y="2061296"/>
            <a:ext cx="5670000" cy="4032000"/>
          </a:xfrm>
          <a:prstGeom prst="rect">
            <a:avLst/>
          </a:prstGeom>
          <a:solidFill>
            <a:schemeClr val="lt1"/>
          </a:solidFill>
          <a:ln>
            <a:noFill/>
          </a:ln>
        </p:spPr>
      </p:pic>
      <p:sp>
        <p:nvSpPr>
          <p:cNvPr id="346" name="Google Shape;346;p7"/>
          <p:cNvSpPr txBox="1"/>
          <p:nvPr/>
        </p:nvSpPr>
        <p:spPr>
          <a:xfrm>
            <a:off x="6146316" y="6160920"/>
            <a:ext cx="5619750" cy="150362"/>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Clr>
                <a:schemeClr val="lt1"/>
              </a:buClr>
              <a:buSzPts val="1000"/>
              <a:buFont typeface="Arial"/>
              <a:buNone/>
            </a:pPr>
            <a:r>
              <a:rPr lang="de-CH" sz="1000">
                <a:solidFill>
                  <a:schemeClr val="lt1"/>
                </a:solidFill>
                <a:latin typeface="Arial"/>
                <a:ea typeface="Arial"/>
                <a:cs typeface="Arial"/>
                <a:sym typeface="Arial"/>
              </a:rPr>
              <a:t>IWMCollections IWM Photo No.: Q 20220</a:t>
            </a:r>
            <a:endParaRPr sz="1000">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8"/>
          <p:cNvSpPr txBox="1"/>
          <p:nvPr>
            <p:ph type="title"/>
          </p:nvPr>
        </p:nvSpPr>
        <p:spPr>
          <a:xfrm>
            <a:off x="378984" y="336318"/>
            <a:ext cx="10481104" cy="94625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800"/>
              <a:buFont typeface="Arial"/>
              <a:buNone/>
            </a:pPr>
            <a:r>
              <a:rPr lang="de-CH"/>
              <a:t>Historical Technology Cases – Morale to Defend</a:t>
            </a:r>
            <a:endParaRPr/>
          </a:p>
        </p:txBody>
      </p:sp>
      <p:sp>
        <p:nvSpPr>
          <p:cNvPr id="353" name="Google Shape;353;p8"/>
          <p:cNvSpPr txBox="1"/>
          <p:nvPr>
            <p:ph idx="1" type="body"/>
          </p:nvPr>
        </p:nvSpPr>
        <p:spPr>
          <a:xfrm>
            <a:off x="378984" y="2269067"/>
            <a:ext cx="4068000" cy="3735591"/>
          </a:xfrm>
          <a:prstGeom prst="rect">
            <a:avLst/>
          </a:prstGeom>
          <a:noFill/>
          <a:ln>
            <a:noFill/>
          </a:ln>
        </p:spPr>
        <p:txBody>
          <a:bodyPr anchorCtr="0" anchor="t" bIns="0" lIns="0" spcFirstLastPara="1" rIns="0" wrap="square" tIns="0">
            <a:normAutofit lnSpcReduction="10000"/>
          </a:bodyPr>
          <a:lstStyle/>
          <a:p>
            <a:pPr indent="-358775" lvl="1" marL="358775" rtl="0" algn="l">
              <a:lnSpc>
                <a:spcPct val="112000"/>
              </a:lnSpc>
              <a:spcBef>
                <a:spcPts val="0"/>
              </a:spcBef>
              <a:spcAft>
                <a:spcPts val="0"/>
              </a:spcAft>
              <a:buSzPts val="1800"/>
              <a:buChar char="▪"/>
            </a:pPr>
            <a:r>
              <a:rPr lang="de-CH"/>
              <a:t>Medias power to shape public opinion</a:t>
            </a:r>
            <a:endParaRPr/>
          </a:p>
          <a:p>
            <a:pPr indent="-244475" lvl="1" marL="358775" rtl="0" algn="l">
              <a:lnSpc>
                <a:spcPct val="112000"/>
              </a:lnSpc>
              <a:spcBef>
                <a:spcPts val="0"/>
              </a:spcBef>
              <a:spcAft>
                <a:spcPts val="0"/>
              </a:spcAft>
              <a:buSzPts val="1800"/>
              <a:buNone/>
            </a:pPr>
            <a:r>
              <a:t/>
            </a:r>
            <a:endParaRPr/>
          </a:p>
          <a:p>
            <a:pPr indent="-358775" lvl="1" marL="358775" rtl="0" algn="l">
              <a:lnSpc>
                <a:spcPct val="112000"/>
              </a:lnSpc>
              <a:spcBef>
                <a:spcPts val="0"/>
              </a:spcBef>
              <a:spcAft>
                <a:spcPts val="0"/>
              </a:spcAft>
              <a:buSzPts val="1800"/>
              <a:buChar char="▪"/>
            </a:pPr>
            <a:r>
              <a:rPr lang="de-CH"/>
              <a:t>Case: Vietnam war – </a:t>
            </a:r>
            <a:r>
              <a:rPr lang="de-CH"/>
              <a:t>Uncensored</a:t>
            </a:r>
            <a:r>
              <a:rPr lang="de-CH"/>
              <a:t> tv images.</a:t>
            </a:r>
            <a:endParaRPr/>
          </a:p>
          <a:p>
            <a:pPr indent="-244475" lvl="1" marL="358775" rtl="0" algn="l">
              <a:lnSpc>
                <a:spcPct val="112000"/>
              </a:lnSpc>
              <a:spcBef>
                <a:spcPts val="0"/>
              </a:spcBef>
              <a:spcAft>
                <a:spcPts val="0"/>
              </a:spcAft>
              <a:buSzPts val="1800"/>
              <a:buNone/>
            </a:pPr>
            <a:r>
              <a:t/>
            </a:r>
            <a:endParaRPr/>
          </a:p>
          <a:p>
            <a:pPr indent="-358775" lvl="1" marL="358775" rtl="0" algn="l">
              <a:lnSpc>
                <a:spcPct val="112000"/>
              </a:lnSpc>
              <a:spcBef>
                <a:spcPts val="0"/>
              </a:spcBef>
              <a:spcAft>
                <a:spcPts val="0"/>
              </a:spcAft>
              <a:buSzPts val="1800"/>
              <a:buChar char="▪"/>
            </a:pPr>
            <a:r>
              <a:rPr lang="de-CH"/>
              <a:t>"Credibility gap"; negative effect on recruitment &amp; morale.</a:t>
            </a:r>
            <a:endParaRPr/>
          </a:p>
          <a:p>
            <a:pPr indent="-244475" lvl="1" marL="358775" rtl="0" algn="l">
              <a:lnSpc>
                <a:spcPct val="112000"/>
              </a:lnSpc>
              <a:spcBef>
                <a:spcPts val="0"/>
              </a:spcBef>
              <a:spcAft>
                <a:spcPts val="0"/>
              </a:spcAft>
              <a:buSzPts val="1800"/>
              <a:buNone/>
            </a:pPr>
            <a:r>
              <a:t/>
            </a:r>
            <a:endParaRPr/>
          </a:p>
          <a:p>
            <a:pPr indent="-358775" lvl="1" marL="358775" rtl="0" algn="l">
              <a:lnSpc>
                <a:spcPct val="112000"/>
              </a:lnSpc>
              <a:spcBef>
                <a:spcPts val="0"/>
              </a:spcBef>
              <a:spcAft>
                <a:spcPts val="0"/>
              </a:spcAft>
              <a:buSzPts val="1800"/>
              <a:buChar char="▪"/>
            </a:pPr>
            <a:r>
              <a:rPr lang="de-CH"/>
              <a:t>Morale collapses when legitimacy is questioned</a:t>
            </a:r>
            <a:endParaRPr/>
          </a:p>
          <a:p>
            <a:pPr indent="-244475" lvl="1" marL="358775" rtl="0" algn="l">
              <a:lnSpc>
                <a:spcPct val="112000"/>
              </a:lnSpc>
              <a:spcBef>
                <a:spcPts val="0"/>
              </a:spcBef>
              <a:spcAft>
                <a:spcPts val="0"/>
              </a:spcAft>
              <a:buSzPts val="1800"/>
              <a:buNone/>
            </a:pPr>
            <a:r>
              <a:t/>
            </a:r>
            <a:endParaRPr/>
          </a:p>
          <a:p>
            <a:pPr indent="-358775" lvl="1" marL="358775" rtl="0" algn="l">
              <a:lnSpc>
                <a:spcPct val="112000"/>
              </a:lnSpc>
              <a:spcBef>
                <a:spcPts val="0"/>
              </a:spcBef>
              <a:spcAft>
                <a:spcPts val="0"/>
              </a:spcAft>
              <a:buClr>
                <a:srgbClr val="FF0000"/>
              </a:buClr>
              <a:buSzPts val="1800"/>
              <a:buChar char="▪"/>
            </a:pPr>
            <a:r>
              <a:rPr lang="de-CH"/>
              <a:t>Public narrative is critical; loss of legitimacy undermines all morale levels.</a:t>
            </a:r>
            <a:endParaRPr/>
          </a:p>
          <a:p>
            <a:pPr indent="-244475" lvl="1" marL="358775" rtl="0" algn="l">
              <a:lnSpc>
                <a:spcPct val="112000"/>
              </a:lnSpc>
              <a:spcBef>
                <a:spcPts val="0"/>
              </a:spcBef>
              <a:spcAft>
                <a:spcPts val="0"/>
              </a:spcAft>
              <a:buClr>
                <a:srgbClr val="FF0000"/>
              </a:buClr>
              <a:buSzPts val="1800"/>
              <a:buNone/>
            </a:pPr>
            <a:r>
              <a:t/>
            </a:r>
            <a:endParaRPr/>
          </a:p>
          <a:p>
            <a:pPr indent="-244475" lvl="1" marL="358775" rtl="0" algn="l">
              <a:lnSpc>
                <a:spcPct val="112000"/>
              </a:lnSpc>
              <a:spcBef>
                <a:spcPts val="0"/>
              </a:spcBef>
              <a:spcAft>
                <a:spcPts val="0"/>
              </a:spcAft>
              <a:buSzPts val="1800"/>
              <a:buNone/>
            </a:pPr>
            <a:r>
              <a:t/>
            </a:r>
            <a:endParaRPr/>
          </a:p>
        </p:txBody>
      </p:sp>
      <p:sp>
        <p:nvSpPr>
          <p:cNvPr id="354" name="Google Shape;354;p8"/>
          <p:cNvSpPr txBox="1"/>
          <p:nvPr>
            <p:ph idx="10" type="dt"/>
          </p:nvPr>
        </p:nvSpPr>
        <p:spPr>
          <a:xfrm>
            <a:off x="378984" y="6378907"/>
            <a:ext cx="1440000"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800"/>
              <a:buNone/>
            </a:pPr>
            <a:r>
              <a:rPr lang="de-CH"/>
              <a:t>5. Mai 2025</a:t>
            </a:r>
            <a:endParaRPr/>
          </a:p>
        </p:txBody>
      </p:sp>
      <p:sp>
        <p:nvSpPr>
          <p:cNvPr id="355" name="Google Shape;355;p8"/>
          <p:cNvSpPr txBox="1"/>
          <p:nvPr>
            <p:ph idx="11" type="ftr"/>
          </p:nvPr>
        </p:nvSpPr>
        <p:spPr>
          <a:xfrm>
            <a:off x="5656969" y="6378907"/>
            <a:ext cx="5203032" cy="14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lt1"/>
              </a:buClr>
              <a:buSzPts val="800"/>
              <a:buNone/>
            </a:pPr>
            <a:r>
              <a:rPr lang="de-CH"/>
              <a:t>Theresan Military Academic Forum 2025</a:t>
            </a:r>
            <a:endParaRPr/>
          </a:p>
        </p:txBody>
      </p:sp>
      <p:sp>
        <p:nvSpPr>
          <p:cNvPr id="356" name="Google Shape;356;p8"/>
          <p:cNvSpPr txBox="1"/>
          <p:nvPr>
            <p:ph idx="12" type="sldNum"/>
          </p:nvPr>
        </p:nvSpPr>
        <p:spPr>
          <a:xfrm>
            <a:off x="11244572" y="6378907"/>
            <a:ext cx="571744" cy="144000"/>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lt1"/>
              </a:buClr>
              <a:buSzPts val="800"/>
              <a:buNone/>
            </a:pPr>
            <a:r>
              <a:rPr lang="de-CH"/>
              <a:t>Seite </a:t>
            </a:r>
            <a:fld id="{00000000-1234-1234-1234-123412341234}" type="slidenum">
              <a:rPr lang="de-CH"/>
              <a:t>‹#›</a:t>
            </a:fld>
            <a:r>
              <a:rPr lang="de-CH"/>
              <a:t> </a:t>
            </a:r>
            <a:endParaRPr/>
          </a:p>
        </p:txBody>
      </p:sp>
      <p:pic>
        <p:nvPicPr>
          <p:cNvPr descr="Ein Bild, das draußen, Transport, Gelände, Platane Flugzeug Hobel enthält.&#10;&#10;KI-generierte Inhalte können fehlerhaft sein." id="357" name="Google Shape;357;p8"/>
          <p:cNvPicPr preferRelativeResize="0"/>
          <p:nvPr>
            <p:ph idx="2" type="pic"/>
          </p:nvPr>
        </p:nvPicPr>
        <p:blipFill rotWithShape="1">
          <a:blip r:embed="rId3">
            <a:alphaModFix/>
          </a:blip>
          <a:srcRect b="24431" l="0" r="0" t="15984"/>
          <a:stretch/>
        </p:blipFill>
        <p:spPr>
          <a:xfrm>
            <a:off x="6146316" y="2061296"/>
            <a:ext cx="5670000" cy="4032000"/>
          </a:xfrm>
          <a:prstGeom prst="rect">
            <a:avLst/>
          </a:prstGeom>
          <a:solidFill>
            <a:schemeClr val="lt1"/>
          </a:solidFill>
          <a:ln>
            <a:noFill/>
          </a:ln>
        </p:spPr>
      </p:pic>
      <p:sp>
        <p:nvSpPr>
          <p:cNvPr id="358" name="Google Shape;358;p8"/>
          <p:cNvSpPr txBox="1"/>
          <p:nvPr/>
        </p:nvSpPr>
        <p:spPr>
          <a:xfrm>
            <a:off x="6146316" y="6160920"/>
            <a:ext cx="5619750" cy="150362"/>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Clr>
                <a:schemeClr val="lt1"/>
              </a:buClr>
              <a:buSzPts val="1000"/>
              <a:buFont typeface="Arial"/>
              <a:buNone/>
            </a:pPr>
            <a:r>
              <a:rPr b="0" i="0" lang="de-CH" sz="1000">
                <a:solidFill>
                  <a:schemeClr val="lt1"/>
                </a:solidFill>
                <a:latin typeface="Arial"/>
                <a:ea typeface="Arial"/>
                <a:cs typeface="Arial"/>
                <a:sym typeface="Arial"/>
              </a:rPr>
              <a:t>US Military Picture, U.S. National Agricultural Library. (</a:t>
            </a:r>
            <a:r>
              <a:rPr b="0" i="1" lang="de-CH" sz="1000">
                <a:solidFill>
                  <a:schemeClr val="lt1"/>
                </a:solidFill>
                <a:latin typeface="Arial"/>
                <a:ea typeface="Arial"/>
                <a:cs typeface="Arial"/>
                <a:sym typeface="Arial"/>
              </a:rPr>
              <a:t>From en wiki, uploaded by </a:t>
            </a:r>
            <a:r>
              <a:rPr b="0" i="1" lang="de-CH" sz="1000" u="sng">
                <a:solidFill>
                  <a:schemeClr val="lt1"/>
                </a:solidFill>
                <a:latin typeface="Arial"/>
                <a:ea typeface="Arial"/>
                <a:cs typeface="Arial"/>
                <a:sym typeface="Arial"/>
                <a:hlinkClick r:id="rId4">
                  <a:extLst>
                    <a:ext uri="{A12FA001-AC4F-418D-AE19-62706E023703}">
                      <ahyp:hlinkClr val="tx"/>
                    </a:ext>
                  </a:extLst>
                </a:hlinkClick>
              </a:rPr>
              <a:t>w:user:Achille</a:t>
            </a:r>
            <a:r>
              <a:rPr b="0" i="1" lang="de-CH" sz="1000" u="sng">
                <a:solidFill>
                  <a:schemeClr val="lt1"/>
                </a:solidFill>
                <a:latin typeface="Arial"/>
                <a:ea typeface="Arial"/>
                <a:cs typeface="Arial"/>
                <a:sym typeface="Arial"/>
              </a:rPr>
              <a:t>)</a:t>
            </a:r>
            <a:endParaRPr sz="1000">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chweizer Armee">
  <a:themeElements>
    <a:clrScheme name="Schweizer Armee">
      <a:dk1>
        <a:srgbClr val="1D1D1D"/>
      </a:dk1>
      <a:lt1>
        <a:srgbClr val="FFFFFF"/>
      </a:lt1>
      <a:dk2>
        <a:srgbClr val="565656"/>
      </a:dk2>
      <a:lt2>
        <a:srgbClr val="8E8E8E"/>
      </a:lt2>
      <a:accent1>
        <a:srgbClr val="FF0000"/>
      </a:accent1>
      <a:accent2>
        <a:srgbClr val="4A6525"/>
      </a:accent2>
      <a:accent3>
        <a:srgbClr val="50536A"/>
      </a:accent3>
      <a:accent4>
        <a:srgbClr val="A7181F"/>
      </a:accent4>
      <a:accent5>
        <a:srgbClr val="C85A32"/>
      </a:accent5>
      <a:accent6>
        <a:srgbClr val="7E6561"/>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Schweizer Armee">
      <a:dk1>
        <a:srgbClr val="000000"/>
      </a:dk1>
      <a:lt1>
        <a:srgbClr val="FFFFFF"/>
      </a:lt1>
      <a:dk2>
        <a:srgbClr val="1D1D1D"/>
      </a:dk2>
      <a:lt2>
        <a:srgbClr val="8E8E8E"/>
      </a:lt2>
      <a:accent1>
        <a:srgbClr val="FF0000"/>
      </a:accent1>
      <a:accent2>
        <a:srgbClr val="4A6525"/>
      </a:accent2>
      <a:accent3>
        <a:srgbClr val="50536A"/>
      </a:accent3>
      <a:accent4>
        <a:srgbClr val="A7181F"/>
      </a:accent4>
      <a:accent5>
        <a:srgbClr val="C85A32"/>
      </a:accent5>
      <a:accent6>
        <a:srgbClr val="7E6561"/>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2023-08-17T08:35:47Z</dcterms:created>
  <dc:creator>Mooser Melanie ASTAB</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0x0101000E594130A2AF244FBF3F304D904ED593</vt:lpwstr>
  </property>
  <property fmtid="{D5CDD505-2E9C-101B-9397-08002B2CF9AE}" pid="3" name="MediaServiceImageTags">
    <vt:lpwstr/>
  </property>
</Properties>
</file>