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73" r:id="rId14"/>
    <p:sldId id="272" r:id="rId15"/>
    <p:sldId id="268" r:id="rId16"/>
    <p:sldId id="274" r:id="rId17"/>
    <p:sldId id="275" r:id="rId18"/>
    <p:sldId id="269" r:id="rId19"/>
    <p:sldId id="270" r:id="rId20"/>
    <p:sldId id="271" r:id="rId21"/>
    <p:sldId id="276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646868"/>
    <a:srgbClr val="232B2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E508F5-F3FB-4013-86C8-4A793EE3C802}" type="doc">
      <dgm:prSet loTypeId="urn:microsoft.com/office/officeart/2005/8/layout/chevron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it-IT"/>
        </a:p>
      </dgm:t>
    </dgm:pt>
    <dgm:pt modelId="{C79B9864-0B88-4CB9-956F-09AE7475BB97}">
      <dgm:prSet phldrT="[Testo]" custT="1"/>
      <dgm:spPr/>
      <dgm:t>
        <a:bodyPr/>
        <a:lstStyle/>
        <a:p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Bulwark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FB9150-73F8-41A7-A4E3-7DCA990EE34A}" type="parTrans" cxnId="{56BAF584-E982-4BDE-8A50-5487EEE1CF84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8F01D-EBD0-407D-A458-1632606F577C}" type="sibTrans" cxnId="{56BAF584-E982-4BDE-8A50-5487EEE1CF84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ACC80-E6E0-4BA7-B59D-13ADF9BA67CC}">
      <dgm:prSet phldrT="[Testo]" custT="1"/>
      <dgm:spPr/>
      <dgm:t>
        <a:bodyPr/>
        <a:lstStyle/>
        <a:p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Imperial residence</a:t>
          </a:r>
        </a:p>
      </dgm:t>
    </dgm:pt>
    <dgm:pt modelId="{A63BFFCD-10A5-4D77-A19B-35DC07E03C47}" type="parTrans" cxnId="{C4BF58B5-4D44-4835-9527-814DCA5F2261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6467A-D19E-4413-9C98-E5F3E6A01D04}" type="sibTrans" cxnId="{C4BF58B5-4D44-4835-9527-814DCA5F2261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783088-3343-45E6-A022-E74F618C80B0}">
      <dgm:prSet phldrT="[Testo]" custT="1"/>
      <dgm:spPr/>
      <dgm:t>
        <a:bodyPr/>
        <a:lstStyle/>
        <a:p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Prison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9EA855-6D59-4C40-B10B-54ED17F07609}" type="parTrans" cxnId="{25E94A9F-31C1-4EF9-9E43-73B2E0A8D6C3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95B34-1DAF-46F9-A81C-2FE6A99A7639}" type="sibTrans" cxnId="{25E94A9F-31C1-4EF9-9E43-73B2E0A8D6C3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4EA28-0775-47E6-B8CF-DF654D63A583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Military</a:t>
          </a:r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Academy</a:t>
          </a:r>
        </a:p>
      </dgm:t>
    </dgm:pt>
    <dgm:pt modelId="{6E311493-230E-4F60-8B58-EA64B815BAB5}" type="parTrans" cxnId="{8BAFF23E-E5EE-46E9-A54F-EE690F48996C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A3D6F-0246-45E6-BC60-1D645A71D47E}" type="sibTrans" cxnId="{8BAFF23E-E5EE-46E9-A54F-EE690F48996C}">
      <dgm:prSet/>
      <dgm:spPr/>
      <dgm:t>
        <a:bodyPr/>
        <a:lstStyle/>
        <a:p>
          <a:endParaRPr lang="it-IT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87CC2-19B7-43EF-9E56-7C31E8BF9526}" type="pres">
      <dgm:prSet presAssocID="{5FE508F5-F3FB-4013-86C8-4A793EE3C802}" presName="Name0" presStyleCnt="0">
        <dgm:presLayoutVars>
          <dgm:dir/>
          <dgm:animLvl val="lvl"/>
          <dgm:resizeHandles val="exact"/>
        </dgm:presLayoutVars>
      </dgm:prSet>
      <dgm:spPr/>
    </dgm:pt>
    <dgm:pt modelId="{0CE6B699-F886-4B2B-B7E4-8B94FA258396}" type="pres">
      <dgm:prSet presAssocID="{C79B9864-0B88-4CB9-956F-09AE7475BB9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FF3FCFF-C51C-48BB-A25A-4E2A075DD90C}" type="pres">
      <dgm:prSet presAssocID="{7798F01D-EBD0-407D-A458-1632606F577C}" presName="parTxOnlySpace" presStyleCnt="0"/>
      <dgm:spPr/>
    </dgm:pt>
    <dgm:pt modelId="{1A017DCF-CD62-404E-B187-7BB1235317D8}" type="pres">
      <dgm:prSet presAssocID="{D9BACC80-E6E0-4BA7-B59D-13ADF9BA67C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74EEC49-7D85-4579-877B-982827E946E8}" type="pres">
      <dgm:prSet presAssocID="{A866467A-D19E-4413-9C98-E5F3E6A01D04}" presName="parTxOnlySpace" presStyleCnt="0"/>
      <dgm:spPr/>
    </dgm:pt>
    <dgm:pt modelId="{62407301-A417-4DEA-81FC-FCB5938CC93C}" type="pres">
      <dgm:prSet presAssocID="{7C783088-3343-45E6-A022-E74F618C80B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6C03592-8D04-497A-9C04-4F52F7B8DE14}" type="pres">
      <dgm:prSet presAssocID="{F2995B34-1DAF-46F9-A81C-2FE6A99A7639}" presName="parTxOnlySpace" presStyleCnt="0"/>
      <dgm:spPr/>
    </dgm:pt>
    <dgm:pt modelId="{E1F6684B-4C28-451C-9341-2A0D450DD211}" type="pres">
      <dgm:prSet presAssocID="{D484EA28-0775-47E6-B8CF-DF654D63A58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BAFF23E-E5EE-46E9-A54F-EE690F48996C}" srcId="{5FE508F5-F3FB-4013-86C8-4A793EE3C802}" destId="{D484EA28-0775-47E6-B8CF-DF654D63A583}" srcOrd="3" destOrd="0" parTransId="{6E311493-230E-4F60-8B58-EA64B815BAB5}" sibTransId="{A8BA3D6F-0246-45E6-BC60-1D645A71D47E}"/>
    <dgm:cxn modelId="{E53BF14B-8AF4-47BE-8D5A-54A8DEFCCD83}" type="presOf" srcId="{7C783088-3343-45E6-A022-E74F618C80B0}" destId="{62407301-A417-4DEA-81FC-FCB5938CC93C}" srcOrd="0" destOrd="0" presId="urn:microsoft.com/office/officeart/2005/8/layout/chevron1"/>
    <dgm:cxn modelId="{3F8B5875-23CC-4AAB-B67F-6E58586D51EA}" type="presOf" srcId="{D9BACC80-E6E0-4BA7-B59D-13ADF9BA67CC}" destId="{1A017DCF-CD62-404E-B187-7BB1235317D8}" srcOrd="0" destOrd="0" presId="urn:microsoft.com/office/officeart/2005/8/layout/chevron1"/>
    <dgm:cxn modelId="{56BAF584-E982-4BDE-8A50-5487EEE1CF84}" srcId="{5FE508F5-F3FB-4013-86C8-4A793EE3C802}" destId="{C79B9864-0B88-4CB9-956F-09AE7475BB97}" srcOrd="0" destOrd="0" parTransId="{88FB9150-73F8-41A7-A4E3-7DCA990EE34A}" sibTransId="{7798F01D-EBD0-407D-A458-1632606F577C}"/>
    <dgm:cxn modelId="{25E94A9F-31C1-4EF9-9E43-73B2E0A8D6C3}" srcId="{5FE508F5-F3FB-4013-86C8-4A793EE3C802}" destId="{7C783088-3343-45E6-A022-E74F618C80B0}" srcOrd="2" destOrd="0" parTransId="{BC9EA855-6D59-4C40-B10B-54ED17F07609}" sibTransId="{F2995B34-1DAF-46F9-A81C-2FE6A99A7639}"/>
    <dgm:cxn modelId="{C4BF58B5-4D44-4835-9527-814DCA5F2261}" srcId="{5FE508F5-F3FB-4013-86C8-4A793EE3C802}" destId="{D9BACC80-E6E0-4BA7-B59D-13ADF9BA67CC}" srcOrd="1" destOrd="0" parTransId="{A63BFFCD-10A5-4D77-A19B-35DC07E03C47}" sibTransId="{A866467A-D19E-4413-9C98-E5F3E6A01D04}"/>
    <dgm:cxn modelId="{73F6A2DA-E3C6-43D8-800F-F2C7F6137447}" type="presOf" srcId="{D484EA28-0775-47E6-B8CF-DF654D63A583}" destId="{E1F6684B-4C28-451C-9341-2A0D450DD211}" srcOrd="0" destOrd="0" presId="urn:microsoft.com/office/officeart/2005/8/layout/chevron1"/>
    <dgm:cxn modelId="{3A11FCE9-0128-4D54-B819-8E8207CD9F52}" type="presOf" srcId="{5FE508F5-F3FB-4013-86C8-4A793EE3C802}" destId="{A9987CC2-19B7-43EF-9E56-7C31E8BF9526}" srcOrd="0" destOrd="0" presId="urn:microsoft.com/office/officeart/2005/8/layout/chevron1"/>
    <dgm:cxn modelId="{775B55FA-1BB5-411E-9345-DFB09A96279F}" type="presOf" srcId="{C79B9864-0B88-4CB9-956F-09AE7475BB97}" destId="{0CE6B699-F886-4B2B-B7E4-8B94FA258396}" srcOrd="0" destOrd="0" presId="urn:microsoft.com/office/officeart/2005/8/layout/chevron1"/>
    <dgm:cxn modelId="{C7AD4009-DB37-48FF-965B-AD3E713DBB04}" type="presParOf" srcId="{A9987CC2-19B7-43EF-9E56-7C31E8BF9526}" destId="{0CE6B699-F886-4B2B-B7E4-8B94FA258396}" srcOrd="0" destOrd="0" presId="urn:microsoft.com/office/officeart/2005/8/layout/chevron1"/>
    <dgm:cxn modelId="{59A52594-4792-45AE-94AD-6AA404C4B3A9}" type="presParOf" srcId="{A9987CC2-19B7-43EF-9E56-7C31E8BF9526}" destId="{8FF3FCFF-C51C-48BB-A25A-4E2A075DD90C}" srcOrd="1" destOrd="0" presId="urn:microsoft.com/office/officeart/2005/8/layout/chevron1"/>
    <dgm:cxn modelId="{65C897E1-9A88-4D78-9563-38DEC99A4E30}" type="presParOf" srcId="{A9987CC2-19B7-43EF-9E56-7C31E8BF9526}" destId="{1A017DCF-CD62-404E-B187-7BB1235317D8}" srcOrd="2" destOrd="0" presId="urn:microsoft.com/office/officeart/2005/8/layout/chevron1"/>
    <dgm:cxn modelId="{496791BB-23E1-45A1-A28F-A29E8204D6F5}" type="presParOf" srcId="{A9987CC2-19B7-43EF-9E56-7C31E8BF9526}" destId="{574EEC49-7D85-4579-877B-982827E946E8}" srcOrd="3" destOrd="0" presId="urn:microsoft.com/office/officeart/2005/8/layout/chevron1"/>
    <dgm:cxn modelId="{E3632967-EA52-4960-9D7D-302413F0E238}" type="presParOf" srcId="{A9987CC2-19B7-43EF-9E56-7C31E8BF9526}" destId="{62407301-A417-4DEA-81FC-FCB5938CC93C}" srcOrd="4" destOrd="0" presId="urn:microsoft.com/office/officeart/2005/8/layout/chevron1"/>
    <dgm:cxn modelId="{EFBE40F4-0129-4C34-BC15-5F79DD19995E}" type="presParOf" srcId="{A9987CC2-19B7-43EF-9E56-7C31E8BF9526}" destId="{26C03592-8D04-497A-9C04-4F52F7B8DE14}" srcOrd="5" destOrd="0" presId="urn:microsoft.com/office/officeart/2005/8/layout/chevron1"/>
    <dgm:cxn modelId="{390D74A1-7B62-4E3B-BEE5-385707AC4729}" type="presParOf" srcId="{A9987CC2-19B7-43EF-9E56-7C31E8BF9526}" destId="{E1F6684B-4C28-451C-9341-2A0D450DD21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7E0694-2FF7-42D1-9F09-97E65DC21812}" type="doc">
      <dgm:prSet loTypeId="urn:microsoft.com/office/officeart/2005/8/layout/hierarchy3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it-IT"/>
        </a:p>
      </dgm:t>
    </dgm:pt>
    <dgm:pt modelId="{DC117DAF-4A46-4D6A-8115-97243ED3867D}">
      <dgm:prSet phldrT="[Testo]" custT="1"/>
      <dgm:spPr>
        <a:solidFill>
          <a:srgbClr val="646868"/>
        </a:solidFill>
      </dgm:spPr>
      <dgm:t>
        <a:bodyPr/>
        <a:lstStyle/>
        <a:p>
          <a:r>
            <a:rPr lang="it-IT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Outgoing</a:t>
          </a:r>
          <a:r>
            <a:rPr lang="it-I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possibilities</a:t>
          </a:r>
          <a:r>
            <a:rPr lang="it-I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C1D9CA75-FD28-46CD-8E16-4A35F5AF445B}" type="parTrans" cxnId="{CA3F8DE6-9D81-400E-899E-C259193CDBAD}">
      <dgm:prSet/>
      <dgm:spPr/>
      <dgm:t>
        <a:bodyPr/>
        <a:lstStyle/>
        <a:p>
          <a:endParaRPr lang="it-IT"/>
        </a:p>
      </dgm:t>
    </dgm:pt>
    <dgm:pt modelId="{876467AF-8881-4A3E-A836-F5A321AE7CBA}" type="sibTrans" cxnId="{CA3F8DE6-9D81-400E-899E-C259193CDBAD}">
      <dgm:prSet/>
      <dgm:spPr/>
      <dgm:t>
        <a:bodyPr/>
        <a:lstStyle/>
        <a:p>
          <a:endParaRPr lang="it-IT"/>
        </a:p>
      </dgm:t>
    </dgm:pt>
    <dgm:pt modelId="{FFAC7E88-348D-4048-B126-82B3DB7C32E4}">
      <dgm:prSet phldrT="[Testo]" custT="1"/>
      <dgm:spPr/>
      <dgm:t>
        <a:bodyPr/>
        <a:lstStyle/>
        <a:p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 </a:t>
          </a:r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semesters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B7B21-FDF3-4344-A0FA-F4E553274A50}" type="parTrans" cxnId="{7F57F4F3-6BFE-4227-94E9-23B5F995E8ED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C30699-EDF0-416A-A2BD-B185BBA6D3E3}" type="sibTrans" cxnId="{7F57F4F3-6BFE-4227-94E9-23B5F995E8ED}">
      <dgm:prSet/>
      <dgm:spPr/>
      <dgm:t>
        <a:bodyPr/>
        <a:lstStyle/>
        <a:p>
          <a:endParaRPr lang="it-IT"/>
        </a:p>
      </dgm:t>
    </dgm:pt>
    <dgm:pt modelId="{4FC33001-6D25-4C18-AED7-2377092D55C4}">
      <dgm:prSet phldrT="[Testo]" custT="1"/>
      <dgm:spPr/>
      <dgm:t>
        <a:bodyPr/>
        <a:lstStyle/>
        <a:p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Traineeships</a:t>
          </a:r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on the job</a:t>
          </a:r>
        </a:p>
      </dgm:t>
    </dgm:pt>
    <dgm:pt modelId="{7A86BDA2-CD35-4D02-B156-CF8DD1A3BACE}" type="parTrans" cxnId="{402D6BA8-ACBD-4FAF-BC5C-0D33AB1C139E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9266AB-9CFE-4C37-8E2C-6A8663FC2B9F}" type="sibTrans" cxnId="{402D6BA8-ACBD-4FAF-BC5C-0D33AB1C139E}">
      <dgm:prSet/>
      <dgm:spPr/>
      <dgm:t>
        <a:bodyPr/>
        <a:lstStyle/>
        <a:p>
          <a:endParaRPr lang="it-IT"/>
        </a:p>
      </dgm:t>
    </dgm:pt>
    <dgm:pt modelId="{AB133437-E752-4701-951D-6E128971618F}">
      <dgm:prSet phldrT="[Testo]" custT="1"/>
      <dgm:spPr/>
      <dgm:t>
        <a:bodyPr/>
        <a:lstStyle/>
        <a:p>
          <a:r>
            <a:rPr lang="it-I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Incoming </a:t>
          </a:r>
          <a:r>
            <a:rPr lang="it-IT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possibilities</a:t>
          </a:r>
          <a:endParaRPr lang="it-IT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4BD5D-4B96-4CB3-87D8-2604B912120C}" type="parTrans" cxnId="{C929FBF1-12B5-4AB5-8013-223A4E6D7805}">
      <dgm:prSet/>
      <dgm:spPr/>
      <dgm:t>
        <a:bodyPr/>
        <a:lstStyle/>
        <a:p>
          <a:endParaRPr lang="it-IT"/>
        </a:p>
      </dgm:t>
    </dgm:pt>
    <dgm:pt modelId="{DBAE1C5A-77BE-40D1-BB89-F40D5527244C}" type="sibTrans" cxnId="{C929FBF1-12B5-4AB5-8013-223A4E6D7805}">
      <dgm:prSet/>
      <dgm:spPr/>
      <dgm:t>
        <a:bodyPr/>
        <a:lstStyle/>
        <a:p>
          <a:endParaRPr lang="it-IT"/>
        </a:p>
      </dgm:t>
    </dgm:pt>
    <dgm:pt modelId="{BD6DD14D-95C9-4AAA-9864-E55722629605}">
      <dgm:prSet phldrT="[Testo]" custT="1"/>
      <dgm:spPr/>
      <dgm:t>
        <a:bodyPr/>
        <a:lstStyle/>
        <a:p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 </a:t>
          </a:r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semesters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7AEFA3-C70C-424D-B8A1-FF4E659F11A8}" type="parTrans" cxnId="{9ECA3BD9-AE57-40A1-B2AB-46E21C9B4CE6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11B8BF-6091-439D-BEE3-D8B096EE9F12}" type="sibTrans" cxnId="{9ECA3BD9-AE57-40A1-B2AB-46E21C9B4CE6}">
      <dgm:prSet/>
      <dgm:spPr/>
      <dgm:t>
        <a:bodyPr/>
        <a:lstStyle/>
        <a:p>
          <a:endParaRPr lang="it-IT"/>
        </a:p>
      </dgm:t>
    </dgm:pt>
    <dgm:pt modelId="{253F7FFE-9F25-4AEC-92E7-A7E701E414F6}">
      <dgm:prSet phldrT="[Testo]" custT="1"/>
      <dgm:spPr/>
      <dgm:t>
        <a:bodyPr/>
        <a:lstStyle/>
        <a:p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Thesis </a:t>
          </a:r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preparation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21A920-CE0B-48A6-8CE2-7278C02801F6}" type="parTrans" cxnId="{1F05B272-3457-49CA-B7DD-50D14E94AC4B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75013-4692-4E70-8EB9-7EF79CCE73BF}" type="sibTrans" cxnId="{1F05B272-3457-49CA-B7DD-50D14E94AC4B}">
      <dgm:prSet/>
      <dgm:spPr/>
      <dgm:t>
        <a:bodyPr/>
        <a:lstStyle/>
        <a:p>
          <a:endParaRPr lang="it-IT"/>
        </a:p>
      </dgm:t>
    </dgm:pt>
    <dgm:pt modelId="{201490C4-9578-497D-BB54-91101240B0D9}">
      <dgm:prSet custT="1"/>
      <dgm:spPr/>
      <dgm:t>
        <a:bodyPr/>
        <a:lstStyle/>
        <a:p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Traineeships</a:t>
          </a:r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on the job</a:t>
          </a:r>
        </a:p>
      </dgm:t>
    </dgm:pt>
    <dgm:pt modelId="{BB255292-5688-47FD-BAF9-9A884D2D0166}" type="parTrans" cxnId="{170B2130-0A44-455A-83E1-FC0C32A14A2A}">
      <dgm:prSet/>
      <dgm:spPr/>
      <dgm:t>
        <a:bodyPr/>
        <a:lstStyle/>
        <a:p>
          <a:endParaRPr lang="it-I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BBD6EB-7C00-44F1-A142-2398A9F58C5C}" type="sibTrans" cxnId="{170B2130-0A44-455A-83E1-FC0C32A14A2A}">
      <dgm:prSet/>
      <dgm:spPr/>
      <dgm:t>
        <a:bodyPr/>
        <a:lstStyle/>
        <a:p>
          <a:endParaRPr lang="it-IT"/>
        </a:p>
      </dgm:t>
    </dgm:pt>
    <dgm:pt modelId="{C58BFACE-8B99-4FB4-BDF9-3B04DB8B709F}">
      <dgm:prSet custT="1"/>
      <dgm:spPr/>
      <dgm:t>
        <a:bodyPr/>
        <a:lstStyle/>
        <a:p>
          <a:r>
            <a:rPr lang="it-IT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One week </a:t>
          </a:r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modules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2EEAE-1E9D-441A-AEA2-346ED3B07110}" type="parTrans" cxnId="{069EDD65-A2D9-4DD2-AE82-36EB826464D8}">
      <dgm:prSet/>
      <dgm:spPr/>
      <dgm:t>
        <a:bodyPr/>
        <a:lstStyle/>
        <a:p>
          <a:endParaRPr lang="it-IT"/>
        </a:p>
      </dgm:t>
    </dgm:pt>
    <dgm:pt modelId="{871C8345-BDFA-46D0-B2EF-3D857DC66278}" type="sibTrans" cxnId="{069EDD65-A2D9-4DD2-AE82-36EB826464D8}">
      <dgm:prSet/>
      <dgm:spPr/>
      <dgm:t>
        <a:bodyPr/>
        <a:lstStyle/>
        <a:p>
          <a:endParaRPr lang="it-IT"/>
        </a:p>
      </dgm:t>
    </dgm:pt>
    <dgm:pt modelId="{B811FF74-C04A-4188-BDFB-9DECED6BB628}" type="pres">
      <dgm:prSet presAssocID="{B37E0694-2FF7-42D1-9F09-97E65DC21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3D42B0-4644-4DE4-BFF7-DCB3FED5C58F}" type="pres">
      <dgm:prSet presAssocID="{DC117DAF-4A46-4D6A-8115-97243ED3867D}" presName="root" presStyleCnt="0"/>
      <dgm:spPr/>
    </dgm:pt>
    <dgm:pt modelId="{CF200523-6A25-4C9E-9DD2-EDC5217A12D3}" type="pres">
      <dgm:prSet presAssocID="{DC117DAF-4A46-4D6A-8115-97243ED3867D}" presName="rootComposite" presStyleCnt="0"/>
      <dgm:spPr/>
    </dgm:pt>
    <dgm:pt modelId="{0870A864-A458-49DB-A691-2A1D3DA945DB}" type="pres">
      <dgm:prSet presAssocID="{DC117DAF-4A46-4D6A-8115-97243ED3867D}" presName="rootText" presStyleLbl="node1" presStyleIdx="0" presStyleCnt="2" custLinFactNeighborX="-11775" custLinFactNeighborY="632"/>
      <dgm:spPr/>
    </dgm:pt>
    <dgm:pt modelId="{F5E426FA-DCB1-4E36-96F8-065FC927F782}" type="pres">
      <dgm:prSet presAssocID="{DC117DAF-4A46-4D6A-8115-97243ED3867D}" presName="rootConnector" presStyleLbl="node1" presStyleIdx="0" presStyleCnt="2"/>
      <dgm:spPr/>
    </dgm:pt>
    <dgm:pt modelId="{1E6CE2B9-9134-40C4-B485-A9A38E8D5298}" type="pres">
      <dgm:prSet presAssocID="{DC117DAF-4A46-4D6A-8115-97243ED3867D}" presName="childShape" presStyleCnt="0"/>
      <dgm:spPr/>
    </dgm:pt>
    <dgm:pt modelId="{1A17A9BF-32F7-4F5F-BB00-01F1AF852028}" type="pres">
      <dgm:prSet presAssocID="{47CB7B21-FDF3-4344-A0FA-F4E553274A50}" presName="Name13" presStyleLbl="parChTrans1D2" presStyleIdx="0" presStyleCnt="6"/>
      <dgm:spPr/>
    </dgm:pt>
    <dgm:pt modelId="{8D9DFB8F-AEB5-4848-983E-D0460C2EFCD5}" type="pres">
      <dgm:prSet presAssocID="{FFAC7E88-348D-4048-B126-82B3DB7C32E4}" presName="childText" presStyleLbl="bgAcc1" presStyleIdx="0" presStyleCnt="6" custLinFactNeighborX="-14719" custLinFactNeighborY="632">
        <dgm:presLayoutVars>
          <dgm:bulletEnabled val="1"/>
        </dgm:presLayoutVars>
      </dgm:prSet>
      <dgm:spPr/>
    </dgm:pt>
    <dgm:pt modelId="{C078F062-24A5-4A19-B001-5903C02545CC}" type="pres">
      <dgm:prSet presAssocID="{7A86BDA2-CD35-4D02-B156-CF8DD1A3BACE}" presName="Name13" presStyleLbl="parChTrans1D2" presStyleIdx="1" presStyleCnt="6"/>
      <dgm:spPr/>
    </dgm:pt>
    <dgm:pt modelId="{2B12D654-2AAE-4698-B55D-CCFC4F606888}" type="pres">
      <dgm:prSet presAssocID="{4FC33001-6D25-4C18-AED7-2377092D55C4}" presName="childText" presStyleLbl="bgAcc1" presStyleIdx="1" presStyleCnt="6" custLinFactNeighborX="-14719" custLinFactNeighborY="632">
        <dgm:presLayoutVars>
          <dgm:bulletEnabled val="1"/>
        </dgm:presLayoutVars>
      </dgm:prSet>
      <dgm:spPr/>
    </dgm:pt>
    <dgm:pt modelId="{F5C08360-05E1-4EB4-8FBF-04989C9A7833}" type="pres">
      <dgm:prSet presAssocID="{AB133437-E752-4701-951D-6E128971618F}" presName="root" presStyleCnt="0"/>
      <dgm:spPr/>
    </dgm:pt>
    <dgm:pt modelId="{8B9AC298-9C57-47B5-BBD2-567412091354}" type="pres">
      <dgm:prSet presAssocID="{AB133437-E752-4701-951D-6E128971618F}" presName="rootComposite" presStyleCnt="0"/>
      <dgm:spPr/>
    </dgm:pt>
    <dgm:pt modelId="{1D0D05C0-2F32-4567-848B-FD8936EE6591}" type="pres">
      <dgm:prSet presAssocID="{AB133437-E752-4701-951D-6E128971618F}" presName="rootText" presStyleLbl="node1" presStyleIdx="1" presStyleCnt="2"/>
      <dgm:spPr/>
    </dgm:pt>
    <dgm:pt modelId="{7F2D95A0-289B-4013-8C4B-93B55A662C67}" type="pres">
      <dgm:prSet presAssocID="{AB133437-E752-4701-951D-6E128971618F}" presName="rootConnector" presStyleLbl="node1" presStyleIdx="1" presStyleCnt="2"/>
      <dgm:spPr/>
    </dgm:pt>
    <dgm:pt modelId="{8967F828-CC36-402B-97D0-90780CF87F00}" type="pres">
      <dgm:prSet presAssocID="{AB133437-E752-4701-951D-6E128971618F}" presName="childShape" presStyleCnt="0"/>
      <dgm:spPr/>
    </dgm:pt>
    <dgm:pt modelId="{2C7F08C7-A093-40D1-B96C-97A775692474}" type="pres">
      <dgm:prSet presAssocID="{7C7AEFA3-C70C-424D-B8A1-FF4E659F11A8}" presName="Name13" presStyleLbl="parChTrans1D2" presStyleIdx="2" presStyleCnt="6"/>
      <dgm:spPr/>
    </dgm:pt>
    <dgm:pt modelId="{2A066D83-E69A-496B-8621-0D51FE39CAE2}" type="pres">
      <dgm:prSet presAssocID="{BD6DD14D-95C9-4AAA-9864-E55722629605}" presName="childText" presStyleLbl="bgAcc1" presStyleIdx="2" presStyleCnt="6">
        <dgm:presLayoutVars>
          <dgm:bulletEnabled val="1"/>
        </dgm:presLayoutVars>
      </dgm:prSet>
      <dgm:spPr/>
    </dgm:pt>
    <dgm:pt modelId="{05F28C8F-0E8D-4AFB-A188-6D18EEE38F93}" type="pres">
      <dgm:prSet presAssocID="{BB255292-5688-47FD-BAF9-9A884D2D0166}" presName="Name13" presStyleLbl="parChTrans1D2" presStyleIdx="3" presStyleCnt="6"/>
      <dgm:spPr/>
    </dgm:pt>
    <dgm:pt modelId="{E91493DE-CBE9-43CC-83F6-296C6E531607}" type="pres">
      <dgm:prSet presAssocID="{201490C4-9578-497D-BB54-91101240B0D9}" presName="childText" presStyleLbl="bgAcc1" presStyleIdx="3" presStyleCnt="6">
        <dgm:presLayoutVars>
          <dgm:bulletEnabled val="1"/>
        </dgm:presLayoutVars>
      </dgm:prSet>
      <dgm:spPr/>
    </dgm:pt>
    <dgm:pt modelId="{3D6D460F-F6E6-422F-A315-AC048C4B54AF}" type="pres">
      <dgm:prSet presAssocID="{5821A920-CE0B-48A6-8CE2-7278C02801F6}" presName="Name13" presStyleLbl="parChTrans1D2" presStyleIdx="4" presStyleCnt="6"/>
      <dgm:spPr/>
    </dgm:pt>
    <dgm:pt modelId="{A2FAD213-2547-4928-9891-B920F28C5841}" type="pres">
      <dgm:prSet presAssocID="{253F7FFE-9F25-4AEC-92E7-A7E701E414F6}" presName="childText" presStyleLbl="bgAcc1" presStyleIdx="4" presStyleCnt="6">
        <dgm:presLayoutVars>
          <dgm:bulletEnabled val="1"/>
        </dgm:presLayoutVars>
      </dgm:prSet>
      <dgm:spPr/>
    </dgm:pt>
    <dgm:pt modelId="{08BBCFB8-F6B8-4D21-AA55-EA1C54385D77}" type="pres">
      <dgm:prSet presAssocID="{DA02EEAE-1E9D-441A-AEA2-346ED3B07110}" presName="Name13" presStyleLbl="parChTrans1D2" presStyleIdx="5" presStyleCnt="6"/>
      <dgm:spPr/>
    </dgm:pt>
    <dgm:pt modelId="{202D7604-B6D4-43AF-A37C-61306DBE83A2}" type="pres">
      <dgm:prSet presAssocID="{C58BFACE-8B99-4FB4-BDF9-3B04DB8B709F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3B015611-A895-4E4D-BD63-A1D51113C3D8}" type="presOf" srcId="{4FC33001-6D25-4C18-AED7-2377092D55C4}" destId="{2B12D654-2AAE-4698-B55D-CCFC4F606888}" srcOrd="0" destOrd="0" presId="urn:microsoft.com/office/officeart/2005/8/layout/hierarchy3"/>
    <dgm:cxn modelId="{9506D620-EABC-46BD-9D3C-7E3BD5D74C5F}" type="presOf" srcId="{DC117DAF-4A46-4D6A-8115-97243ED3867D}" destId="{F5E426FA-DCB1-4E36-96F8-065FC927F782}" srcOrd="1" destOrd="0" presId="urn:microsoft.com/office/officeart/2005/8/layout/hierarchy3"/>
    <dgm:cxn modelId="{074D422D-6A7A-4B7C-9C93-BB7CF1187AD5}" type="presOf" srcId="{DA02EEAE-1E9D-441A-AEA2-346ED3B07110}" destId="{08BBCFB8-F6B8-4D21-AA55-EA1C54385D77}" srcOrd="0" destOrd="0" presId="urn:microsoft.com/office/officeart/2005/8/layout/hierarchy3"/>
    <dgm:cxn modelId="{170B2130-0A44-455A-83E1-FC0C32A14A2A}" srcId="{AB133437-E752-4701-951D-6E128971618F}" destId="{201490C4-9578-497D-BB54-91101240B0D9}" srcOrd="1" destOrd="0" parTransId="{BB255292-5688-47FD-BAF9-9A884D2D0166}" sibTransId="{B0BBD6EB-7C00-44F1-A142-2398A9F58C5C}"/>
    <dgm:cxn modelId="{BD7EE437-7CD0-4C12-9E06-2198AB72B54B}" type="presOf" srcId="{B37E0694-2FF7-42D1-9F09-97E65DC21812}" destId="{B811FF74-C04A-4188-BDFB-9DECED6BB628}" srcOrd="0" destOrd="0" presId="urn:microsoft.com/office/officeart/2005/8/layout/hierarchy3"/>
    <dgm:cxn modelId="{1DA6263E-A282-436A-97C6-2FEBFE444909}" type="presOf" srcId="{BD6DD14D-95C9-4AAA-9864-E55722629605}" destId="{2A066D83-E69A-496B-8621-0D51FE39CAE2}" srcOrd="0" destOrd="0" presId="urn:microsoft.com/office/officeart/2005/8/layout/hierarchy3"/>
    <dgm:cxn modelId="{6C24B540-535A-4C19-9B2F-896265F2EAC5}" type="presOf" srcId="{47CB7B21-FDF3-4344-A0FA-F4E553274A50}" destId="{1A17A9BF-32F7-4F5F-BB00-01F1AF852028}" srcOrd="0" destOrd="0" presId="urn:microsoft.com/office/officeart/2005/8/layout/hierarchy3"/>
    <dgm:cxn modelId="{069EDD65-A2D9-4DD2-AE82-36EB826464D8}" srcId="{AB133437-E752-4701-951D-6E128971618F}" destId="{C58BFACE-8B99-4FB4-BDF9-3B04DB8B709F}" srcOrd="3" destOrd="0" parTransId="{DA02EEAE-1E9D-441A-AEA2-346ED3B07110}" sibTransId="{871C8345-BDFA-46D0-B2EF-3D857DC66278}"/>
    <dgm:cxn modelId="{4743B84E-C474-4C76-BBF1-41BF226D90CD}" type="presOf" srcId="{AB133437-E752-4701-951D-6E128971618F}" destId="{1D0D05C0-2F32-4567-848B-FD8936EE6591}" srcOrd="0" destOrd="0" presId="urn:microsoft.com/office/officeart/2005/8/layout/hierarchy3"/>
    <dgm:cxn modelId="{FF60964F-80D2-492C-BA40-6BE712030050}" type="presOf" srcId="{C58BFACE-8B99-4FB4-BDF9-3B04DB8B709F}" destId="{202D7604-B6D4-43AF-A37C-61306DBE83A2}" srcOrd="0" destOrd="0" presId="urn:microsoft.com/office/officeart/2005/8/layout/hierarchy3"/>
    <dgm:cxn modelId="{21BB2250-FD34-4EFA-846D-40CAD2451AB3}" type="presOf" srcId="{DC117DAF-4A46-4D6A-8115-97243ED3867D}" destId="{0870A864-A458-49DB-A691-2A1D3DA945DB}" srcOrd="0" destOrd="0" presId="urn:microsoft.com/office/officeart/2005/8/layout/hierarchy3"/>
    <dgm:cxn modelId="{1F05B272-3457-49CA-B7DD-50D14E94AC4B}" srcId="{AB133437-E752-4701-951D-6E128971618F}" destId="{253F7FFE-9F25-4AEC-92E7-A7E701E414F6}" srcOrd="2" destOrd="0" parTransId="{5821A920-CE0B-48A6-8CE2-7278C02801F6}" sibTransId="{8D075013-4692-4E70-8EB9-7EF79CCE73BF}"/>
    <dgm:cxn modelId="{FB6AD779-6613-446E-87BE-32E9058A90B5}" type="presOf" srcId="{7C7AEFA3-C70C-424D-B8A1-FF4E659F11A8}" destId="{2C7F08C7-A093-40D1-B96C-97A775692474}" srcOrd="0" destOrd="0" presId="urn:microsoft.com/office/officeart/2005/8/layout/hierarchy3"/>
    <dgm:cxn modelId="{B71CCA87-57F7-4CBC-A6CC-19D37C596D39}" type="presOf" srcId="{7A86BDA2-CD35-4D02-B156-CF8DD1A3BACE}" destId="{C078F062-24A5-4A19-B001-5903C02545CC}" srcOrd="0" destOrd="0" presId="urn:microsoft.com/office/officeart/2005/8/layout/hierarchy3"/>
    <dgm:cxn modelId="{1EA1D89D-426E-4421-AC35-E0525059CF4C}" type="presOf" srcId="{BB255292-5688-47FD-BAF9-9A884D2D0166}" destId="{05F28C8F-0E8D-4AFB-A188-6D18EEE38F93}" srcOrd="0" destOrd="0" presId="urn:microsoft.com/office/officeart/2005/8/layout/hierarchy3"/>
    <dgm:cxn modelId="{DBC25FA2-E67E-41FE-9107-CC8810B89AD4}" type="presOf" srcId="{253F7FFE-9F25-4AEC-92E7-A7E701E414F6}" destId="{A2FAD213-2547-4928-9891-B920F28C5841}" srcOrd="0" destOrd="0" presId="urn:microsoft.com/office/officeart/2005/8/layout/hierarchy3"/>
    <dgm:cxn modelId="{402D6BA8-ACBD-4FAF-BC5C-0D33AB1C139E}" srcId="{DC117DAF-4A46-4D6A-8115-97243ED3867D}" destId="{4FC33001-6D25-4C18-AED7-2377092D55C4}" srcOrd="1" destOrd="0" parTransId="{7A86BDA2-CD35-4D02-B156-CF8DD1A3BACE}" sibTransId="{AD9266AB-9CFE-4C37-8E2C-6A8663FC2B9F}"/>
    <dgm:cxn modelId="{E83BE0A9-3A0D-4AC6-8594-243ED551266F}" type="presOf" srcId="{AB133437-E752-4701-951D-6E128971618F}" destId="{7F2D95A0-289B-4013-8C4B-93B55A662C67}" srcOrd="1" destOrd="0" presId="urn:microsoft.com/office/officeart/2005/8/layout/hierarchy3"/>
    <dgm:cxn modelId="{D01900AE-0A1F-44A1-A951-6C2C6693B800}" type="presOf" srcId="{FFAC7E88-348D-4048-B126-82B3DB7C32E4}" destId="{8D9DFB8F-AEB5-4848-983E-D0460C2EFCD5}" srcOrd="0" destOrd="0" presId="urn:microsoft.com/office/officeart/2005/8/layout/hierarchy3"/>
    <dgm:cxn modelId="{9ECA3BD9-AE57-40A1-B2AB-46E21C9B4CE6}" srcId="{AB133437-E752-4701-951D-6E128971618F}" destId="{BD6DD14D-95C9-4AAA-9864-E55722629605}" srcOrd="0" destOrd="0" parTransId="{7C7AEFA3-C70C-424D-B8A1-FF4E659F11A8}" sibTransId="{8511B8BF-6091-439D-BEE3-D8B096EE9F12}"/>
    <dgm:cxn modelId="{CA3F8DE6-9D81-400E-899E-C259193CDBAD}" srcId="{B37E0694-2FF7-42D1-9F09-97E65DC21812}" destId="{DC117DAF-4A46-4D6A-8115-97243ED3867D}" srcOrd="0" destOrd="0" parTransId="{C1D9CA75-FD28-46CD-8E16-4A35F5AF445B}" sibTransId="{876467AF-8881-4A3E-A836-F5A321AE7CBA}"/>
    <dgm:cxn modelId="{D4D3C5E7-CBAF-4960-AE6B-494640995950}" type="presOf" srcId="{5821A920-CE0B-48A6-8CE2-7278C02801F6}" destId="{3D6D460F-F6E6-422F-A315-AC048C4B54AF}" srcOrd="0" destOrd="0" presId="urn:microsoft.com/office/officeart/2005/8/layout/hierarchy3"/>
    <dgm:cxn modelId="{C929FBF1-12B5-4AB5-8013-223A4E6D7805}" srcId="{B37E0694-2FF7-42D1-9F09-97E65DC21812}" destId="{AB133437-E752-4701-951D-6E128971618F}" srcOrd="1" destOrd="0" parTransId="{D8B4BD5D-4B96-4CB3-87D8-2604B912120C}" sibTransId="{DBAE1C5A-77BE-40D1-BB89-F40D5527244C}"/>
    <dgm:cxn modelId="{7F57F4F3-6BFE-4227-94E9-23B5F995E8ED}" srcId="{DC117DAF-4A46-4D6A-8115-97243ED3867D}" destId="{FFAC7E88-348D-4048-B126-82B3DB7C32E4}" srcOrd="0" destOrd="0" parTransId="{47CB7B21-FDF3-4344-A0FA-F4E553274A50}" sibTransId="{A7C30699-EDF0-416A-A2BD-B185BBA6D3E3}"/>
    <dgm:cxn modelId="{024C77FD-4000-4C1A-A478-E9BCACC9BDBF}" type="presOf" srcId="{201490C4-9578-497D-BB54-91101240B0D9}" destId="{E91493DE-CBE9-43CC-83F6-296C6E531607}" srcOrd="0" destOrd="0" presId="urn:microsoft.com/office/officeart/2005/8/layout/hierarchy3"/>
    <dgm:cxn modelId="{1DAD0EDA-59C4-42E6-843B-EB6BD8F352AB}" type="presParOf" srcId="{B811FF74-C04A-4188-BDFB-9DECED6BB628}" destId="{163D42B0-4644-4DE4-BFF7-DCB3FED5C58F}" srcOrd="0" destOrd="0" presId="urn:microsoft.com/office/officeart/2005/8/layout/hierarchy3"/>
    <dgm:cxn modelId="{8B41A859-62B2-4EFF-99A7-A73092163192}" type="presParOf" srcId="{163D42B0-4644-4DE4-BFF7-DCB3FED5C58F}" destId="{CF200523-6A25-4C9E-9DD2-EDC5217A12D3}" srcOrd="0" destOrd="0" presId="urn:microsoft.com/office/officeart/2005/8/layout/hierarchy3"/>
    <dgm:cxn modelId="{965F19F7-A49C-43B8-8F4B-C8CACE5AF0F9}" type="presParOf" srcId="{CF200523-6A25-4C9E-9DD2-EDC5217A12D3}" destId="{0870A864-A458-49DB-A691-2A1D3DA945DB}" srcOrd="0" destOrd="0" presId="urn:microsoft.com/office/officeart/2005/8/layout/hierarchy3"/>
    <dgm:cxn modelId="{58B25A60-9CDB-419F-AB9E-F1F0824A5B5D}" type="presParOf" srcId="{CF200523-6A25-4C9E-9DD2-EDC5217A12D3}" destId="{F5E426FA-DCB1-4E36-96F8-065FC927F782}" srcOrd="1" destOrd="0" presId="urn:microsoft.com/office/officeart/2005/8/layout/hierarchy3"/>
    <dgm:cxn modelId="{E930D49B-17DC-4788-9BD3-BE885315418E}" type="presParOf" srcId="{163D42B0-4644-4DE4-BFF7-DCB3FED5C58F}" destId="{1E6CE2B9-9134-40C4-B485-A9A38E8D5298}" srcOrd="1" destOrd="0" presId="urn:microsoft.com/office/officeart/2005/8/layout/hierarchy3"/>
    <dgm:cxn modelId="{58F0627A-5A7F-472D-BBD5-7488C7FC6F6A}" type="presParOf" srcId="{1E6CE2B9-9134-40C4-B485-A9A38E8D5298}" destId="{1A17A9BF-32F7-4F5F-BB00-01F1AF852028}" srcOrd="0" destOrd="0" presId="urn:microsoft.com/office/officeart/2005/8/layout/hierarchy3"/>
    <dgm:cxn modelId="{406A2383-8222-44F6-9141-60917135F808}" type="presParOf" srcId="{1E6CE2B9-9134-40C4-B485-A9A38E8D5298}" destId="{8D9DFB8F-AEB5-4848-983E-D0460C2EFCD5}" srcOrd="1" destOrd="0" presId="urn:microsoft.com/office/officeart/2005/8/layout/hierarchy3"/>
    <dgm:cxn modelId="{DDCD831B-E0E5-4790-AABB-DC7B2F0FC001}" type="presParOf" srcId="{1E6CE2B9-9134-40C4-B485-A9A38E8D5298}" destId="{C078F062-24A5-4A19-B001-5903C02545CC}" srcOrd="2" destOrd="0" presId="urn:microsoft.com/office/officeart/2005/8/layout/hierarchy3"/>
    <dgm:cxn modelId="{7A43B285-896F-4FE3-9BF1-4A97C0D4D749}" type="presParOf" srcId="{1E6CE2B9-9134-40C4-B485-A9A38E8D5298}" destId="{2B12D654-2AAE-4698-B55D-CCFC4F606888}" srcOrd="3" destOrd="0" presId="urn:microsoft.com/office/officeart/2005/8/layout/hierarchy3"/>
    <dgm:cxn modelId="{F038F75F-19E8-401D-85AD-C7EA33D60397}" type="presParOf" srcId="{B811FF74-C04A-4188-BDFB-9DECED6BB628}" destId="{F5C08360-05E1-4EB4-8FBF-04989C9A7833}" srcOrd="1" destOrd="0" presId="urn:microsoft.com/office/officeart/2005/8/layout/hierarchy3"/>
    <dgm:cxn modelId="{E16D2EFB-6E9B-431C-9B79-5305683FFFE3}" type="presParOf" srcId="{F5C08360-05E1-4EB4-8FBF-04989C9A7833}" destId="{8B9AC298-9C57-47B5-BBD2-567412091354}" srcOrd="0" destOrd="0" presId="urn:microsoft.com/office/officeart/2005/8/layout/hierarchy3"/>
    <dgm:cxn modelId="{67F84AB1-24A2-43BF-A1FC-92E4C31F8C7D}" type="presParOf" srcId="{8B9AC298-9C57-47B5-BBD2-567412091354}" destId="{1D0D05C0-2F32-4567-848B-FD8936EE6591}" srcOrd="0" destOrd="0" presId="urn:microsoft.com/office/officeart/2005/8/layout/hierarchy3"/>
    <dgm:cxn modelId="{0193CF74-CB2A-4570-AB00-95556013F959}" type="presParOf" srcId="{8B9AC298-9C57-47B5-BBD2-567412091354}" destId="{7F2D95A0-289B-4013-8C4B-93B55A662C67}" srcOrd="1" destOrd="0" presId="urn:microsoft.com/office/officeart/2005/8/layout/hierarchy3"/>
    <dgm:cxn modelId="{82B9E6B3-EFDA-4292-9E72-4EF10DF18EF6}" type="presParOf" srcId="{F5C08360-05E1-4EB4-8FBF-04989C9A7833}" destId="{8967F828-CC36-402B-97D0-90780CF87F00}" srcOrd="1" destOrd="0" presId="urn:microsoft.com/office/officeart/2005/8/layout/hierarchy3"/>
    <dgm:cxn modelId="{A69B3068-B2F5-4F26-9282-7070B1C1276D}" type="presParOf" srcId="{8967F828-CC36-402B-97D0-90780CF87F00}" destId="{2C7F08C7-A093-40D1-B96C-97A775692474}" srcOrd="0" destOrd="0" presId="urn:microsoft.com/office/officeart/2005/8/layout/hierarchy3"/>
    <dgm:cxn modelId="{03EDB70C-EA6E-419D-A8CE-6532293DD5E8}" type="presParOf" srcId="{8967F828-CC36-402B-97D0-90780CF87F00}" destId="{2A066D83-E69A-496B-8621-0D51FE39CAE2}" srcOrd="1" destOrd="0" presId="urn:microsoft.com/office/officeart/2005/8/layout/hierarchy3"/>
    <dgm:cxn modelId="{78796FB7-2A1B-4E72-B0D1-9FA7A1F49EBB}" type="presParOf" srcId="{8967F828-CC36-402B-97D0-90780CF87F00}" destId="{05F28C8F-0E8D-4AFB-A188-6D18EEE38F93}" srcOrd="2" destOrd="0" presId="urn:microsoft.com/office/officeart/2005/8/layout/hierarchy3"/>
    <dgm:cxn modelId="{B21DB7FD-3F1D-457B-A930-0323AC019473}" type="presParOf" srcId="{8967F828-CC36-402B-97D0-90780CF87F00}" destId="{E91493DE-CBE9-43CC-83F6-296C6E531607}" srcOrd="3" destOrd="0" presId="urn:microsoft.com/office/officeart/2005/8/layout/hierarchy3"/>
    <dgm:cxn modelId="{219E1F35-F382-4EA7-8657-DCE08367C09B}" type="presParOf" srcId="{8967F828-CC36-402B-97D0-90780CF87F00}" destId="{3D6D460F-F6E6-422F-A315-AC048C4B54AF}" srcOrd="4" destOrd="0" presId="urn:microsoft.com/office/officeart/2005/8/layout/hierarchy3"/>
    <dgm:cxn modelId="{EC985A38-D91E-4694-ACDA-D9F5679E2EA2}" type="presParOf" srcId="{8967F828-CC36-402B-97D0-90780CF87F00}" destId="{A2FAD213-2547-4928-9891-B920F28C5841}" srcOrd="5" destOrd="0" presId="urn:microsoft.com/office/officeart/2005/8/layout/hierarchy3"/>
    <dgm:cxn modelId="{15C83AD8-EAA5-4479-8AC9-D52FDB3E9E07}" type="presParOf" srcId="{8967F828-CC36-402B-97D0-90780CF87F00}" destId="{08BBCFB8-F6B8-4D21-AA55-EA1C54385D77}" srcOrd="6" destOrd="0" presId="urn:microsoft.com/office/officeart/2005/8/layout/hierarchy3"/>
    <dgm:cxn modelId="{80FBBCBE-E5D0-498E-BF84-944542DBB595}" type="presParOf" srcId="{8967F828-CC36-402B-97D0-90780CF87F00}" destId="{202D7604-B6D4-43AF-A37C-61306DBE83A2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E4F3E0-F906-4D8D-9AE7-FB1944301C1E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90CEB6D-5BBA-44DF-AF69-C97BA40D7EBD}">
      <dgm:prSet phldrT="[Testo]"/>
      <dgm:spPr>
        <a:noFill/>
        <a:ln>
          <a:solidFill>
            <a:schemeClr val="bg2"/>
          </a:solidFill>
        </a:ln>
      </dgm:spPr>
      <dgm:t>
        <a:bodyPr/>
        <a:lstStyle/>
        <a:p>
          <a:r>
            <a:rPr lang="it-IT" dirty="0" err="1">
              <a:latin typeface="Times New Roman" panose="02020603050405020304" pitchFamily="18" charset="0"/>
              <a:cs typeface="Times New Roman" panose="02020603050405020304" pitchFamily="18" charset="0"/>
            </a:rPr>
            <a:t>Arrival</a:t>
          </a:r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846EB27-C652-4431-8A29-1FE379DF6D11}" type="parTrans" cxnId="{FDFD633B-2C60-4656-AB3D-217551939AF0}">
      <dgm:prSet/>
      <dgm:spPr/>
      <dgm:t>
        <a:bodyPr/>
        <a:lstStyle/>
        <a:p>
          <a:endParaRPr lang="it-IT"/>
        </a:p>
      </dgm:t>
    </dgm:pt>
    <dgm:pt modelId="{C0801A2B-10F4-415A-88F8-3B425A188783}" type="sibTrans" cxnId="{FDFD633B-2C60-4656-AB3D-217551939AF0}">
      <dgm:prSet/>
      <dgm:spPr>
        <a:solidFill>
          <a:schemeClr val="bg2"/>
        </a:solidFill>
      </dgm:spPr>
      <dgm:t>
        <a:bodyPr/>
        <a:lstStyle/>
        <a:p>
          <a:endParaRPr lang="it-IT"/>
        </a:p>
      </dgm:t>
    </dgm:pt>
    <dgm:pt modelId="{5AC9C983-975F-4115-989E-FE53ED3C3BDF}">
      <dgm:prSet phldrT="[Testo]" custT="1"/>
      <dgm:spPr>
        <a:noFill/>
        <a:ln>
          <a:solidFill>
            <a:schemeClr val="bg2"/>
          </a:solidFill>
        </a:ln>
      </dgm:spPr>
      <dgm:t>
        <a:bodyPr/>
        <a:lstStyle/>
        <a:p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Pick up service</a:t>
          </a:r>
        </a:p>
      </dgm:t>
    </dgm:pt>
    <dgm:pt modelId="{656BED45-132D-4609-BDEB-B995547E331A}" type="parTrans" cxnId="{442463BD-8DA5-4C54-BC05-A0578638709A}">
      <dgm:prSet/>
      <dgm:spPr/>
      <dgm:t>
        <a:bodyPr/>
        <a:lstStyle/>
        <a:p>
          <a:endParaRPr lang="it-IT"/>
        </a:p>
      </dgm:t>
    </dgm:pt>
    <dgm:pt modelId="{778C97C0-4C8C-4F6C-970C-EC91200675AA}" type="sibTrans" cxnId="{442463BD-8DA5-4C54-BC05-A0578638709A}">
      <dgm:prSet/>
      <dgm:spPr>
        <a:solidFill>
          <a:srgbClr val="E6E6E6"/>
        </a:solidFill>
      </dgm:spPr>
      <dgm:t>
        <a:bodyPr/>
        <a:lstStyle/>
        <a:p>
          <a:endParaRPr lang="it-IT"/>
        </a:p>
      </dgm:t>
    </dgm:pt>
    <dgm:pt modelId="{898DD895-5424-4DEF-8FBA-CC86177834BC}">
      <dgm:prSet phldrT="[Testo]" custT="1"/>
      <dgm:spPr>
        <a:noFill/>
        <a:ln>
          <a:solidFill>
            <a:schemeClr val="bg2"/>
          </a:solidFill>
        </a:ln>
      </dgm:spPr>
      <dgm:t>
        <a:bodyPr/>
        <a:lstStyle/>
        <a:p>
          <a:r>
            <a:rPr lang="it-I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Entrance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in the Academy</a:t>
          </a:r>
        </a:p>
      </dgm:t>
    </dgm:pt>
    <dgm:pt modelId="{FA7386BC-BC1E-4CF3-A322-C0016B83007E}" type="parTrans" cxnId="{34EB03EF-B622-4D32-9056-BDC9D6B52CAF}">
      <dgm:prSet/>
      <dgm:spPr/>
      <dgm:t>
        <a:bodyPr/>
        <a:lstStyle/>
        <a:p>
          <a:endParaRPr lang="it-IT"/>
        </a:p>
      </dgm:t>
    </dgm:pt>
    <dgm:pt modelId="{D2FF7937-8D6C-431B-A73E-F68BAF3250B6}" type="sibTrans" cxnId="{34EB03EF-B622-4D32-9056-BDC9D6B52CAF}">
      <dgm:prSet/>
      <dgm:spPr>
        <a:solidFill>
          <a:srgbClr val="E6E6E6"/>
        </a:solidFill>
      </dgm:spPr>
      <dgm:t>
        <a:bodyPr/>
        <a:lstStyle/>
        <a:p>
          <a:endParaRPr lang="it-IT"/>
        </a:p>
      </dgm:t>
    </dgm:pt>
    <dgm:pt modelId="{1862787C-DCEC-4621-AEBE-8DF717C25CAC}">
      <dgm:prSet phldrT="[Testo]" custT="1"/>
      <dgm:spPr>
        <a:noFill/>
        <a:ln>
          <a:solidFill>
            <a:schemeClr val="bg2"/>
          </a:solidFill>
        </a:ln>
      </dgm:spPr>
      <dgm:t>
        <a:bodyPr/>
        <a:lstStyle/>
        <a:p>
          <a:r>
            <a:rPr lang="it-I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Guided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tour</a:t>
          </a:r>
        </a:p>
      </dgm:t>
    </dgm:pt>
    <dgm:pt modelId="{CB67DAE1-B1D9-4086-9A73-C1F2E2E00F52}" type="parTrans" cxnId="{C69F218B-7BD5-40A0-ACB4-B0F538FFC4EA}">
      <dgm:prSet/>
      <dgm:spPr/>
      <dgm:t>
        <a:bodyPr/>
        <a:lstStyle/>
        <a:p>
          <a:endParaRPr lang="it-IT"/>
        </a:p>
      </dgm:t>
    </dgm:pt>
    <dgm:pt modelId="{2E74A60B-CF23-4C14-8999-02C052911B9B}" type="sibTrans" cxnId="{C69F218B-7BD5-40A0-ACB4-B0F538FFC4EA}">
      <dgm:prSet/>
      <dgm:spPr>
        <a:solidFill>
          <a:schemeClr val="bg2"/>
        </a:solidFill>
      </dgm:spPr>
      <dgm:t>
        <a:bodyPr/>
        <a:lstStyle/>
        <a:p>
          <a:endParaRPr lang="it-IT"/>
        </a:p>
      </dgm:t>
    </dgm:pt>
    <dgm:pt modelId="{1BD8595A-CC31-4CF1-816C-E2E8A24D43EA}">
      <dgm:prSet phldrT="[Testo]" custT="1"/>
      <dgm:spPr>
        <a:noFill/>
        <a:ln>
          <a:solidFill>
            <a:schemeClr val="bg2"/>
          </a:solidFill>
        </a:ln>
      </dgm:spPr>
      <dgm:t>
        <a:bodyPr/>
        <a:lstStyle/>
        <a:p>
          <a:r>
            <a:rPr lang="it-I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Useful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details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D988F94-437B-45EC-B05F-4BE39752EF37}" type="parTrans" cxnId="{AAE33338-B9BE-4553-9CB3-EF03425D02B2}">
      <dgm:prSet/>
      <dgm:spPr/>
      <dgm:t>
        <a:bodyPr/>
        <a:lstStyle/>
        <a:p>
          <a:endParaRPr lang="it-IT"/>
        </a:p>
      </dgm:t>
    </dgm:pt>
    <dgm:pt modelId="{7FA8D499-17EB-4BC2-A176-2F99816F0D73}" type="sibTrans" cxnId="{AAE33338-B9BE-4553-9CB3-EF03425D02B2}">
      <dgm:prSet/>
      <dgm:spPr>
        <a:solidFill>
          <a:schemeClr val="bg2"/>
        </a:solidFill>
      </dgm:spPr>
      <dgm:t>
        <a:bodyPr/>
        <a:lstStyle/>
        <a:p>
          <a:endParaRPr lang="it-IT"/>
        </a:p>
      </dgm:t>
    </dgm:pt>
    <dgm:pt modelId="{303EB557-F6AD-4C70-AC9B-FB940F4C75E6}">
      <dgm:prSet phldrT="[Testo]"/>
      <dgm:spPr>
        <a:noFill/>
        <a:ln>
          <a:solidFill>
            <a:schemeClr val="bg2"/>
          </a:solidFill>
        </a:ln>
      </dgm:spPr>
      <dgm:t>
        <a:bodyPr/>
        <a:lstStyle/>
        <a:p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Welcome to the TMA!</a:t>
          </a:r>
        </a:p>
      </dgm:t>
    </dgm:pt>
    <dgm:pt modelId="{B9FBDEAB-7CC1-478B-AEC1-0C8F8127A0F3}" type="parTrans" cxnId="{7B8B3F8F-C31B-4409-BAE0-EA3D9F9DA2E0}">
      <dgm:prSet/>
      <dgm:spPr/>
      <dgm:t>
        <a:bodyPr/>
        <a:lstStyle/>
        <a:p>
          <a:endParaRPr lang="it-IT"/>
        </a:p>
      </dgm:t>
    </dgm:pt>
    <dgm:pt modelId="{54534E68-E07C-49C9-BE10-AA7A1354F2B9}" type="sibTrans" cxnId="{7B8B3F8F-C31B-4409-BAE0-EA3D9F9DA2E0}">
      <dgm:prSet/>
      <dgm:spPr/>
      <dgm:t>
        <a:bodyPr/>
        <a:lstStyle/>
        <a:p>
          <a:endParaRPr lang="it-IT"/>
        </a:p>
      </dgm:t>
    </dgm:pt>
    <dgm:pt modelId="{80009015-A068-4418-8489-6F10D17E5AD9}" type="pres">
      <dgm:prSet presAssocID="{D9E4F3E0-F906-4D8D-9AE7-FB1944301C1E}" presName="diagram" presStyleCnt="0">
        <dgm:presLayoutVars>
          <dgm:dir/>
          <dgm:resizeHandles/>
        </dgm:presLayoutVars>
      </dgm:prSet>
      <dgm:spPr/>
    </dgm:pt>
    <dgm:pt modelId="{A58597BE-A8ED-445C-8BC4-934BA3EE35BF}" type="pres">
      <dgm:prSet presAssocID="{190CEB6D-5BBA-44DF-AF69-C97BA40D7EBD}" presName="firstNode" presStyleLbl="node1" presStyleIdx="0" presStyleCnt="6">
        <dgm:presLayoutVars>
          <dgm:bulletEnabled val="1"/>
        </dgm:presLayoutVars>
      </dgm:prSet>
      <dgm:spPr/>
    </dgm:pt>
    <dgm:pt modelId="{3674FF60-1B6E-4BF1-AA82-A43F6A36628D}" type="pres">
      <dgm:prSet presAssocID="{C0801A2B-10F4-415A-88F8-3B425A188783}" presName="sibTrans" presStyleLbl="sibTrans2D1" presStyleIdx="0" presStyleCnt="5"/>
      <dgm:spPr/>
    </dgm:pt>
    <dgm:pt modelId="{85868F87-7641-4C7F-A7AF-A754A75702C3}" type="pres">
      <dgm:prSet presAssocID="{5AC9C983-975F-4115-989E-FE53ED3C3BDF}" presName="middleNode" presStyleCnt="0"/>
      <dgm:spPr/>
    </dgm:pt>
    <dgm:pt modelId="{F0F63F2F-C81F-49E0-980D-9F0387C0DA28}" type="pres">
      <dgm:prSet presAssocID="{5AC9C983-975F-4115-989E-FE53ED3C3BDF}" presName="padding" presStyleLbl="node1" presStyleIdx="0" presStyleCnt="6"/>
      <dgm:spPr/>
    </dgm:pt>
    <dgm:pt modelId="{81F3221B-3627-4F50-90E9-E7B4A2AE8B93}" type="pres">
      <dgm:prSet presAssocID="{5AC9C983-975F-4115-989E-FE53ED3C3BDF}" presName="shape" presStyleLbl="node1" presStyleIdx="1" presStyleCnt="6">
        <dgm:presLayoutVars>
          <dgm:bulletEnabled val="1"/>
        </dgm:presLayoutVars>
      </dgm:prSet>
      <dgm:spPr/>
    </dgm:pt>
    <dgm:pt modelId="{1CE9C51C-2B84-4389-9C98-F1D4D43501A4}" type="pres">
      <dgm:prSet presAssocID="{778C97C0-4C8C-4F6C-970C-EC91200675AA}" presName="sibTrans" presStyleLbl="sibTrans2D1" presStyleIdx="1" presStyleCnt="5"/>
      <dgm:spPr/>
    </dgm:pt>
    <dgm:pt modelId="{98C32724-1B38-41E9-83A1-A7A4278B2D8E}" type="pres">
      <dgm:prSet presAssocID="{898DD895-5424-4DEF-8FBA-CC86177834BC}" presName="middleNode" presStyleCnt="0"/>
      <dgm:spPr/>
    </dgm:pt>
    <dgm:pt modelId="{066A164F-CF48-4753-A88F-E9C63252B613}" type="pres">
      <dgm:prSet presAssocID="{898DD895-5424-4DEF-8FBA-CC86177834BC}" presName="padding" presStyleLbl="node1" presStyleIdx="1" presStyleCnt="6"/>
      <dgm:spPr/>
    </dgm:pt>
    <dgm:pt modelId="{C3B04830-0CB0-49B1-9181-25CD515F5EE1}" type="pres">
      <dgm:prSet presAssocID="{898DD895-5424-4DEF-8FBA-CC86177834BC}" presName="shape" presStyleLbl="node1" presStyleIdx="2" presStyleCnt="6">
        <dgm:presLayoutVars>
          <dgm:bulletEnabled val="1"/>
        </dgm:presLayoutVars>
      </dgm:prSet>
      <dgm:spPr/>
    </dgm:pt>
    <dgm:pt modelId="{31F77B44-1624-4FE5-9873-C01E97AE96B6}" type="pres">
      <dgm:prSet presAssocID="{D2FF7937-8D6C-431B-A73E-F68BAF3250B6}" presName="sibTrans" presStyleLbl="sibTrans2D1" presStyleIdx="2" presStyleCnt="5"/>
      <dgm:spPr/>
    </dgm:pt>
    <dgm:pt modelId="{89ADBC77-3BF3-4F91-8665-D7DEF2D2DD48}" type="pres">
      <dgm:prSet presAssocID="{1862787C-DCEC-4621-AEBE-8DF717C25CAC}" presName="middleNode" presStyleCnt="0"/>
      <dgm:spPr/>
    </dgm:pt>
    <dgm:pt modelId="{2DA40507-9AFE-4940-B6A1-406B22D71DAB}" type="pres">
      <dgm:prSet presAssocID="{1862787C-DCEC-4621-AEBE-8DF717C25CAC}" presName="padding" presStyleLbl="node1" presStyleIdx="2" presStyleCnt="6"/>
      <dgm:spPr/>
    </dgm:pt>
    <dgm:pt modelId="{0A5FED82-0C76-4B32-BB3F-D1C07483628C}" type="pres">
      <dgm:prSet presAssocID="{1862787C-DCEC-4621-AEBE-8DF717C25CAC}" presName="shape" presStyleLbl="node1" presStyleIdx="3" presStyleCnt="6">
        <dgm:presLayoutVars>
          <dgm:bulletEnabled val="1"/>
        </dgm:presLayoutVars>
      </dgm:prSet>
      <dgm:spPr/>
    </dgm:pt>
    <dgm:pt modelId="{F90B6D00-A4C5-416A-8E9F-C93C13F094F8}" type="pres">
      <dgm:prSet presAssocID="{2E74A60B-CF23-4C14-8999-02C052911B9B}" presName="sibTrans" presStyleLbl="sibTrans2D1" presStyleIdx="3" presStyleCnt="5"/>
      <dgm:spPr/>
    </dgm:pt>
    <dgm:pt modelId="{925DC342-EF54-422C-8796-474904764A2A}" type="pres">
      <dgm:prSet presAssocID="{1BD8595A-CC31-4CF1-816C-E2E8A24D43EA}" presName="middleNode" presStyleCnt="0"/>
      <dgm:spPr/>
    </dgm:pt>
    <dgm:pt modelId="{DC098AE9-F854-40E4-975C-DB9B7AB37962}" type="pres">
      <dgm:prSet presAssocID="{1BD8595A-CC31-4CF1-816C-E2E8A24D43EA}" presName="padding" presStyleLbl="node1" presStyleIdx="3" presStyleCnt="6"/>
      <dgm:spPr/>
    </dgm:pt>
    <dgm:pt modelId="{6D023ADD-F297-4878-AE25-902BC7A7C3CC}" type="pres">
      <dgm:prSet presAssocID="{1BD8595A-CC31-4CF1-816C-E2E8A24D43EA}" presName="shape" presStyleLbl="node1" presStyleIdx="4" presStyleCnt="6">
        <dgm:presLayoutVars>
          <dgm:bulletEnabled val="1"/>
        </dgm:presLayoutVars>
      </dgm:prSet>
      <dgm:spPr/>
    </dgm:pt>
    <dgm:pt modelId="{7F9D22BE-0D5B-4A68-9511-4A0758956328}" type="pres">
      <dgm:prSet presAssocID="{7FA8D499-17EB-4BC2-A176-2F99816F0D73}" presName="sibTrans" presStyleLbl="sibTrans2D1" presStyleIdx="4" presStyleCnt="5"/>
      <dgm:spPr/>
    </dgm:pt>
    <dgm:pt modelId="{B20FEE45-FC3F-4B85-A554-D2CE5668D5B5}" type="pres">
      <dgm:prSet presAssocID="{303EB557-F6AD-4C70-AC9B-FB940F4C75E6}" presName="lastNode" presStyleLbl="node1" presStyleIdx="5" presStyleCnt="6">
        <dgm:presLayoutVars>
          <dgm:bulletEnabled val="1"/>
        </dgm:presLayoutVars>
      </dgm:prSet>
      <dgm:spPr/>
    </dgm:pt>
  </dgm:ptLst>
  <dgm:cxnLst>
    <dgm:cxn modelId="{D9914F09-2F41-4821-9DCA-7EB2BC523621}" type="presOf" srcId="{778C97C0-4C8C-4F6C-970C-EC91200675AA}" destId="{1CE9C51C-2B84-4389-9C98-F1D4D43501A4}" srcOrd="0" destOrd="0" presId="urn:microsoft.com/office/officeart/2005/8/layout/bProcess2"/>
    <dgm:cxn modelId="{E0538837-55E2-4D58-BD43-01B10A355075}" type="presOf" srcId="{D2FF7937-8D6C-431B-A73E-F68BAF3250B6}" destId="{31F77B44-1624-4FE5-9873-C01E97AE96B6}" srcOrd="0" destOrd="0" presId="urn:microsoft.com/office/officeart/2005/8/layout/bProcess2"/>
    <dgm:cxn modelId="{AAE33338-B9BE-4553-9CB3-EF03425D02B2}" srcId="{D9E4F3E0-F906-4D8D-9AE7-FB1944301C1E}" destId="{1BD8595A-CC31-4CF1-816C-E2E8A24D43EA}" srcOrd="4" destOrd="0" parTransId="{1D988F94-437B-45EC-B05F-4BE39752EF37}" sibTransId="{7FA8D499-17EB-4BC2-A176-2F99816F0D73}"/>
    <dgm:cxn modelId="{FDFD633B-2C60-4656-AB3D-217551939AF0}" srcId="{D9E4F3E0-F906-4D8D-9AE7-FB1944301C1E}" destId="{190CEB6D-5BBA-44DF-AF69-C97BA40D7EBD}" srcOrd="0" destOrd="0" parTransId="{4846EB27-C652-4431-8A29-1FE379DF6D11}" sibTransId="{C0801A2B-10F4-415A-88F8-3B425A188783}"/>
    <dgm:cxn modelId="{8FBB7740-1B17-489B-A914-50815C49D5F4}" type="presOf" srcId="{303EB557-F6AD-4C70-AC9B-FB940F4C75E6}" destId="{B20FEE45-FC3F-4B85-A554-D2CE5668D5B5}" srcOrd="0" destOrd="0" presId="urn:microsoft.com/office/officeart/2005/8/layout/bProcess2"/>
    <dgm:cxn modelId="{4A057C44-B4CF-40FF-AB9F-48E01B5E7F74}" type="presOf" srcId="{5AC9C983-975F-4115-989E-FE53ED3C3BDF}" destId="{81F3221B-3627-4F50-90E9-E7B4A2AE8B93}" srcOrd="0" destOrd="0" presId="urn:microsoft.com/office/officeart/2005/8/layout/bProcess2"/>
    <dgm:cxn modelId="{7E9D4245-CD6C-4D22-AAC7-13759AD3EB83}" type="presOf" srcId="{1862787C-DCEC-4621-AEBE-8DF717C25CAC}" destId="{0A5FED82-0C76-4B32-BB3F-D1C07483628C}" srcOrd="0" destOrd="0" presId="urn:microsoft.com/office/officeart/2005/8/layout/bProcess2"/>
    <dgm:cxn modelId="{7D11384E-7116-4A4E-94F8-B571CC583113}" type="presOf" srcId="{D9E4F3E0-F906-4D8D-9AE7-FB1944301C1E}" destId="{80009015-A068-4418-8489-6F10D17E5AD9}" srcOrd="0" destOrd="0" presId="urn:microsoft.com/office/officeart/2005/8/layout/bProcess2"/>
    <dgm:cxn modelId="{14C5AB89-3783-429B-98CB-9037FE6DC205}" type="presOf" srcId="{190CEB6D-5BBA-44DF-AF69-C97BA40D7EBD}" destId="{A58597BE-A8ED-445C-8BC4-934BA3EE35BF}" srcOrd="0" destOrd="0" presId="urn:microsoft.com/office/officeart/2005/8/layout/bProcess2"/>
    <dgm:cxn modelId="{C69F218B-7BD5-40A0-ACB4-B0F538FFC4EA}" srcId="{D9E4F3E0-F906-4D8D-9AE7-FB1944301C1E}" destId="{1862787C-DCEC-4621-AEBE-8DF717C25CAC}" srcOrd="3" destOrd="0" parTransId="{CB67DAE1-B1D9-4086-9A73-C1F2E2E00F52}" sibTransId="{2E74A60B-CF23-4C14-8999-02C052911B9B}"/>
    <dgm:cxn modelId="{7B8B3F8F-C31B-4409-BAE0-EA3D9F9DA2E0}" srcId="{D9E4F3E0-F906-4D8D-9AE7-FB1944301C1E}" destId="{303EB557-F6AD-4C70-AC9B-FB940F4C75E6}" srcOrd="5" destOrd="0" parTransId="{B9FBDEAB-7CC1-478B-AEC1-0C8F8127A0F3}" sibTransId="{54534E68-E07C-49C9-BE10-AA7A1354F2B9}"/>
    <dgm:cxn modelId="{30AAFFA0-F87F-4895-B462-AEAB1B87C9D0}" type="presOf" srcId="{898DD895-5424-4DEF-8FBA-CC86177834BC}" destId="{C3B04830-0CB0-49B1-9181-25CD515F5EE1}" srcOrd="0" destOrd="0" presId="urn:microsoft.com/office/officeart/2005/8/layout/bProcess2"/>
    <dgm:cxn modelId="{A500F6A3-F05F-42F6-872E-09A29580DCCC}" type="presOf" srcId="{C0801A2B-10F4-415A-88F8-3B425A188783}" destId="{3674FF60-1B6E-4BF1-AA82-A43F6A36628D}" srcOrd="0" destOrd="0" presId="urn:microsoft.com/office/officeart/2005/8/layout/bProcess2"/>
    <dgm:cxn modelId="{D50077A8-7CF4-47B9-B3F3-149F7B283752}" type="presOf" srcId="{1BD8595A-CC31-4CF1-816C-E2E8A24D43EA}" destId="{6D023ADD-F297-4878-AE25-902BC7A7C3CC}" srcOrd="0" destOrd="0" presId="urn:microsoft.com/office/officeart/2005/8/layout/bProcess2"/>
    <dgm:cxn modelId="{442463BD-8DA5-4C54-BC05-A0578638709A}" srcId="{D9E4F3E0-F906-4D8D-9AE7-FB1944301C1E}" destId="{5AC9C983-975F-4115-989E-FE53ED3C3BDF}" srcOrd="1" destOrd="0" parTransId="{656BED45-132D-4609-BDEB-B995547E331A}" sibTransId="{778C97C0-4C8C-4F6C-970C-EC91200675AA}"/>
    <dgm:cxn modelId="{E3797FD2-01EC-4143-B420-02121181B1E2}" type="presOf" srcId="{7FA8D499-17EB-4BC2-A176-2F99816F0D73}" destId="{7F9D22BE-0D5B-4A68-9511-4A0758956328}" srcOrd="0" destOrd="0" presId="urn:microsoft.com/office/officeart/2005/8/layout/bProcess2"/>
    <dgm:cxn modelId="{34EB03EF-B622-4D32-9056-BDC9D6B52CAF}" srcId="{D9E4F3E0-F906-4D8D-9AE7-FB1944301C1E}" destId="{898DD895-5424-4DEF-8FBA-CC86177834BC}" srcOrd="2" destOrd="0" parTransId="{FA7386BC-BC1E-4CF3-A322-C0016B83007E}" sibTransId="{D2FF7937-8D6C-431B-A73E-F68BAF3250B6}"/>
    <dgm:cxn modelId="{F73575FD-C334-45AD-9D33-DDDB5D2310EF}" type="presOf" srcId="{2E74A60B-CF23-4C14-8999-02C052911B9B}" destId="{F90B6D00-A4C5-416A-8E9F-C93C13F094F8}" srcOrd="0" destOrd="0" presId="urn:microsoft.com/office/officeart/2005/8/layout/bProcess2"/>
    <dgm:cxn modelId="{DDE67827-D3F7-499B-AB49-5D8CD3955DC8}" type="presParOf" srcId="{80009015-A068-4418-8489-6F10D17E5AD9}" destId="{A58597BE-A8ED-445C-8BC4-934BA3EE35BF}" srcOrd="0" destOrd="0" presId="urn:microsoft.com/office/officeart/2005/8/layout/bProcess2"/>
    <dgm:cxn modelId="{B352CBEA-8590-43AD-B414-CF5C2E6BDD44}" type="presParOf" srcId="{80009015-A068-4418-8489-6F10D17E5AD9}" destId="{3674FF60-1B6E-4BF1-AA82-A43F6A36628D}" srcOrd="1" destOrd="0" presId="urn:microsoft.com/office/officeart/2005/8/layout/bProcess2"/>
    <dgm:cxn modelId="{CEB1FE37-873C-4A1E-A006-342394C00134}" type="presParOf" srcId="{80009015-A068-4418-8489-6F10D17E5AD9}" destId="{85868F87-7641-4C7F-A7AF-A754A75702C3}" srcOrd="2" destOrd="0" presId="urn:microsoft.com/office/officeart/2005/8/layout/bProcess2"/>
    <dgm:cxn modelId="{1D22E734-30D1-4B2D-A3BF-A787242EB818}" type="presParOf" srcId="{85868F87-7641-4C7F-A7AF-A754A75702C3}" destId="{F0F63F2F-C81F-49E0-980D-9F0387C0DA28}" srcOrd="0" destOrd="0" presId="urn:microsoft.com/office/officeart/2005/8/layout/bProcess2"/>
    <dgm:cxn modelId="{2BE83825-AE9D-4F07-92DD-22F665A70720}" type="presParOf" srcId="{85868F87-7641-4C7F-A7AF-A754A75702C3}" destId="{81F3221B-3627-4F50-90E9-E7B4A2AE8B93}" srcOrd="1" destOrd="0" presId="urn:microsoft.com/office/officeart/2005/8/layout/bProcess2"/>
    <dgm:cxn modelId="{AA1F6BD0-7652-4CF3-AE1B-317F198147AC}" type="presParOf" srcId="{80009015-A068-4418-8489-6F10D17E5AD9}" destId="{1CE9C51C-2B84-4389-9C98-F1D4D43501A4}" srcOrd="3" destOrd="0" presId="urn:microsoft.com/office/officeart/2005/8/layout/bProcess2"/>
    <dgm:cxn modelId="{1CED6FF9-9206-44E3-8356-25B7C53F9605}" type="presParOf" srcId="{80009015-A068-4418-8489-6F10D17E5AD9}" destId="{98C32724-1B38-41E9-83A1-A7A4278B2D8E}" srcOrd="4" destOrd="0" presId="urn:microsoft.com/office/officeart/2005/8/layout/bProcess2"/>
    <dgm:cxn modelId="{E619A4A0-8823-4C30-8E8D-6A9A4FC9BE08}" type="presParOf" srcId="{98C32724-1B38-41E9-83A1-A7A4278B2D8E}" destId="{066A164F-CF48-4753-A88F-E9C63252B613}" srcOrd="0" destOrd="0" presId="urn:microsoft.com/office/officeart/2005/8/layout/bProcess2"/>
    <dgm:cxn modelId="{8F62C52F-0CD2-444F-A53A-B3F49FBF2A21}" type="presParOf" srcId="{98C32724-1B38-41E9-83A1-A7A4278B2D8E}" destId="{C3B04830-0CB0-49B1-9181-25CD515F5EE1}" srcOrd="1" destOrd="0" presId="urn:microsoft.com/office/officeart/2005/8/layout/bProcess2"/>
    <dgm:cxn modelId="{AEE4BCAB-CC8F-460C-873B-BF16EA4D802B}" type="presParOf" srcId="{80009015-A068-4418-8489-6F10D17E5AD9}" destId="{31F77B44-1624-4FE5-9873-C01E97AE96B6}" srcOrd="5" destOrd="0" presId="urn:microsoft.com/office/officeart/2005/8/layout/bProcess2"/>
    <dgm:cxn modelId="{07F7FF09-DE84-4F14-8A45-A984B08CD5D7}" type="presParOf" srcId="{80009015-A068-4418-8489-6F10D17E5AD9}" destId="{89ADBC77-3BF3-4F91-8665-D7DEF2D2DD48}" srcOrd="6" destOrd="0" presId="urn:microsoft.com/office/officeart/2005/8/layout/bProcess2"/>
    <dgm:cxn modelId="{3B8CEE27-8866-49D3-A635-83DBF5E54558}" type="presParOf" srcId="{89ADBC77-3BF3-4F91-8665-D7DEF2D2DD48}" destId="{2DA40507-9AFE-4940-B6A1-406B22D71DAB}" srcOrd="0" destOrd="0" presId="urn:microsoft.com/office/officeart/2005/8/layout/bProcess2"/>
    <dgm:cxn modelId="{90448811-B609-46FF-AAAE-6054669B24E8}" type="presParOf" srcId="{89ADBC77-3BF3-4F91-8665-D7DEF2D2DD48}" destId="{0A5FED82-0C76-4B32-BB3F-D1C07483628C}" srcOrd="1" destOrd="0" presId="urn:microsoft.com/office/officeart/2005/8/layout/bProcess2"/>
    <dgm:cxn modelId="{99FFE9A3-3062-46A9-976B-43B119CDB140}" type="presParOf" srcId="{80009015-A068-4418-8489-6F10D17E5AD9}" destId="{F90B6D00-A4C5-416A-8E9F-C93C13F094F8}" srcOrd="7" destOrd="0" presId="urn:microsoft.com/office/officeart/2005/8/layout/bProcess2"/>
    <dgm:cxn modelId="{D00857A1-0EDF-403C-A16A-58674665C5D3}" type="presParOf" srcId="{80009015-A068-4418-8489-6F10D17E5AD9}" destId="{925DC342-EF54-422C-8796-474904764A2A}" srcOrd="8" destOrd="0" presId="urn:microsoft.com/office/officeart/2005/8/layout/bProcess2"/>
    <dgm:cxn modelId="{9157E976-5CDE-4BDA-BF2F-A78AB5D11F6A}" type="presParOf" srcId="{925DC342-EF54-422C-8796-474904764A2A}" destId="{DC098AE9-F854-40E4-975C-DB9B7AB37962}" srcOrd="0" destOrd="0" presId="urn:microsoft.com/office/officeart/2005/8/layout/bProcess2"/>
    <dgm:cxn modelId="{B7894A19-0CB0-4584-873B-858ECE87F3FC}" type="presParOf" srcId="{925DC342-EF54-422C-8796-474904764A2A}" destId="{6D023ADD-F297-4878-AE25-902BC7A7C3CC}" srcOrd="1" destOrd="0" presId="urn:microsoft.com/office/officeart/2005/8/layout/bProcess2"/>
    <dgm:cxn modelId="{17CDB703-5E3F-475B-8E0D-61017CD8C1F8}" type="presParOf" srcId="{80009015-A068-4418-8489-6F10D17E5AD9}" destId="{7F9D22BE-0D5B-4A68-9511-4A0758956328}" srcOrd="9" destOrd="0" presId="urn:microsoft.com/office/officeart/2005/8/layout/bProcess2"/>
    <dgm:cxn modelId="{35EC1893-AAD9-44DD-9E30-943A42D468FF}" type="presParOf" srcId="{80009015-A068-4418-8489-6F10D17E5AD9}" destId="{B20FEE45-FC3F-4B85-A554-D2CE5668D5B5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586D26-524A-4DDD-B605-3C9ACFEA27E0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A442C9B-E2AC-409F-AA1E-D7111C223F3D}">
      <dgm:prSet phldrT="[Testo]"/>
      <dgm:spPr>
        <a:solidFill>
          <a:srgbClr val="646868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Until</a:t>
          </a:r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 7:25 a.m.</a:t>
          </a:r>
        </a:p>
      </dgm:t>
    </dgm:pt>
    <dgm:pt modelId="{7E1A0113-1027-4727-B1E1-7F90E91731F2}" type="parTrans" cxnId="{FF912558-3A08-4C66-9586-9D0241374E52}">
      <dgm:prSet/>
      <dgm:spPr/>
      <dgm:t>
        <a:bodyPr/>
        <a:lstStyle/>
        <a:p>
          <a:endParaRPr lang="it-IT"/>
        </a:p>
      </dgm:t>
    </dgm:pt>
    <dgm:pt modelId="{F876535A-1F4B-4BFB-BA18-1465DE6CB6CF}" type="sibTrans" cxnId="{FF912558-3A08-4C66-9586-9D0241374E52}">
      <dgm:prSet/>
      <dgm:spPr/>
      <dgm:t>
        <a:bodyPr/>
        <a:lstStyle/>
        <a:p>
          <a:endParaRPr lang="it-IT"/>
        </a:p>
      </dgm:t>
    </dgm:pt>
    <dgm:pt modelId="{E203DD42-65FC-412F-969D-7A1403D80673}">
      <dgm:prSet phldrT="[Testo]"/>
      <dgm:spPr/>
      <dgm:t>
        <a:bodyPr/>
        <a:lstStyle/>
        <a:p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Breakfast</a:t>
          </a:r>
        </a:p>
      </dgm:t>
    </dgm:pt>
    <dgm:pt modelId="{94A68169-28A0-4F57-8214-B5B339694F73}" type="parTrans" cxnId="{1E4EF5E0-43B6-4858-8793-02CB24E33A32}">
      <dgm:prSet/>
      <dgm:spPr/>
      <dgm:t>
        <a:bodyPr/>
        <a:lstStyle/>
        <a:p>
          <a:endParaRPr lang="it-IT"/>
        </a:p>
      </dgm:t>
    </dgm:pt>
    <dgm:pt modelId="{84F16799-4463-4495-AA51-5C72443DC645}" type="sibTrans" cxnId="{1E4EF5E0-43B6-4858-8793-02CB24E33A32}">
      <dgm:prSet/>
      <dgm:spPr/>
      <dgm:t>
        <a:bodyPr/>
        <a:lstStyle/>
        <a:p>
          <a:endParaRPr lang="it-IT"/>
        </a:p>
      </dgm:t>
    </dgm:pt>
    <dgm:pt modelId="{DC36467A-159D-4A42-8FCA-DB46B84246F9}">
      <dgm:prSet phldrT="[Testo]"/>
      <dgm:spPr>
        <a:solidFill>
          <a:srgbClr val="646868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7:25 a.m. to 7:45 a.m. ca.</a:t>
          </a:r>
        </a:p>
      </dgm:t>
    </dgm:pt>
    <dgm:pt modelId="{C07540FD-1409-4DB3-A06C-629547325539}" type="parTrans" cxnId="{832F60AE-4903-45C6-B915-B163877998E1}">
      <dgm:prSet/>
      <dgm:spPr/>
      <dgm:t>
        <a:bodyPr/>
        <a:lstStyle/>
        <a:p>
          <a:endParaRPr lang="it-IT"/>
        </a:p>
      </dgm:t>
    </dgm:pt>
    <dgm:pt modelId="{27EB5D0A-CB51-4B82-9695-4363DB40AC80}" type="sibTrans" cxnId="{832F60AE-4903-45C6-B915-B163877998E1}">
      <dgm:prSet/>
      <dgm:spPr/>
      <dgm:t>
        <a:bodyPr/>
        <a:lstStyle/>
        <a:p>
          <a:endParaRPr lang="it-IT"/>
        </a:p>
      </dgm:t>
    </dgm:pt>
    <dgm:pt modelId="{AEC753F1-F3F6-4F85-9F22-D0B57B659AF5}">
      <dgm:prSet phldrT="[Testo]"/>
      <dgm:spPr/>
      <dgm:t>
        <a:bodyPr/>
        <a:lstStyle/>
        <a:p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Roll Call</a:t>
          </a:r>
        </a:p>
      </dgm:t>
    </dgm:pt>
    <dgm:pt modelId="{79A5E173-800B-4BE6-85AA-D2D9FB98A810}" type="parTrans" cxnId="{7D4D0BCE-56D0-44D6-B3A0-4BB48E54C0AB}">
      <dgm:prSet/>
      <dgm:spPr/>
      <dgm:t>
        <a:bodyPr/>
        <a:lstStyle/>
        <a:p>
          <a:endParaRPr lang="it-IT"/>
        </a:p>
      </dgm:t>
    </dgm:pt>
    <dgm:pt modelId="{EBA5CCA0-C561-4BA5-ACA6-743EF3931CB2}" type="sibTrans" cxnId="{7D4D0BCE-56D0-44D6-B3A0-4BB48E54C0AB}">
      <dgm:prSet/>
      <dgm:spPr/>
      <dgm:t>
        <a:bodyPr/>
        <a:lstStyle/>
        <a:p>
          <a:endParaRPr lang="it-IT"/>
        </a:p>
      </dgm:t>
    </dgm:pt>
    <dgm:pt modelId="{62CBD29E-54B1-416B-806B-29A114AB448E}">
      <dgm:prSet phldrT="[Testo]"/>
      <dgm:spPr>
        <a:solidFill>
          <a:srgbClr val="646868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From 7:45 ca.</a:t>
          </a:r>
        </a:p>
      </dgm:t>
    </dgm:pt>
    <dgm:pt modelId="{03594E16-9D38-4ED1-8B2D-BB5112AC8889}" type="parTrans" cxnId="{38D2C52F-AEDE-493D-B21F-7B4CC9FB76F3}">
      <dgm:prSet/>
      <dgm:spPr/>
      <dgm:t>
        <a:bodyPr/>
        <a:lstStyle/>
        <a:p>
          <a:endParaRPr lang="it-IT"/>
        </a:p>
      </dgm:t>
    </dgm:pt>
    <dgm:pt modelId="{945A5441-EEE4-46D1-BB44-135610FC88FF}" type="sibTrans" cxnId="{38D2C52F-AEDE-493D-B21F-7B4CC9FB76F3}">
      <dgm:prSet/>
      <dgm:spPr/>
      <dgm:t>
        <a:bodyPr/>
        <a:lstStyle/>
        <a:p>
          <a:endParaRPr lang="it-IT"/>
        </a:p>
      </dgm:t>
    </dgm:pt>
    <dgm:pt modelId="{10A96C0D-78C7-466A-B57B-E69844E0E24E}">
      <dgm:prSet phldrT="[Testo]"/>
      <dgm:spPr/>
      <dgm:t>
        <a:bodyPr/>
        <a:lstStyle/>
        <a:p>
          <a:r>
            <a:rPr lang="it-IT" dirty="0" err="1">
              <a:latin typeface="Times New Roman" panose="02020603050405020304" pitchFamily="18" charset="0"/>
              <a:cs typeface="Times New Roman" panose="02020603050405020304" pitchFamily="18" charset="0"/>
            </a:rPr>
            <a:t>Lectures</a:t>
          </a:r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 &amp; Courses</a:t>
          </a:r>
        </a:p>
      </dgm:t>
    </dgm:pt>
    <dgm:pt modelId="{F531E683-1891-40E4-91C9-D0F1CD5C5108}" type="parTrans" cxnId="{242C26CE-66E3-42A9-97A0-F4B021BD4472}">
      <dgm:prSet/>
      <dgm:spPr/>
      <dgm:t>
        <a:bodyPr/>
        <a:lstStyle/>
        <a:p>
          <a:endParaRPr lang="it-IT"/>
        </a:p>
      </dgm:t>
    </dgm:pt>
    <dgm:pt modelId="{5C8A7DFF-D256-499E-8B08-AA5CA561CFE9}" type="sibTrans" cxnId="{242C26CE-66E3-42A9-97A0-F4B021BD4472}">
      <dgm:prSet/>
      <dgm:spPr/>
      <dgm:t>
        <a:bodyPr/>
        <a:lstStyle/>
        <a:p>
          <a:endParaRPr lang="it-IT"/>
        </a:p>
      </dgm:t>
    </dgm:pt>
    <dgm:pt modelId="{B1D5A92A-14C6-4BF0-979C-86C09C469BE0}" type="pres">
      <dgm:prSet presAssocID="{F0586D26-524A-4DDD-B605-3C9ACFEA27E0}" presName="Name0" presStyleCnt="0">
        <dgm:presLayoutVars>
          <dgm:dir/>
          <dgm:animLvl val="lvl"/>
          <dgm:resizeHandles val="exact"/>
        </dgm:presLayoutVars>
      </dgm:prSet>
      <dgm:spPr/>
    </dgm:pt>
    <dgm:pt modelId="{C3E986A0-E63C-48CB-B480-46C30A7C3DA1}" type="pres">
      <dgm:prSet presAssocID="{1A442C9B-E2AC-409F-AA1E-D7111C223F3D}" presName="compositeNode" presStyleCnt="0">
        <dgm:presLayoutVars>
          <dgm:bulletEnabled val="1"/>
        </dgm:presLayoutVars>
      </dgm:prSet>
      <dgm:spPr/>
    </dgm:pt>
    <dgm:pt modelId="{0A565303-22D8-4FD5-A847-65C4669D0769}" type="pres">
      <dgm:prSet presAssocID="{1A442C9B-E2AC-409F-AA1E-D7111C223F3D}" presName="bgRect" presStyleLbl="node1" presStyleIdx="0" presStyleCnt="3"/>
      <dgm:spPr/>
    </dgm:pt>
    <dgm:pt modelId="{9C03D0D5-EEF2-429F-9B21-4ED39489BEBD}" type="pres">
      <dgm:prSet presAssocID="{1A442C9B-E2AC-409F-AA1E-D7111C223F3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7F1B021C-0841-4BE9-9ECF-F7D6B8FDF0C4}" type="pres">
      <dgm:prSet presAssocID="{1A442C9B-E2AC-409F-AA1E-D7111C223F3D}" presName="childNode" presStyleLbl="node1" presStyleIdx="0" presStyleCnt="3">
        <dgm:presLayoutVars>
          <dgm:bulletEnabled val="1"/>
        </dgm:presLayoutVars>
      </dgm:prSet>
      <dgm:spPr/>
    </dgm:pt>
    <dgm:pt modelId="{7267D054-EF0A-433B-8D85-A36DA88FC96E}" type="pres">
      <dgm:prSet presAssocID="{F876535A-1F4B-4BFB-BA18-1465DE6CB6CF}" presName="hSp" presStyleCnt="0"/>
      <dgm:spPr/>
    </dgm:pt>
    <dgm:pt modelId="{310163ED-1F07-4B4D-992A-0EA32DBA4B45}" type="pres">
      <dgm:prSet presAssocID="{F876535A-1F4B-4BFB-BA18-1465DE6CB6CF}" presName="vProcSp" presStyleCnt="0"/>
      <dgm:spPr/>
    </dgm:pt>
    <dgm:pt modelId="{D3101771-A666-48E7-9A48-A64DC2B4C76B}" type="pres">
      <dgm:prSet presAssocID="{F876535A-1F4B-4BFB-BA18-1465DE6CB6CF}" presName="vSp1" presStyleCnt="0"/>
      <dgm:spPr/>
    </dgm:pt>
    <dgm:pt modelId="{EB7A4746-580A-4F07-B37E-F1C4A29D316B}" type="pres">
      <dgm:prSet presAssocID="{F876535A-1F4B-4BFB-BA18-1465DE6CB6CF}" presName="simulatedConn" presStyleLbl="solidFgAcc1" presStyleIdx="0" presStyleCnt="2"/>
      <dgm:spPr>
        <a:solidFill>
          <a:srgbClr val="646868"/>
        </a:solidFill>
        <a:ln>
          <a:solidFill>
            <a:srgbClr val="E6E6E6"/>
          </a:solidFill>
        </a:ln>
      </dgm:spPr>
    </dgm:pt>
    <dgm:pt modelId="{D8768455-0C37-4BE0-99F5-5B5A3A39E4EE}" type="pres">
      <dgm:prSet presAssocID="{F876535A-1F4B-4BFB-BA18-1465DE6CB6CF}" presName="vSp2" presStyleCnt="0"/>
      <dgm:spPr/>
    </dgm:pt>
    <dgm:pt modelId="{6A1AC924-F373-4C4C-B0F9-205BCE1ECD79}" type="pres">
      <dgm:prSet presAssocID="{F876535A-1F4B-4BFB-BA18-1465DE6CB6CF}" presName="sibTrans" presStyleCnt="0"/>
      <dgm:spPr/>
    </dgm:pt>
    <dgm:pt modelId="{042DBF63-A974-45D9-B281-CF6B236CDCC3}" type="pres">
      <dgm:prSet presAssocID="{DC36467A-159D-4A42-8FCA-DB46B84246F9}" presName="compositeNode" presStyleCnt="0">
        <dgm:presLayoutVars>
          <dgm:bulletEnabled val="1"/>
        </dgm:presLayoutVars>
      </dgm:prSet>
      <dgm:spPr/>
    </dgm:pt>
    <dgm:pt modelId="{CE82B7BF-9358-4B9F-BC5D-BDADE82579E8}" type="pres">
      <dgm:prSet presAssocID="{DC36467A-159D-4A42-8FCA-DB46B84246F9}" presName="bgRect" presStyleLbl="node1" presStyleIdx="1" presStyleCnt="3"/>
      <dgm:spPr/>
    </dgm:pt>
    <dgm:pt modelId="{AD448C46-D878-4A6F-929A-F3A1EC603C31}" type="pres">
      <dgm:prSet presAssocID="{DC36467A-159D-4A42-8FCA-DB46B84246F9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C9242F1-DD52-4FA8-97CF-FA055FC8A09C}" type="pres">
      <dgm:prSet presAssocID="{DC36467A-159D-4A42-8FCA-DB46B84246F9}" presName="childNode" presStyleLbl="node1" presStyleIdx="1" presStyleCnt="3">
        <dgm:presLayoutVars>
          <dgm:bulletEnabled val="1"/>
        </dgm:presLayoutVars>
      </dgm:prSet>
      <dgm:spPr/>
    </dgm:pt>
    <dgm:pt modelId="{C165AB84-D4ED-4ED4-9749-3ED989BD6957}" type="pres">
      <dgm:prSet presAssocID="{27EB5D0A-CB51-4B82-9695-4363DB40AC80}" presName="hSp" presStyleCnt="0"/>
      <dgm:spPr/>
    </dgm:pt>
    <dgm:pt modelId="{99F836D8-7A22-4947-A61D-D944F98EAA02}" type="pres">
      <dgm:prSet presAssocID="{27EB5D0A-CB51-4B82-9695-4363DB40AC80}" presName="vProcSp" presStyleCnt="0"/>
      <dgm:spPr/>
    </dgm:pt>
    <dgm:pt modelId="{C97AD103-DB5C-4EE1-AD19-355AE72EA028}" type="pres">
      <dgm:prSet presAssocID="{27EB5D0A-CB51-4B82-9695-4363DB40AC80}" presName="vSp1" presStyleCnt="0"/>
      <dgm:spPr/>
    </dgm:pt>
    <dgm:pt modelId="{7AE39937-F9AA-40AB-B57D-934B769D9595}" type="pres">
      <dgm:prSet presAssocID="{27EB5D0A-CB51-4B82-9695-4363DB40AC80}" presName="simulatedConn" presStyleLbl="solidFgAcc1" presStyleIdx="1" presStyleCnt="2"/>
      <dgm:spPr>
        <a:solidFill>
          <a:srgbClr val="646868"/>
        </a:solidFill>
        <a:ln>
          <a:solidFill>
            <a:srgbClr val="E6E6E6"/>
          </a:solidFill>
        </a:ln>
      </dgm:spPr>
    </dgm:pt>
    <dgm:pt modelId="{08131FDE-CEB0-40EC-BC77-F2B6DFB183D7}" type="pres">
      <dgm:prSet presAssocID="{27EB5D0A-CB51-4B82-9695-4363DB40AC80}" presName="vSp2" presStyleCnt="0"/>
      <dgm:spPr/>
    </dgm:pt>
    <dgm:pt modelId="{3EC1ED59-2BA4-4AB4-B502-7BE74B820393}" type="pres">
      <dgm:prSet presAssocID="{27EB5D0A-CB51-4B82-9695-4363DB40AC80}" presName="sibTrans" presStyleCnt="0"/>
      <dgm:spPr/>
    </dgm:pt>
    <dgm:pt modelId="{99105A1B-80F9-4C08-9FE3-1F7B016A4F73}" type="pres">
      <dgm:prSet presAssocID="{62CBD29E-54B1-416B-806B-29A114AB448E}" presName="compositeNode" presStyleCnt="0">
        <dgm:presLayoutVars>
          <dgm:bulletEnabled val="1"/>
        </dgm:presLayoutVars>
      </dgm:prSet>
      <dgm:spPr/>
    </dgm:pt>
    <dgm:pt modelId="{C46EDC47-96AB-47C4-8C53-55EEF5022654}" type="pres">
      <dgm:prSet presAssocID="{62CBD29E-54B1-416B-806B-29A114AB448E}" presName="bgRect" presStyleLbl="node1" presStyleIdx="2" presStyleCnt="3"/>
      <dgm:spPr/>
    </dgm:pt>
    <dgm:pt modelId="{8465668B-C9B5-4A32-8DEA-E4EB41144366}" type="pres">
      <dgm:prSet presAssocID="{62CBD29E-54B1-416B-806B-29A114AB448E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C51FB27-A204-4268-BFF9-90B8171EF213}" type="pres">
      <dgm:prSet presAssocID="{62CBD29E-54B1-416B-806B-29A114AB448E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FBB80E11-1700-43FA-B9B2-E33AA4F3CCC2}" type="presOf" srcId="{F0586D26-524A-4DDD-B605-3C9ACFEA27E0}" destId="{B1D5A92A-14C6-4BF0-979C-86C09C469BE0}" srcOrd="0" destOrd="0" presId="urn:microsoft.com/office/officeart/2005/8/layout/hProcess7"/>
    <dgm:cxn modelId="{21716E25-4854-4060-B713-ED5F32A82074}" type="presOf" srcId="{1A442C9B-E2AC-409F-AA1E-D7111C223F3D}" destId="{9C03D0D5-EEF2-429F-9B21-4ED39489BEBD}" srcOrd="1" destOrd="0" presId="urn:microsoft.com/office/officeart/2005/8/layout/hProcess7"/>
    <dgm:cxn modelId="{283A6E26-43CB-4BF3-8FCA-47A12DDAEAD5}" type="presOf" srcId="{62CBD29E-54B1-416B-806B-29A114AB448E}" destId="{C46EDC47-96AB-47C4-8C53-55EEF5022654}" srcOrd="0" destOrd="0" presId="urn:microsoft.com/office/officeart/2005/8/layout/hProcess7"/>
    <dgm:cxn modelId="{38D2C52F-AEDE-493D-B21F-7B4CC9FB76F3}" srcId="{F0586D26-524A-4DDD-B605-3C9ACFEA27E0}" destId="{62CBD29E-54B1-416B-806B-29A114AB448E}" srcOrd="2" destOrd="0" parTransId="{03594E16-9D38-4ED1-8B2D-BB5112AC8889}" sibTransId="{945A5441-EEE4-46D1-BB44-135610FC88FF}"/>
    <dgm:cxn modelId="{B367843A-1139-4ECF-A16D-D2E76BFF2FBA}" type="presOf" srcId="{1A442C9B-E2AC-409F-AA1E-D7111C223F3D}" destId="{0A565303-22D8-4FD5-A847-65C4669D0769}" srcOrd="0" destOrd="0" presId="urn:microsoft.com/office/officeart/2005/8/layout/hProcess7"/>
    <dgm:cxn modelId="{F47E2A3B-D3E3-431F-9066-91065AFA06D7}" type="presOf" srcId="{AEC753F1-F3F6-4F85-9F22-D0B57B659AF5}" destId="{3C9242F1-DD52-4FA8-97CF-FA055FC8A09C}" srcOrd="0" destOrd="0" presId="urn:microsoft.com/office/officeart/2005/8/layout/hProcess7"/>
    <dgm:cxn modelId="{7EC9BD49-EDB7-447E-9493-0C765DA94C0D}" type="presOf" srcId="{10A96C0D-78C7-466A-B57B-E69844E0E24E}" destId="{FC51FB27-A204-4268-BFF9-90B8171EF213}" srcOrd="0" destOrd="0" presId="urn:microsoft.com/office/officeart/2005/8/layout/hProcess7"/>
    <dgm:cxn modelId="{BD30F04F-6620-44CE-BB57-E3FF6BE1EA31}" type="presOf" srcId="{DC36467A-159D-4A42-8FCA-DB46B84246F9}" destId="{CE82B7BF-9358-4B9F-BC5D-BDADE82579E8}" srcOrd="0" destOrd="0" presId="urn:microsoft.com/office/officeart/2005/8/layout/hProcess7"/>
    <dgm:cxn modelId="{FF912558-3A08-4C66-9586-9D0241374E52}" srcId="{F0586D26-524A-4DDD-B605-3C9ACFEA27E0}" destId="{1A442C9B-E2AC-409F-AA1E-D7111C223F3D}" srcOrd="0" destOrd="0" parTransId="{7E1A0113-1027-4727-B1E1-7F90E91731F2}" sibTransId="{F876535A-1F4B-4BFB-BA18-1465DE6CB6CF}"/>
    <dgm:cxn modelId="{80F95A7D-A790-4E7B-BFED-1E35076F0826}" type="presOf" srcId="{62CBD29E-54B1-416B-806B-29A114AB448E}" destId="{8465668B-C9B5-4A32-8DEA-E4EB41144366}" srcOrd="1" destOrd="0" presId="urn:microsoft.com/office/officeart/2005/8/layout/hProcess7"/>
    <dgm:cxn modelId="{BD01959E-A420-44C9-9D7E-5E498DBFA8B9}" type="presOf" srcId="{DC36467A-159D-4A42-8FCA-DB46B84246F9}" destId="{AD448C46-D878-4A6F-929A-F3A1EC603C31}" srcOrd="1" destOrd="0" presId="urn:microsoft.com/office/officeart/2005/8/layout/hProcess7"/>
    <dgm:cxn modelId="{832F60AE-4903-45C6-B915-B163877998E1}" srcId="{F0586D26-524A-4DDD-B605-3C9ACFEA27E0}" destId="{DC36467A-159D-4A42-8FCA-DB46B84246F9}" srcOrd="1" destOrd="0" parTransId="{C07540FD-1409-4DB3-A06C-629547325539}" sibTransId="{27EB5D0A-CB51-4B82-9695-4363DB40AC80}"/>
    <dgm:cxn modelId="{78781FBB-8602-4EE6-A3C4-B6EDC2C40D3F}" type="presOf" srcId="{E203DD42-65FC-412F-969D-7A1403D80673}" destId="{7F1B021C-0841-4BE9-9ECF-F7D6B8FDF0C4}" srcOrd="0" destOrd="0" presId="urn:microsoft.com/office/officeart/2005/8/layout/hProcess7"/>
    <dgm:cxn modelId="{7D4D0BCE-56D0-44D6-B3A0-4BB48E54C0AB}" srcId="{DC36467A-159D-4A42-8FCA-DB46B84246F9}" destId="{AEC753F1-F3F6-4F85-9F22-D0B57B659AF5}" srcOrd="0" destOrd="0" parTransId="{79A5E173-800B-4BE6-85AA-D2D9FB98A810}" sibTransId="{EBA5CCA0-C561-4BA5-ACA6-743EF3931CB2}"/>
    <dgm:cxn modelId="{242C26CE-66E3-42A9-97A0-F4B021BD4472}" srcId="{62CBD29E-54B1-416B-806B-29A114AB448E}" destId="{10A96C0D-78C7-466A-B57B-E69844E0E24E}" srcOrd="0" destOrd="0" parTransId="{F531E683-1891-40E4-91C9-D0F1CD5C5108}" sibTransId="{5C8A7DFF-D256-499E-8B08-AA5CA561CFE9}"/>
    <dgm:cxn modelId="{1E4EF5E0-43B6-4858-8793-02CB24E33A32}" srcId="{1A442C9B-E2AC-409F-AA1E-D7111C223F3D}" destId="{E203DD42-65FC-412F-969D-7A1403D80673}" srcOrd="0" destOrd="0" parTransId="{94A68169-28A0-4F57-8214-B5B339694F73}" sibTransId="{84F16799-4463-4495-AA51-5C72443DC645}"/>
    <dgm:cxn modelId="{DEF29C3C-34E4-4AEB-9198-7B72E9F3D6A8}" type="presParOf" srcId="{B1D5A92A-14C6-4BF0-979C-86C09C469BE0}" destId="{C3E986A0-E63C-48CB-B480-46C30A7C3DA1}" srcOrd="0" destOrd="0" presId="urn:microsoft.com/office/officeart/2005/8/layout/hProcess7"/>
    <dgm:cxn modelId="{8CA62E02-D5F5-4EEC-B00B-9DAAC24FF53D}" type="presParOf" srcId="{C3E986A0-E63C-48CB-B480-46C30A7C3DA1}" destId="{0A565303-22D8-4FD5-A847-65C4669D0769}" srcOrd="0" destOrd="0" presId="urn:microsoft.com/office/officeart/2005/8/layout/hProcess7"/>
    <dgm:cxn modelId="{8CCA5423-34BE-4AAC-8D58-59F9E665146E}" type="presParOf" srcId="{C3E986A0-E63C-48CB-B480-46C30A7C3DA1}" destId="{9C03D0D5-EEF2-429F-9B21-4ED39489BEBD}" srcOrd="1" destOrd="0" presId="urn:microsoft.com/office/officeart/2005/8/layout/hProcess7"/>
    <dgm:cxn modelId="{DF08CC5D-B9D7-498F-A27C-C9B9E208C33C}" type="presParOf" srcId="{C3E986A0-E63C-48CB-B480-46C30A7C3DA1}" destId="{7F1B021C-0841-4BE9-9ECF-F7D6B8FDF0C4}" srcOrd="2" destOrd="0" presId="urn:microsoft.com/office/officeart/2005/8/layout/hProcess7"/>
    <dgm:cxn modelId="{B2F629E3-A5E6-44B1-A3FB-11FF3B818BF0}" type="presParOf" srcId="{B1D5A92A-14C6-4BF0-979C-86C09C469BE0}" destId="{7267D054-EF0A-433B-8D85-A36DA88FC96E}" srcOrd="1" destOrd="0" presId="urn:microsoft.com/office/officeart/2005/8/layout/hProcess7"/>
    <dgm:cxn modelId="{85E7CA9E-2C7E-4302-A608-E3F298C87310}" type="presParOf" srcId="{B1D5A92A-14C6-4BF0-979C-86C09C469BE0}" destId="{310163ED-1F07-4B4D-992A-0EA32DBA4B45}" srcOrd="2" destOrd="0" presId="urn:microsoft.com/office/officeart/2005/8/layout/hProcess7"/>
    <dgm:cxn modelId="{3C9514D3-FB46-4D6A-BEB3-2AFB11C41A39}" type="presParOf" srcId="{310163ED-1F07-4B4D-992A-0EA32DBA4B45}" destId="{D3101771-A666-48E7-9A48-A64DC2B4C76B}" srcOrd="0" destOrd="0" presId="urn:microsoft.com/office/officeart/2005/8/layout/hProcess7"/>
    <dgm:cxn modelId="{40B8D005-0837-47D1-BD75-925A96D14CB3}" type="presParOf" srcId="{310163ED-1F07-4B4D-992A-0EA32DBA4B45}" destId="{EB7A4746-580A-4F07-B37E-F1C4A29D316B}" srcOrd="1" destOrd="0" presId="urn:microsoft.com/office/officeart/2005/8/layout/hProcess7"/>
    <dgm:cxn modelId="{D6AA60B6-6838-4045-A3BE-6C8BF02ED1B4}" type="presParOf" srcId="{310163ED-1F07-4B4D-992A-0EA32DBA4B45}" destId="{D8768455-0C37-4BE0-99F5-5B5A3A39E4EE}" srcOrd="2" destOrd="0" presId="urn:microsoft.com/office/officeart/2005/8/layout/hProcess7"/>
    <dgm:cxn modelId="{3081E19D-99B0-4EAF-9DBF-0CBD93AD85D7}" type="presParOf" srcId="{B1D5A92A-14C6-4BF0-979C-86C09C469BE0}" destId="{6A1AC924-F373-4C4C-B0F9-205BCE1ECD79}" srcOrd="3" destOrd="0" presId="urn:microsoft.com/office/officeart/2005/8/layout/hProcess7"/>
    <dgm:cxn modelId="{B58735B5-2F0C-4568-8535-D1E0510590A5}" type="presParOf" srcId="{B1D5A92A-14C6-4BF0-979C-86C09C469BE0}" destId="{042DBF63-A974-45D9-B281-CF6B236CDCC3}" srcOrd="4" destOrd="0" presId="urn:microsoft.com/office/officeart/2005/8/layout/hProcess7"/>
    <dgm:cxn modelId="{05980E61-2715-4CF7-9A6D-270781A3F195}" type="presParOf" srcId="{042DBF63-A974-45D9-B281-CF6B236CDCC3}" destId="{CE82B7BF-9358-4B9F-BC5D-BDADE82579E8}" srcOrd="0" destOrd="0" presId="urn:microsoft.com/office/officeart/2005/8/layout/hProcess7"/>
    <dgm:cxn modelId="{4B6451D0-7628-4779-9AA6-A9BEF7A13AC1}" type="presParOf" srcId="{042DBF63-A974-45D9-B281-CF6B236CDCC3}" destId="{AD448C46-D878-4A6F-929A-F3A1EC603C31}" srcOrd="1" destOrd="0" presId="urn:microsoft.com/office/officeart/2005/8/layout/hProcess7"/>
    <dgm:cxn modelId="{A35C3D38-660F-4FCB-85A3-8AD9F27DE6F8}" type="presParOf" srcId="{042DBF63-A974-45D9-B281-CF6B236CDCC3}" destId="{3C9242F1-DD52-4FA8-97CF-FA055FC8A09C}" srcOrd="2" destOrd="0" presId="urn:microsoft.com/office/officeart/2005/8/layout/hProcess7"/>
    <dgm:cxn modelId="{BB611C3D-F85F-4367-A24A-FF955AF9C8F8}" type="presParOf" srcId="{B1D5A92A-14C6-4BF0-979C-86C09C469BE0}" destId="{C165AB84-D4ED-4ED4-9749-3ED989BD6957}" srcOrd="5" destOrd="0" presId="urn:microsoft.com/office/officeart/2005/8/layout/hProcess7"/>
    <dgm:cxn modelId="{4F388CCF-8E06-409E-A270-5724A4ECDF0E}" type="presParOf" srcId="{B1D5A92A-14C6-4BF0-979C-86C09C469BE0}" destId="{99F836D8-7A22-4947-A61D-D944F98EAA02}" srcOrd="6" destOrd="0" presId="urn:microsoft.com/office/officeart/2005/8/layout/hProcess7"/>
    <dgm:cxn modelId="{3653B47D-A433-4B32-B0EB-705B743B5B34}" type="presParOf" srcId="{99F836D8-7A22-4947-A61D-D944F98EAA02}" destId="{C97AD103-DB5C-4EE1-AD19-355AE72EA028}" srcOrd="0" destOrd="0" presId="urn:microsoft.com/office/officeart/2005/8/layout/hProcess7"/>
    <dgm:cxn modelId="{3CE600B4-BDD2-4A32-A434-41870BF419A1}" type="presParOf" srcId="{99F836D8-7A22-4947-A61D-D944F98EAA02}" destId="{7AE39937-F9AA-40AB-B57D-934B769D9595}" srcOrd="1" destOrd="0" presId="urn:microsoft.com/office/officeart/2005/8/layout/hProcess7"/>
    <dgm:cxn modelId="{2BADBBBF-8E47-4361-B429-F092772814A8}" type="presParOf" srcId="{99F836D8-7A22-4947-A61D-D944F98EAA02}" destId="{08131FDE-CEB0-40EC-BC77-F2B6DFB183D7}" srcOrd="2" destOrd="0" presId="urn:microsoft.com/office/officeart/2005/8/layout/hProcess7"/>
    <dgm:cxn modelId="{9B04069F-02FA-4447-8410-D7FDAE342DE0}" type="presParOf" srcId="{B1D5A92A-14C6-4BF0-979C-86C09C469BE0}" destId="{3EC1ED59-2BA4-4AB4-B502-7BE74B820393}" srcOrd="7" destOrd="0" presId="urn:microsoft.com/office/officeart/2005/8/layout/hProcess7"/>
    <dgm:cxn modelId="{B4F829B7-4BEE-437C-ADD1-A4CD58F28994}" type="presParOf" srcId="{B1D5A92A-14C6-4BF0-979C-86C09C469BE0}" destId="{99105A1B-80F9-4C08-9FE3-1F7B016A4F73}" srcOrd="8" destOrd="0" presId="urn:microsoft.com/office/officeart/2005/8/layout/hProcess7"/>
    <dgm:cxn modelId="{528D0267-4989-4FD1-B7A5-76F7558E5636}" type="presParOf" srcId="{99105A1B-80F9-4C08-9FE3-1F7B016A4F73}" destId="{C46EDC47-96AB-47C4-8C53-55EEF5022654}" srcOrd="0" destOrd="0" presId="urn:microsoft.com/office/officeart/2005/8/layout/hProcess7"/>
    <dgm:cxn modelId="{40A16ED3-5454-4CFC-BC41-9E8D4443DC0D}" type="presParOf" srcId="{99105A1B-80F9-4C08-9FE3-1F7B016A4F73}" destId="{8465668B-C9B5-4A32-8DEA-E4EB41144366}" srcOrd="1" destOrd="0" presId="urn:microsoft.com/office/officeart/2005/8/layout/hProcess7"/>
    <dgm:cxn modelId="{B75196A8-88C1-4031-BA57-63103EBB3558}" type="presParOf" srcId="{99105A1B-80F9-4C08-9FE3-1F7B016A4F73}" destId="{FC51FB27-A204-4268-BFF9-90B8171EF21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3143A-CBFA-487D-B478-11FD45D85627}" type="doc">
      <dgm:prSet loTypeId="urn:microsoft.com/office/officeart/2005/8/layout/gear1" loCatId="cycle" qsTypeId="urn:microsoft.com/office/officeart/2005/8/quickstyle/simple1" qsCatId="simple" csTypeId="urn:microsoft.com/office/officeart/2005/8/colors/accent3_4" csCatId="accent3" phldr="1"/>
      <dgm:spPr/>
    </dgm:pt>
    <dgm:pt modelId="{E10CF3C7-26D5-444D-BB43-33AE194ADD5C}">
      <dgm:prSet phldrT="[Testo]"/>
      <dgm:spPr/>
      <dgm:t>
        <a:bodyPr/>
        <a:lstStyle/>
        <a:p>
          <a:r>
            <a:rPr lang="it-IT" b="1" dirty="0"/>
            <a:t>Application and </a:t>
          </a:r>
          <a:r>
            <a:rPr lang="it-IT" b="1" dirty="0" err="1"/>
            <a:t>dedication</a:t>
          </a:r>
          <a:endParaRPr lang="it-IT" b="1" dirty="0"/>
        </a:p>
      </dgm:t>
    </dgm:pt>
    <dgm:pt modelId="{67ED3B73-E792-473B-A45A-39549A5F291A}" type="parTrans" cxnId="{16425DB4-55D9-4927-8A82-97D292FB4D68}">
      <dgm:prSet/>
      <dgm:spPr/>
      <dgm:t>
        <a:bodyPr/>
        <a:lstStyle/>
        <a:p>
          <a:endParaRPr lang="it-IT"/>
        </a:p>
      </dgm:t>
    </dgm:pt>
    <dgm:pt modelId="{2B9AC59B-DAE7-4578-93CC-D2D26AD1A62A}" type="sibTrans" cxnId="{16425DB4-55D9-4927-8A82-97D292FB4D68}">
      <dgm:prSet/>
      <dgm:spPr/>
      <dgm:t>
        <a:bodyPr/>
        <a:lstStyle/>
        <a:p>
          <a:endParaRPr lang="it-IT"/>
        </a:p>
      </dgm:t>
    </dgm:pt>
    <dgm:pt modelId="{598B7B9F-4854-4C28-9059-6BB0CB997EF7}">
      <dgm:prSet phldrT="[Testo]" custT="1"/>
      <dgm:spPr/>
      <dgm:t>
        <a:bodyPr/>
        <a:lstStyle/>
        <a:p>
          <a:r>
            <a:rPr lang="it-IT" sz="1100" b="1" dirty="0" err="1"/>
            <a:t>Academic</a:t>
          </a:r>
          <a:r>
            <a:rPr lang="it-IT" sz="1100" b="1" dirty="0"/>
            <a:t> </a:t>
          </a:r>
          <a:r>
            <a:rPr lang="it-IT" sz="1100" b="1" dirty="0" err="1"/>
            <a:t>formation</a:t>
          </a:r>
          <a:endParaRPr lang="it-IT" sz="1100" b="1" dirty="0"/>
        </a:p>
      </dgm:t>
    </dgm:pt>
    <dgm:pt modelId="{1625E220-2C5C-4EBC-833B-75F15692893D}" type="parTrans" cxnId="{41496941-A772-4EC8-A10C-7C69CA950CCC}">
      <dgm:prSet/>
      <dgm:spPr/>
      <dgm:t>
        <a:bodyPr/>
        <a:lstStyle/>
        <a:p>
          <a:endParaRPr lang="it-IT"/>
        </a:p>
      </dgm:t>
    </dgm:pt>
    <dgm:pt modelId="{0ACA4145-10D8-444D-A904-6836DE24E1EC}" type="sibTrans" cxnId="{41496941-A772-4EC8-A10C-7C69CA950CCC}">
      <dgm:prSet/>
      <dgm:spPr/>
      <dgm:t>
        <a:bodyPr/>
        <a:lstStyle/>
        <a:p>
          <a:endParaRPr lang="it-IT"/>
        </a:p>
      </dgm:t>
    </dgm:pt>
    <dgm:pt modelId="{F91759FD-CB0D-4831-97FF-EF2AE60FD2F5}">
      <dgm:prSet phldrT="[Testo]" custT="1"/>
      <dgm:spPr/>
      <dgm:t>
        <a:bodyPr/>
        <a:lstStyle/>
        <a:p>
          <a:r>
            <a:rPr lang="it-IT" sz="1100" b="1" dirty="0" err="1"/>
            <a:t>Military</a:t>
          </a:r>
          <a:r>
            <a:rPr lang="it-IT" sz="1100" b="1" dirty="0"/>
            <a:t> </a:t>
          </a:r>
          <a:r>
            <a:rPr lang="it-IT" sz="1100" b="1" dirty="0" err="1"/>
            <a:t>formation</a:t>
          </a:r>
          <a:endParaRPr lang="it-IT" sz="1100" b="1" dirty="0"/>
        </a:p>
      </dgm:t>
    </dgm:pt>
    <dgm:pt modelId="{F2370643-1113-47EA-9204-C47037AC8BC9}" type="parTrans" cxnId="{ED30A1FA-CDA9-4126-AE88-0647507BE2A6}">
      <dgm:prSet/>
      <dgm:spPr/>
      <dgm:t>
        <a:bodyPr/>
        <a:lstStyle/>
        <a:p>
          <a:endParaRPr lang="it-IT"/>
        </a:p>
      </dgm:t>
    </dgm:pt>
    <dgm:pt modelId="{B439A436-7BB3-4C4A-B7A9-83198D0A5584}" type="sibTrans" cxnId="{ED30A1FA-CDA9-4126-AE88-0647507BE2A6}">
      <dgm:prSet/>
      <dgm:spPr/>
      <dgm:t>
        <a:bodyPr/>
        <a:lstStyle/>
        <a:p>
          <a:endParaRPr lang="it-IT"/>
        </a:p>
      </dgm:t>
    </dgm:pt>
    <dgm:pt modelId="{3438331C-0742-4835-8898-770B831D4E2B}" type="pres">
      <dgm:prSet presAssocID="{6483143A-CBFA-487D-B478-11FD45D8562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2EC3B4B-66FC-4114-BC34-7592EDFC19D3}" type="pres">
      <dgm:prSet presAssocID="{E10CF3C7-26D5-444D-BB43-33AE194ADD5C}" presName="gear1" presStyleLbl="node1" presStyleIdx="0" presStyleCnt="3" custScaleX="80485" custScaleY="81480" custLinFactNeighborX="-8750" custLinFactNeighborY="-1967">
        <dgm:presLayoutVars>
          <dgm:chMax val="1"/>
          <dgm:bulletEnabled val="1"/>
        </dgm:presLayoutVars>
      </dgm:prSet>
      <dgm:spPr/>
    </dgm:pt>
    <dgm:pt modelId="{28740A12-F8EE-420F-BC73-A8A07BA139E2}" type="pres">
      <dgm:prSet presAssocID="{E10CF3C7-26D5-444D-BB43-33AE194ADD5C}" presName="gear1srcNode" presStyleLbl="node1" presStyleIdx="0" presStyleCnt="3"/>
      <dgm:spPr/>
    </dgm:pt>
    <dgm:pt modelId="{F87CC713-E291-442E-AEFD-F714AC6BBEE5}" type="pres">
      <dgm:prSet presAssocID="{E10CF3C7-26D5-444D-BB43-33AE194ADD5C}" presName="gear1dstNode" presStyleLbl="node1" presStyleIdx="0" presStyleCnt="3"/>
      <dgm:spPr/>
    </dgm:pt>
    <dgm:pt modelId="{CD02C05A-5FCE-4D3D-B913-243A78315AEB}" type="pres">
      <dgm:prSet presAssocID="{598B7B9F-4854-4C28-9059-6BB0CB997EF7}" presName="gear2" presStyleLbl="node1" presStyleIdx="1" presStyleCnt="3">
        <dgm:presLayoutVars>
          <dgm:chMax val="1"/>
          <dgm:bulletEnabled val="1"/>
        </dgm:presLayoutVars>
      </dgm:prSet>
      <dgm:spPr/>
    </dgm:pt>
    <dgm:pt modelId="{879B6802-111C-4BFA-9A6B-4BD2F63E581F}" type="pres">
      <dgm:prSet presAssocID="{598B7B9F-4854-4C28-9059-6BB0CB997EF7}" presName="gear2srcNode" presStyleLbl="node1" presStyleIdx="1" presStyleCnt="3"/>
      <dgm:spPr/>
    </dgm:pt>
    <dgm:pt modelId="{2F1631CB-590D-4F57-8FB0-53B63946C00A}" type="pres">
      <dgm:prSet presAssocID="{598B7B9F-4854-4C28-9059-6BB0CB997EF7}" presName="gear2dstNode" presStyleLbl="node1" presStyleIdx="1" presStyleCnt="3"/>
      <dgm:spPr/>
    </dgm:pt>
    <dgm:pt modelId="{8896C2AC-E369-494A-BE84-5E5C643DA7B6}" type="pres">
      <dgm:prSet presAssocID="{F91759FD-CB0D-4831-97FF-EF2AE60FD2F5}" presName="gear3" presStyleLbl="node1" presStyleIdx="2" presStyleCnt="3"/>
      <dgm:spPr/>
    </dgm:pt>
    <dgm:pt modelId="{AF9A9993-DAB8-4D4A-BEAD-E987720AF65D}" type="pres">
      <dgm:prSet presAssocID="{F91759FD-CB0D-4831-97FF-EF2AE60FD2F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6A67E14-785C-4AD4-80A8-EC64B17CA6B2}" type="pres">
      <dgm:prSet presAssocID="{F91759FD-CB0D-4831-97FF-EF2AE60FD2F5}" presName="gear3srcNode" presStyleLbl="node1" presStyleIdx="2" presStyleCnt="3"/>
      <dgm:spPr/>
    </dgm:pt>
    <dgm:pt modelId="{204A19C3-1517-482E-974F-CAA4B761D0AA}" type="pres">
      <dgm:prSet presAssocID="{F91759FD-CB0D-4831-97FF-EF2AE60FD2F5}" presName="gear3dstNode" presStyleLbl="node1" presStyleIdx="2" presStyleCnt="3"/>
      <dgm:spPr/>
    </dgm:pt>
    <dgm:pt modelId="{7F0FEE6F-F1B1-43DE-9257-F5E26E364922}" type="pres">
      <dgm:prSet presAssocID="{2B9AC59B-DAE7-4578-93CC-D2D26AD1A62A}" presName="connector1" presStyleLbl="sibTrans2D1" presStyleIdx="0" presStyleCnt="3" custScaleX="88512" custScaleY="82844" custLinFactNeighborX="-5339" custLinFactNeighborY="-3880"/>
      <dgm:spPr/>
    </dgm:pt>
    <dgm:pt modelId="{ADFB06C3-67F3-49DF-BB8D-80D5965DEA2B}" type="pres">
      <dgm:prSet presAssocID="{0ACA4145-10D8-444D-A904-6836DE24E1EC}" presName="connector2" presStyleLbl="sibTrans2D1" presStyleIdx="1" presStyleCnt="3"/>
      <dgm:spPr/>
    </dgm:pt>
    <dgm:pt modelId="{92EF8967-B66C-409E-A21F-120D00526932}" type="pres">
      <dgm:prSet presAssocID="{B439A436-7BB3-4C4A-B7A9-83198D0A5584}" presName="connector3" presStyleLbl="sibTrans2D1" presStyleIdx="2" presStyleCnt="3"/>
      <dgm:spPr/>
    </dgm:pt>
  </dgm:ptLst>
  <dgm:cxnLst>
    <dgm:cxn modelId="{3B93360C-80C3-42F2-81BC-AA4356896871}" type="presOf" srcId="{598B7B9F-4854-4C28-9059-6BB0CB997EF7}" destId="{CD02C05A-5FCE-4D3D-B913-243A78315AEB}" srcOrd="0" destOrd="0" presId="urn:microsoft.com/office/officeart/2005/8/layout/gear1"/>
    <dgm:cxn modelId="{B879C424-9BBA-477A-BD61-104199725404}" type="presOf" srcId="{F91759FD-CB0D-4831-97FF-EF2AE60FD2F5}" destId="{8896C2AC-E369-494A-BE84-5E5C643DA7B6}" srcOrd="0" destOrd="0" presId="urn:microsoft.com/office/officeart/2005/8/layout/gear1"/>
    <dgm:cxn modelId="{E67BDB2E-F897-4DFD-8C2B-A799D236F8A8}" type="presOf" srcId="{6483143A-CBFA-487D-B478-11FD45D85627}" destId="{3438331C-0742-4835-8898-770B831D4E2B}" srcOrd="0" destOrd="0" presId="urn:microsoft.com/office/officeart/2005/8/layout/gear1"/>
    <dgm:cxn modelId="{229F2A39-A444-4E91-AAA6-BC119AD7FE73}" type="presOf" srcId="{F91759FD-CB0D-4831-97FF-EF2AE60FD2F5}" destId="{AF9A9993-DAB8-4D4A-BEAD-E987720AF65D}" srcOrd="1" destOrd="0" presId="urn:microsoft.com/office/officeart/2005/8/layout/gear1"/>
    <dgm:cxn modelId="{41496941-A772-4EC8-A10C-7C69CA950CCC}" srcId="{6483143A-CBFA-487D-B478-11FD45D85627}" destId="{598B7B9F-4854-4C28-9059-6BB0CB997EF7}" srcOrd="1" destOrd="0" parTransId="{1625E220-2C5C-4EBC-833B-75F15692893D}" sibTransId="{0ACA4145-10D8-444D-A904-6836DE24E1EC}"/>
    <dgm:cxn modelId="{5E0B9A6E-CF8D-4BAC-BE09-4204399DB489}" type="presOf" srcId="{E10CF3C7-26D5-444D-BB43-33AE194ADD5C}" destId="{28740A12-F8EE-420F-BC73-A8A07BA139E2}" srcOrd="1" destOrd="0" presId="urn:microsoft.com/office/officeart/2005/8/layout/gear1"/>
    <dgm:cxn modelId="{5267F04F-5CE4-4578-A131-78E53D36E003}" type="presOf" srcId="{F91759FD-CB0D-4831-97FF-EF2AE60FD2F5}" destId="{E6A67E14-785C-4AD4-80A8-EC64B17CA6B2}" srcOrd="2" destOrd="0" presId="urn:microsoft.com/office/officeart/2005/8/layout/gear1"/>
    <dgm:cxn modelId="{20FD3786-7B76-47B6-A799-F047AF794B9F}" type="presOf" srcId="{2B9AC59B-DAE7-4578-93CC-D2D26AD1A62A}" destId="{7F0FEE6F-F1B1-43DE-9257-F5E26E364922}" srcOrd="0" destOrd="0" presId="urn:microsoft.com/office/officeart/2005/8/layout/gear1"/>
    <dgm:cxn modelId="{606D8389-6569-446B-AD57-6938FD541CF4}" type="presOf" srcId="{B439A436-7BB3-4C4A-B7A9-83198D0A5584}" destId="{92EF8967-B66C-409E-A21F-120D00526932}" srcOrd="0" destOrd="0" presId="urn:microsoft.com/office/officeart/2005/8/layout/gear1"/>
    <dgm:cxn modelId="{039670A2-CCD8-48B4-A96F-9B3B5EF3DC57}" type="presOf" srcId="{0ACA4145-10D8-444D-A904-6836DE24E1EC}" destId="{ADFB06C3-67F3-49DF-BB8D-80D5965DEA2B}" srcOrd="0" destOrd="0" presId="urn:microsoft.com/office/officeart/2005/8/layout/gear1"/>
    <dgm:cxn modelId="{16425DB4-55D9-4927-8A82-97D292FB4D68}" srcId="{6483143A-CBFA-487D-B478-11FD45D85627}" destId="{E10CF3C7-26D5-444D-BB43-33AE194ADD5C}" srcOrd="0" destOrd="0" parTransId="{67ED3B73-E792-473B-A45A-39549A5F291A}" sibTransId="{2B9AC59B-DAE7-4578-93CC-D2D26AD1A62A}"/>
    <dgm:cxn modelId="{530057B7-30F0-4930-B63A-5BB2FB6C60A6}" type="presOf" srcId="{E10CF3C7-26D5-444D-BB43-33AE194ADD5C}" destId="{72EC3B4B-66FC-4114-BC34-7592EDFC19D3}" srcOrd="0" destOrd="0" presId="urn:microsoft.com/office/officeart/2005/8/layout/gear1"/>
    <dgm:cxn modelId="{8ADD88D0-70AF-4065-A09F-80853929C01E}" type="presOf" srcId="{598B7B9F-4854-4C28-9059-6BB0CB997EF7}" destId="{879B6802-111C-4BFA-9A6B-4BD2F63E581F}" srcOrd="1" destOrd="0" presId="urn:microsoft.com/office/officeart/2005/8/layout/gear1"/>
    <dgm:cxn modelId="{AF8FE7EF-05B9-4E2F-8ACD-3A2D081649D9}" type="presOf" srcId="{598B7B9F-4854-4C28-9059-6BB0CB997EF7}" destId="{2F1631CB-590D-4F57-8FB0-53B63946C00A}" srcOrd="2" destOrd="0" presId="urn:microsoft.com/office/officeart/2005/8/layout/gear1"/>
    <dgm:cxn modelId="{86E759F1-A769-4A44-9E0D-22099D85A11D}" type="presOf" srcId="{F91759FD-CB0D-4831-97FF-EF2AE60FD2F5}" destId="{204A19C3-1517-482E-974F-CAA4B761D0AA}" srcOrd="3" destOrd="0" presId="urn:microsoft.com/office/officeart/2005/8/layout/gear1"/>
    <dgm:cxn modelId="{225FBFF1-AC30-4ECA-89C2-B7720270879E}" type="presOf" srcId="{E10CF3C7-26D5-444D-BB43-33AE194ADD5C}" destId="{F87CC713-E291-442E-AEFD-F714AC6BBEE5}" srcOrd="2" destOrd="0" presId="urn:microsoft.com/office/officeart/2005/8/layout/gear1"/>
    <dgm:cxn modelId="{ED30A1FA-CDA9-4126-AE88-0647507BE2A6}" srcId="{6483143A-CBFA-487D-B478-11FD45D85627}" destId="{F91759FD-CB0D-4831-97FF-EF2AE60FD2F5}" srcOrd="2" destOrd="0" parTransId="{F2370643-1113-47EA-9204-C47037AC8BC9}" sibTransId="{B439A436-7BB3-4C4A-B7A9-83198D0A5584}"/>
    <dgm:cxn modelId="{72F9DFB5-041E-418C-B78E-ADE289F79464}" type="presParOf" srcId="{3438331C-0742-4835-8898-770B831D4E2B}" destId="{72EC3B4B-66FC-4114-BC34-7592EDFC19D3}" srcOrd="0" destOrd="0" presId="urn:microsoft.com/office/officeart/2005/8/layout/gear1"/>
    <dgm:cxn modelId="{10FEC766-0EAE-48DB-98C2-392F7641CF74}" type="presParOf" srcId="{3438331C-0742-4835-8898-770B831D4E2B}" destId="{28740A12-F8EE-420F-BC73-A8A07BA139E2}" srcOrd="1" destOrd="0" presId="urn:microsoft.com/office/officeart/2005/8/layout/gear1"/>
    <dgm:cxn modelId="{1F85F44C-A319-4CA8-8196-B1D4B8FA4428}" type="presParOf" srcId="{3438331C-0742-4835-8898-770B831D4E2B}" destId="{F87CC713-E291-442E-AEFD-F714AC6BBEE5}" srcOrd="2" destOrd="0" presId="urn:microsoft.com/office/officeart/2005/8/layout/gear1"/>
    <dgm:cxn modelId="{AD29977B-B495-4F13-BD3B-86B79C937911}" type="presParOf" srcId="{3438331C-0742-4835-8898-770B831D4E2B}" destId="{CD02C05A-5FCE-4D3D-B913-243A78315AEB}" srcOrd="3" destOrd="0" presId="urn:microsoft.com/office/officeart/2005/8/layout/gear1"/>
    <dgm:cxn modelId="{7F574696-7D3A-4C36-8052-AD1F7560DEEF}" type="presParOf" srcId="{3438331C-0742-4835-8898-770B831D4E2B}" destId="{879B6802-111C-4BFA-9A6B-4BD2F63E581F}" srcOrd="4" destOrd="0" presId="urn:microsoft.com/office/officeart/2005/8/layout/gear1"/>
    <dgm:cxn modelId="{8C007858-004A-4763-AD6C-B2FB96A5B4DD}" type="presParOf" srcId="{3438331C-0742-4835-8898-770B831D4E2B}" destId="{2F1631CB-590D-4F57-8FB0-53B63946C00A}" srcOrd="5" destOrd="0" presId="urn:microsoft.com/office/officeart/2005/8/layout/gear1"/>
    <dgm:cxn modelId="{3B7FD3AB-ED35-4FAC-BC2D-742D6C015EE6}" type="presParOf" srcId="{3438331C-0742-4835-8898-770B831D4E2B}" destId="{8896C2AC-E369-494A-BE84-5E5C643DA7B6}" srcOrd="6" destOrd="0" presId="urn:microsoft.com/office/officeart/2005/8/layout/gear1"/>
    <dgm:cxn modelId="{19F22F9D-7702-4095-A9C0-E6B1FE98C754}" type="presParOf" srcId="{3438331C-0742-4835-8898-770B831D4E2B}" destId="{AF9A9993-DAB8-4D4A-BEAD-E987720AF65D}" srcOrd="7" destOrd="0" presId="urn:microsoft.com/office/officeart/2005/8/layout/gear1"/>
    <dgm:cxn modelId="{C1752C4D-9C6E-4930-ABB0-4832AC5FE1D6}" type="presParOf" srcId="{3438331C-0742-4835-8898-770B831D4E2B}" destId="{E6A67E14-785C-4AD4-80A8-EC64B17CA6B2}" srcOrd="8" destOrd="0" presId="urn:microsoft.com/office/officeart/2005/8/layout/gear1"/>
    <dgm:cxn modelId="{22D6BC99-302B-4735-9A04-197797519EC5}" type="presParOf" srcId="{3438331C-0742-4835-8898-770B831D4E2B}" destId="{204A19C3-1517-482E-974F-CAA4B761D0AA}" srcOrd="9" destOrd="0" presId="urn:microsoft.com/office/officeart/2005/8/layout/gear1"/>
    <dgm:cxn modelId="{1D65C98E-5C96-44FE-89FA-1B889BCF9FFA}" type="presParOf" srcId="{3438331C-0742-4835-8898-770B831D4E2B}" destId="{7F0FEE6F-F1B1-43DE-9257-F5E26E364922}" srcOrd="10" destOrd="0" presId="urn:microsoft.com/office/officeart/2005/8/layout/gear1"/>
    <dgm:cxn modelId="{A56EC749-13B9-4B95-9D0E-EF1D33015CD7}" type="presParOf" srcId="{3438331C-0742-4835-8898-770B831D4E2B}" destId="{ADFB06C3-67F3-49DF-BB8D-80D5965DEA2B}" srcOrd="11" destOrd="0" presId="urn:microsoft.com/office/officeart/2005/8/layout/gear1"/>
    <dgm:cxn modelId="{3EB10DE6-4B1D-4B9B-BB62-C5D7768BAC63}" type="presParOf" srcId="{3438331C-0742-4835-8898-770B831D4E2B}" destId="{92EF8967-B66C-409E-A21F-120D0052693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80BC66-FC87-4889-854D-03A6EAA61D87}" type="doc">
      <dgm:prSet loTypeId="urn:microsoft.com/office/officeart/2005/8/layout/orgChart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it-IT"/>
        </a:p>
      </dgm:t>
    </dgm:pt>
    <dgm:pt modelId="{5ECE5DAB-4B12-4ECC-AD7D-741BF9AF620E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Social skills</a:t>
          </a:r>
        </a:p>
      </dgm:t>
    </dgm:pt>
    <dgm:pt modelId="{4016D0D5-677E-4A38-A63D-1D637D27E639}" type="parTrans" cxnId="{558FEB32-F015-43D5-9AFE-25816CD05C3A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81C33-2596-4C9F-8109-28717D494EDB}" type="sibTrans" cxnId="{558FEB32-F015-43D5-9AFE-25816CD05C3A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90EA7E-512A-49DE-A349-09D6D33A85CE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Personal</a:t>
          </a:r>
          <a:r>
            <a:rPr lang="it-IT" sz="14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development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D99F03-56B1-4FDE-8AAC-1925A88D0045}" type="parTrans" cxnId="{5E38D41B-9AD2-4D81-BBC5-57529CE9D7E4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EA0410-08A8-4FD5-BAE1-6CAEC6B8FE92}" type="sibTrans" cxnId="{5E38D41B-9AD2-4D81-BBC5-57529CE9D7E4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99B44-DA73-4D29-9240-D2AF186FA443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Technical skills</a:t>
          </a:r>
        </a:p>
      </dgm:t>
    </dgm:pt>
    <dgm:pt modelId="{5D2C6493-6774-4DB0-95B0-6C5E58011B7B}" type="parTrans" cxnId="{EACD7EE0-2900-4044-8B23-6DB1AEBCAF0C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C9C6B-721F-4F99-9B2F-E4F4FD7C204E}" type="sibTrans" cxnId="{EACD7EE0-2900-4044-8B23-6DB1AEBCAF0C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D7FF8-C6BE-449B-8B2B-B4059F49F8F0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EU and extra EU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integration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1D4BA8-EC37-4D43-B6B6-C41B994A103C}" type="parTrans" cxnId="{785C3864-71B4-446F-A37A-65D6583A97C6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9311B0-A151-4DEB-B91F-2F67CFD8A9F5}" type="sibTrans" cxnId="{785C3864-71B4-446F-A37A-65D6583A97C6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60555-C4B7-4BD6-9855-F401C5B3E370}">
      <dgm:prSet custT="1"/>
      <dgm:spPr/>
      <dgm:t>
        <a:bodyPr/>
        <a:lstStyle/>
        <a:p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Civilian-military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cooperation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5633F-8E88-40A1-B4FB-B1580BD8D73C}" type="parTrans" cxnId="{F2594DCD-46CE-462D-9B3A-F16CC4AB05C7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2FD93-1F9B-4E3A-9665-37B7FBEF61C7}" type="sibTrans" cxnId="{F2594DCD-46CE-462D-9B3A-F16CC4AB05C7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A0E821-2EF9-46A8-9A00-5FCB5F876F69}">
      <dgm:prSet custT="1"/>
      <dgm:spPr/>
      <dgm:t>
        <a:bodyPr/>
        <a:lstStyle/>
        <a:p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Academic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knowledge</a:t>
          </a:r>
        </a:p>
      </dgm:t>
    </dgm:pt>
    <dgm:pt modelId="{B795DE86-2CD7-436E-A620-8A281C230F12}" type="parTrans" cxnId="{51F2B879-C238-4B63-8201-CF3EED82386F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C5BD1-123A-4A27-8D06-0CAAB8484F62}" type="sibTrans" cxnId="{51F2B879-C238-4B63-8201-CF3EED82386F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D6C84-474C-4C59-A5CD-306E841E4871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Human relations</a:t>
          </a:r>
        </a:p>
      </dgm:t>
    </dgm:pt>
    <dgm:pt modelId="{D9AFF552-4C5B-4E7E-811D-94185D65A69E}" type="parTrans" cxnId="{C4503A2F-B4C5-49AA-A4E5-D4F377F41B56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2E498-50A8-40A1-B86D-24C72AE4ABBB}" type="sibTrans" cxnId="{C4503A2F-B4C5-49AA-A4E5-D4F377F41B56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E4F42D-9A85-45FC-AD5E-AD2A8DA8F000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Foreign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language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improvement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1BBD23-C37A-41CA-B604-45BFE1224B75}" type="parTrans" cxnId="{3656227E-E3F5-400D-8BB1-77B5955CD32C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F04914-E12C-4A80-8E45-4B2DEE3D4C28}" type="sibTrans" cxnId="{3656227E-E3F5-400D-8BB1-77B5955CD32C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8D7207-7100-44D2-A436-55972E11296B}">
      <dgm:prSet custT="1"/>
      <dgm:spPr/>
      <dgm:t>
        <a:bodyPr/>
        <a:lstStyle/>
        <a:p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Understanding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of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</a:t>
          </a:r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culture</a:t>
          </a:r>
        </a:p>
      </dgm:t>
    </dgm:pt>
    <dgm:pt modelId="{D064098A-AC6C-4F74-B24F-FF7B41C83FD5}" type="parTrans" cxnId="{4553AA20-DAD7-4D62-8AF3-B51082FABC42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A9D596-A26B-4863-BC0C-8AD21338B2BA}" type="sibTrans" cxnId="{4553AA20-DAD7-4D62-8AF3-B51082FABC42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8848C-43B1-4D70-9693-D312A4F01E20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Digital skills</a:t>
          </a:r>
        </a:p>
      </dgm:t>
    </dgm:pt>
    <dgm:pt modelId="{8ED7007D-EE75-44A0-BA29-5014FA4EFBC2}" type="parTrans" cxnId="{F7ADB782-892B-4C66-AFC0-5FC814BA9E02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92FD2-846F-43CB-9DDC-BA77E9FA47CF}" type="sibTrans" cxnId="{F7ADB782-892B-4C66-AFC0-5FC814BA9E02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37CD0-CD11-4DED-A4AF-DB99945552FB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Management and time management</a:t>
          </a:r>
        </a:p>
      </dgm:t>
    </dgm:pt>
    <dgm:pt modelId="{AA4BB9A7-A4FB-4D27-AA4F-44F386B5442C}" type="parTrans" cxnId="{5C54C2F4-7E9D-4229-AB8D-4534B76C3106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0FB088-3217-418D-8FF0-2B2C4490B1CE}" type="sibTrans" cxnId="{5C54C2F4-7E9D-4229-AB8D-4534B76C3106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581CE-31E5-48F1-8549-673EE44A7986}">
      <dgm:prSet phldrT="[Testo]"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New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competences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B73C03-0878-4B0D-8D8F-43268061F5B2}" type="sibTrans" cxnId="{1F8742A0-5203-4DEA-AA02-829E9E5E47D9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ABCA3-608A-4901-ADEB-73CC43621BAA}" type="parTrans" cxnId="{1F8742A0-5203-4DEA-AA02-829E9E5E47D9}">
      <dgm:prSet/>
      <dgm:spPr/>
      <dgm:t>
        <a:bodyPr/>
        <a:lstStyle/>
        <a:p>
          <a:endParaRPr lang="it-IT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8158F9-A47F-4717-AA55-E9ED1CA97293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Development of self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esteem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87080-5674-47B7-8229-E9107DD70511}" type="parTrans" cxnId="{BD862348-5F6E-402A-8DC9-535824D9C779}">
      <dgm:prSet/>
      <dgm:spPr/>
      <dgm:t>
        <a:bodyPr/>
        <a:lstStyle/>
        <a:p>
          <a:endParaRPr lang="it-IT" sz="1400"/>
        </a:p>
      </dgm:t>
    </dgm:pt>
    <dgm:pt modelId="{6FA54659-6090-495F-9DC2-D33029F5815F}" type="sibTrans" cxnId="{BD862348-5F6E-402A-8DC9-535824D9C779}">
      <dgm:prSet/>
      <dgm:spPr/>
      <dgm:t>
        <a:bodyPr/>
        <a:lstStyle/>
        <a:p>
          <a:endParaRPr lang="it-IT" sz="1400"/>
        </a:p>
      </dgm:t>
    </dgm:pt>
    <dgm:pt modelId="{2CF68B6D-682D-408C-8B59-69A88E8A8E3A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CSDP Common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1ACA7-E082-48CA-BEC6-5DA4C6A812CF}" type="parTrans" cxnId="{44F15955-0707-4818-A5C0-42AFE0E4FB36}">
      <dgm:prSet/>
      <dgm:spPr/>
      <dgm:t>
        <a:bodyPr/>
        <a:lstStyle/>
        <a:p>
          <a:endParaRPr lang="it-IT" sz="1400"/>
        </a:p>
      </dgm:t>
    </dgm:pt>
    <dgm:pt modelId="{72EC65E5-932A-41FB-B1FD-E348F75885D0}" type="sibTrans" cxnId="{44F15955-0707-4818-A5C0-42AFE0E4FB36}">
      <dgm:prSet/>
      <dgm:spPr/>
      <dgm:t>
        <a:bodyPr/>
        <a:lstStyle/>
        <a:p>
          <a:endParaRPr lang="it-IT" sz="1400"/>
        </a:p>
      </dgm:t>
    </dgm:pt>
    <dgm:pt modelId="{86ACF5F1-458D-4942-82F9-1C27582D7F96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LOAC Common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37B16-1276-4F7D-9E0F-F87F36430F36}" type="parTrans" cxnId="{D783F95C-FBF3-48E9-A764-6268FFE426CC}">
      <dgm:prSet/>
      <dgm:spPr/>
      <dgm:t>
        <a:bodyPr/>
        <a:lstStyle/>
        <a:p>
          <a:endParaRPr lang="it-IT" sz="1400"/>
        </a:p>
      </dgm:t>
    </dgm:pt>
    <dgm:pt modelId="{0A84F284-CF9F-41BE-9F44-67C9D8A5059F}" type="sibTrans" cxnId="{D783F95C-FBF3-48E9-A764-6268FFE426CC}">
      <dgm:prSet/>
      <dgm:spPr/>
      <dgm:t>
        <a:bodyPr/>
        <a:lstStyle/>
        <a:p>
          <a:endParaRPr lang="it-IT" sz="1400"/>
        </a:p>
      </dgm:t>
    </dgm:pt>
    <dgm:pt modelId="{CB6125AD-C7F1-4758-8D85-3D18524B2C46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Media &amp; relations common </a:t>
          </a:r>
          <a:r>
            <a:rPr lang="it-IT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</a:t>
          </a:r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FA71C-2D68-4694-8229-A0E3DC100699}" type="parTrans" cxnId="{9A845CB3-07C7-429D-A2CF-53EAE2CD37BB}">
      <dgm:prSet/>
      <dgm:spPr/>
      <dgm:t>
        <a:bodyPr/>
        <a:lstStyle/>
        <a:p>
          <a:endParaRPr lang="it-IT" sz="1400"/>
        </a:p>
      </dgm:t>
    </dgm:pt>
    <dgm:pt modelId="{F3CAF8E2-EAEB-42BA-BA52-3A6E9BD14191}" type="sibTrans" cxnId="{9A845CB3-07C7-429D-A2CF-53EAE2CD37BB}">
      <dgm:prSet/>
      <dgm:spPr/>
      <dgm:t>
        <a:bodyPr/>
        <a:lstStyle/>
        <a:p>
          <a:endParaRPr lang="it-IT" sz="1400"/>
        </a:p>
      </dgm:t>
    </dgm:pt>
    <dgm:pt modelId="{5748CDFF-6C9D-47F8-A83A-E7BBEB45DB67}">
      <dgm:prSet custT="1"/>
      <dgm:spPr/>
      <dgm:t>
        <a:bodyPr/>
        <a:lstStyle/>
        <a:p>
          <a:r>
            <a:rPr lang="it-IT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D4636EF3-7796-47CF-BFB3-43D4045DAE90}" type="parTrans" cxnId="{FA576C14-4E0A-434A-B4E2-F5B154276803}">
      <dgm:prSet/>
      <dgm:spPr/>
      <dgm:t>
        <a:bodyPr/>
        <a:lstStyle/>
        <a:p>
          <a:endParaRPr lang="it-IT" sz="1400"/>
        </a:p>
      </dgm:t>
    </dgm:pt>
    <dgm:pt modelId="{040907CF-A425-4E5E-9C66-28B73461EA40}" type="sibTrans" cxnId="{FA576C14-4E0A-434A-B4E2-F5B154276803}">
      <dgm:prSet/>
      <dgm:spPr/>
      <dgm:t>
        <a:bodyPr/>
        <a:lstStyle/>
        <a:p>
          <a:endParaRPr lang="it-IT" sz="1400"/>
        </a:p>
      </dgm:t>
    </dgm:pt>
    <dgm:pt modelId="{CA27B85F-9F81-421B-A0BC-815487DA0B32}" type="pres">
      <dgm:prSet presAssocID="{7B80BC66-FC87-4889-854D-03A6EAA61D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47CE94E-68A0-4EFA-9873-4B71D0EDA94B}" type="pres">
      <dgm:prSet presAssocID="{ADF581CE-31E5-48F1-8549-673EE44A7986}" presName="hierRoot1" presStyleCnt="0">
        <dgm:presLayoutVars>
          <dgm:hierBranch val="init"/>
        </dgm:presLayoutVars>
      </dgm:prSet>
      <dgm:spPr/>
    </dgm:pt>
    <dgm:pt modelId="{6B227DA1-8499-4A37-92BB-62B41A0A2EB9}" type="pres">
      <dgm:prSet presAssocID="{ADF581CE-31E5-48F1-8549-673EE44A7986}" presName="rootComposite1" presStyleCnt="0"/>
      <dgm:spPr/>
    </dgm:pt>
    <dgm:pt modelId="{82AD6E47-1658-45D1-A82A-08542BD94810}" type="pres">
      <dgm:prSet presAssocID="{ADF581CE-31E5-48F1-8549-673EE44A7986}" presName="rootText1" presStyleLbl="node0" presStyleIdx="0" presStyleCnt="1">
        <dgm:presLayoutVars>
          <dgm:chPref val="3"/>
        </dgm:presLayoutVars>
      </dgm:prSet>
      <dgm:spPr/>
    </dgm:pt>
    <dgm:pt modelId="{E8910B67-1032-43A5-B41B-3839D932D3F9}" type="pres">
      <dgm:prSet presAssocID="{ADF581CE-31E5-48F1-8549-673EE44A7986}" presName="rootConnector1" presStyleLbl="node1" presStyleIdx="0" presStyleCnt="0"/>
      <dgm:spPr/>
    </dgm:pt>
    <dgm:pt modelId="{C7F193D2-9973-4AA2-AF60-8E6BBE01350A}" type="pres">
      <dgm:prSet presAssocID="{ADF581CE-31E5-48F1-8549-673EE44A7986}" presName="hierChild2" presStyleCnt="0"/>
      <dgm:spPr/>
    </dgm:pt>
    <dgm:pt modelId="{2053E0C0-CAB1-4E83-92E3-709BA76E8BE8}" type="pres">
      <dgm:prSet presAssocID="{4016D0D5-677E-4A38-A63D-1D637D27E639}" presName="Name37" presStyleLbl="parChTrans1D2" presStyleIdx="0" presStyleCnt="4"/>
      <dgm:spPr/>
    </dgm:pt>
    <dgm:pt modelId="{42668130-CE56-4BDC-A42B-5356AA1CF148}" type="pres">
      <dgm:prSet presAssocID="{5ECE5DAB-4B12-4ECC-AD7D-741BF9AF620E}" presName="hierRoot2" presStyleCnt="0">
        <dgm:presLayoutVars>
          <dgm:hierBranch val="init"/>
        </dgm:presLayoutVars>
      </dgm:prSet>
      <dgm:spPr/>
    </dgm:pt>
    <dgm:pt modelId="{578C6C9A-24DC-4092-A2C3-91FC0D54A7A3}" type="pres">
      <dgm:prSet presAssocID="{5ECE5DAB-4B12-4ECC-AD7D-741BF9AF620E}" presName="rootComposite" presStyleCnt="0"/>
      <dgm:spPr/>
    </dgm:pt>
    <dgm:pt modelId="{598F991D-5D46-4015-9810-073DAA5EF95F}" type="pres">
      <dgm:prSet presAssocID="{5ECE5DAB-4B12-4ECC-AD7D-741BF9AF620E}" presName="rootText" presStyleLbl="node2" presStyleIdx="0" presStyleCnt="4">
        <dgm:presLayoutVars>
          <dgm:chPref val="3"/>
        </dgm:presLayoutVars>
      </dgm:prSet>
      <dgm:spPr/>
    </dgm:pt>
    <dgm:pt modelId="{E39047AA-423B-4F33-A986-A2F0B31138A7}" type="pres">
      <dgm:prSet presAssocID="{5ECE5DAB-4B12-4ECC-AD7D-741BF9AF620E}" presName="rootConnector" presStyleLbl="node2" presStyleIdx="0" presStyleCnt="4"/>
      <dgm:spPr/>
    </dgm:pt>
    <dgm:pt modelId="{76E652C4-1D8B-4999-864A-6D54FC8F8ABE}" type="pres">
      <dgm:prSet presAssocID="{5ECE5DAB-4B12-4ECC-AD7D-741BF9AF620E}" presName="hierChild4" presStyleCnt="0"/>
      <dgm:spPr/>
    </dgm:pt>
    <dgm:pt modelId="{3F66A504-C65F-49AC-9217-65FE036E249E}" type="pres">
      <dgm:prSet presAssocID="{BF1D4BA8-EC37-4D43-B6B6-C41B994A103C}" presName="Name37" presStyleLbl="parChTrans1D3" presStyleIdx="0" presStyleCnt="12"/>
      <dgm:spPr/>
    </dgm:pt>
    <dgm:pt modelId="{F53A1CAE-4640-493D-900D-5C411A4F00D0}" type="pres">
      <dgm:prSet presAssocID="{79ED7FF8-C6BE-449B-8B2B-B4059F49F8F0}" presName="hierRoot2" presStyleCnt="0">
        <dgm:presLayoutVars>
          <dgm:hierBranch val="init"/>
        </dgm:presLayoutVars>
      </dgm:prSet>
      <dgm:spPr/>
    </dgm:pt>
    <dgm:pt modelId="{AC3954A1-5283-415B-ACB2-0ECBEB30CF17}" type="pres">
      <dgm:prSet presAssocID="{79ED7FF8-C6BE-449B-8B2B-B4059F49F8F0}" presName="rootComposite" presStyleCnt="0"/>
      <dgm:spPr/>
    </dgm:pt>
    <dgm:pt modelId="{51F11188-E999-4098-9A8E-23E20226DC66}" type="pres">
      <dgm:prSet presAssocID="{79ED7FF8-C6BE-449B-8B2B-B4059F49F8F0}" presName="rootText" presStyleLbl="node3" presStyleIdx="0" presStyleCnt="12">
        <dgm:presLayoutVars>
          <dgm:chPref val="3"/>
        </dgm:presLayoutVars>
      </dgm:prSet>
      <dgm:spPr/>
    </dgm:pt>
    <dgm:pt modelId="{1D17F2CF-1443-4108-A394-87EF4A89A6E8}" type="pres">
      <dgm:prSet presAssocID="{79ED7FF8-C6BE-449B-8B2B-B4059F49F8F0}" presName="rootConnector" presStyleLbl="node3" presStyleIdx="0" presStyleCnt="12"/>
      <dgm:spPr/>
    </dgm:pt>
    <dgm:pt modelId="{D0C6DE61-F6D8-4C1F-83F0-55EC5324F77F}" type="pres">
      <dgm:prSet presAssocID="{79ED7FF8-C6BE-449B-8B2B-B4059F49F8F0}" presName="hierChild4" presStyleCnt="0"/>
      <dgm:spPr/>
    </dgm:pt>
    <dgm:pt modelId="{7F30E0A7-C942-4E95-B6D0-3B011ECBA5B2}" type="pres">
      <dgm:prSet presAssocID="{79ED7FF8-C6BE-449B-8B2B-B4059F49F8F0}" presName="hierChild5" presStyleCnt="0"/>
      <dgm:spPr/>
    </dgm:pt>
    <dgm:pt modelId="{13EB8D37-442E-4F30-BDAB-5838D1A18722}" type="pres">
      <dgm:prSet presAssocID="{B415633F-8E88-40A1-B4FB-B1580BD8D73C}" presName="Name37" presStyleLbl="parChTrans1D3" presStyleIdx="1" presStyleCnt="12"/>
      <dgm:spPr/>
    </dgm:pt>
    <dgm:pt modelId="{051B30AA-2110-45E2-95F8-4B492B66E2AC}" type="pres">
      <dgm:prSet presAssocID="{CDB60555-C4B7-4BD6-9855-F401C5B3E370}" presName="hierRoot2" presStyleCnt="0">
        <dgm:presLayoutVars>
          <dgm:hierBranch val="init"/>
        </dgm:presLayoutVars>
      </dgm:prSet>
      <dgm:spPr/>
    </dgm:pt>
    <dgm:pt modelId="{0B4200E5-8333-47D2-BD9F-A81F105AB485}" type="pres">
      <dgm:prSet presAssocID="{CDB60555-C4B7-4BD6-9855-F401C5B3E370}" presName="rootComposite" presStyleCnt="0"/>
      <dgm:spPr/>
    </dgm:pt>
    <dgm:pt modelId="{108984D3-3537-4D9B-A3E9-9F02A46A1EF3}" type="pres">
      <dgm:prSet presAssocID="{CDB60555-C4B7-4BD6-9855-F401C5B3E370}" presName="rootText" presStyleLbl="node3" presStyleIdx="1" presStyleCnt="12">
        <dgm:presLayoutVars>
          <dgm:chPref val="3"/>
        </dgm:presLayoutVars>
      </dgm:prSet>
      <dgm:spPr/>
    </dgm:pt>
    <dgm:pt modelId="{8B9DC362-25C9-41BC-873A-41BD48A26279}" type="pres">
      <dgm:prSet presAssocID="{CDB60555-C4B7-4BD6-9855-F401C5B3E370}" presName="rootConnector" presStyleLbl="node3" presStyleIdx="1" presStyleCnt="12"/>
      <dgm:spPr/>
    </dgm:pt>
    <dgm:pt modelId="{1C4BB129-80C0-49FB-8929-EA0D04DBD7ED}" type="pres">
      <dgm:prSet presAssocID="{CDB60555-C4B7-4BD6-9855-F401C5B3E370}" presName="hierChild4" presStyleCnt="0"/>
      <dgm:spPr/>
    </dgm:pt>
    <dgm:pt modelId="{E1A7BF73-D23F-4EB7-81DB-659075FB75AE}" type="pres">
      <dgm:prSet presAssocID="{CDB60555-C4B7-4BD6-9855-F401C5B3E370}" presName="hierChild5" presStyleCnt="0"/>
      <dgm:spPr/>
    </dgm:pt>
    <dgm:pt modelId="{C3A915FC-7F49-4243-A598-343478E6D671}" type="pres">
      <dgm:prSet presAssocID="{D9AFF552-4C5B-4E7E-811D-94185D65A69E}" presName="Name37" presStyleLbl="parChTrans1D3" presStyleIdx="2" presStyleCnt="12"/>
      <dgm:spPr/>
    </dgm:pt>
    <dgm:pt modelId="{8F6EBEDF-37AA-49C8-9A75-43ABB43CAAD5}" type="pres">
      <dgm:prSet presAssocID="{3E0D6C84-474C-4C59-A5CD-306E841E4871}" presName="hierRoot2" presStyleCnt="0">
        <dgm:presLayoutVars>
          <dgm:hierBranch val="init"/>
        </dgm:presLayoutVars>
      </dgm:prSet>
      <dgm:spPr/>
    </dgm:pt>
    <dgm:pt modelId="{1624F7C6-74C7-41DA-9519-C92D691C38BF}" type="pres">
      <dgm:prSet presAssocID="{3E0D6C84-474C-4C59-A5CD-306E841E4871}" presName="rootComposite" presStyleCnt="0"/>
      <dgm:spPr/>
    </dgm:pt>
    <dgm:pt modelId="{EB1EA18E-8E1C-48EE-95F8-F8EB5E1BBD18}" type="pres">
      <dgm:prSet presAssocID="{3E0D6C84-474C-4C59-A5CD-306E841E4871}" presName="rootText" presStyleLbl="node3" presStyleIdx="2" presStyleCnt="12">
        <dgm:presLayoutVars>
          <dgm:chPref val="3"/>
        </dgm:presLayoutVars>
      </dgm:prSet>
      <dgm:spPr/>
    </dgm:pt>
    <dgm:pt modelId="{20A37A52-E26A-4727-94E2-BEE9075AB989}" type="pres">
      <dgm:prSet presAssocID="{3E0D6C84-474C-4C59-A5CD-306E841E4871}" presName="rootConnector" presStyleLbl="node3" presStyleIdx="2" presStyleCnt="12"/>
      <dgm:spPr/>
    </dgm:pt>
    <dgm:pt modelId="{5650FF7B-0DDB-45B2-BA73-2D6F2FFA4265}" type="pres">
      <dgm:prSet presAssocID="{3E0D6C84-474C-4C59-A5CD-306E841E4871}" presName="hierChild4" presStyleCnt="0"/>
      <dgm:spPr/>
    </dgm:pt>
    <dgm:pt modelId="{666B3BFE-FE5E-44CA-8DFE-BF488D482154}" type="pres">
      <dgm:prSet presAssocID="{3E0D6C84-474C-4C59-A5CD-306E841E4871}" presName="hierChild5" presStyleCnt="0"/>
      <dgm:spPr/>
    </dgm:pt>
    <dgm:pt modelId="{9A3DE6D7-3DD7-4C6B-8C32-A0CBE2CC41F2}" type="pres">
      <dgm:prSet presAssocID="{5ECE5DAB-4B12-4ECC-AD7D-741BF9AF620E}" presName="hierChild5" presStyleCnt="0"/>
      <dgm:spPr/>
    </dgm:pt>
    <dgm:pt modelId="{B6F605B6-AAE8-4DA9-A980-8F6B8D671E47}" type="pres">
      <dgm:prSet presAssocID="{2DD99F03-56B1-4FDE-8AAC-1925A88D0045}" presName="Name37" presStyleLbl="parChTrans1D2" presStyleIdx="1" presStyleCnt="4"/>
      <dgm:spPr/>
    </dgm:pt>
    <dgm:pt modelId="{6CAA34C3-21E7-4AFB-A87F-63ADC1CA48F0}" type="pres">
      <dgm:prSet presAssocID="{3F90EA7E-512A-49DE-A349-09D6D33A85CE}" presName="hierRoot2" presStyleCnt="0">
        <dgm:presLayoutVars>
          <dgm:hierBranch val="init"/>
        </dgm:presLayoutVars>
      </dgm:prSet>
      <dgm:spPr/>
    </dgm:pt>
    <dgm:pt modelId="{5F4450B5-E4E4-4573-818C-DAD8B128A288}" type="pres">
      <dgm:prSet presAssocID="{3F90EA7E-512A-49DE-A349-09D6D33A85CE}" presName="rootComposite" presStyleCnt="0"/>
      <dgm:spPr/>
    </dgm:pt>
    <dgm:pt modelId="{C7C91EC4-E9C2-4698-9CEE-069C5DA972A7}" type="pres">
      <dgm:prSet presAssocID="{3F90EA7E-512A-49DE-A349-09D6D33A85CE}" presName="rootText" presStyleLbl="node2" presStyleIdx="1" presStyleCnt="4">
        <dgm:presLayoutVars>
          <dgm:chPref val="3"/>
        </dgm:presLayoutVars>
      </dgm:prSet>
      <dgm:spPr/>
    </dgm:pt>
    <dgm:pt modelId="{C0112392-4E4C-4E1C-A293-6DB0ABE42957}" type="pres">
      <dgm:prSet presAssocID="{3F90EA7E-512A-49DE-A349-09D6D33A85CE}" presName="rootConnector" presStyleLbl="node2" presStyleIdx="1" presStyleCnt="4"/>
      <dgm:spPr/>
    </dgm:pt>
    <dgm:pt modelId="{0D728A76-E99D-4752-BAA9-2F60E0770A94}" type="pres">
      <dgm:prSet presAssocID="{3F90EA7E-512A-49DE-A349-09D6D33A85CE}" presName="hierChild4" presStyleCnt="0"/>
      <dgm:spPr/>
    </dgm:pt>
    <dgm:pt modelId="{36D7DA59-12C1-46D2-9494-3633B273BC82}" type="pres">
      <dgm:prSet presAssocID="{651BBD23-C37A-41CA-B604-45BFE1224B75}" presName="Name37" presStyleLbl="parChTrans1D3" presStyleIdx="3" presStyleCnt="12"/>
      <dgm:spPr/>
    </dgm:pt>
    <dgm:pt modelId="{2D840577-9955-4006-8E42-A61AF75B6D30}" type="pres">
      <dgm:prSet presAssocID="{9CE4F42D-9A85-45FC-AD5E-AD2A8DA8F000}" presName="hierRoot2" presStyleCnt="0">
        <dgm:presLayoutVars>
          <dgm:hierBranch val="init"/>
        </dgm:presLayoutVars>
      </dgm:prSet>
      <dgm:spPr/>
    </dgm:pt>
    <dgm:pt modelId="{EE9FAF21-E350-4CB8-974C-2FDF153FA9C7}" type="pres">
      <dgm:prSet presAssocID="{9CE4F42D-9A85-45FC-AD5E-AD2A8DA8F000}" presName="rootComposite" presStyleCnt="0"/>
      <dgm:spPr/>
    </dgm:pt>
    <dgm:pt modelId="{FC948EA7-44CC-45F3-A923-9F1A87CD186B}" type="pres">
      <dgm:prSet presAssocID="{9CE4F42D-9A85-45FC-AD5E-AD2A8DA8F000}" presName="rootText" presStyleLbl="node3" presStyleIdx="3" presStyleCnt="12">
        <dgm:presLayoutVars>
          <dgm:chPref val="3"/>
        </dgm:presLayoutVars>
      </dgm:prSet>
      <dgm:spPr/>
    </dgm:pt>
    <dgm:pt modelId="{A18D157F-3B2B-4A7E-A704-2E1520F08827}" type="pres">
      <dgm:prSet presAssocID="{9CE4F42D-9A85-45FC-AD5E-AD2A8DA8F000}" presName="rootConnector" presStyleLbl="node3" presStyleIdx="3" presStyleCnt="12"/>
      <dgm:spPr/>
    </dgm:pt>
    <dgm:pt modelId="{7DC940DA-8CE8-4CAC-A9B4-6BF024903E6C}" type="pres">
      <dgm:prSet presAssocID="{9CE4F42D-9A85-45FC-AD5E-AD2A8DA8F000}" presName="hierChild4" presStyleCnt="0"/>
      <dgm:spPr/>
    </dgm:pt>
    <dgm:pt modelId="{454DD3CC-1AEE-4A8E-90BE-8F2C44BC1972}" type="pres">
      <dgm:prSet presAssocID="{9CE4F42D-9A85-45FC-AD5E-AD2A8DA8F000}" presName="hierChild5" presStyleCnt="0"/>
      <dgm:spPr/>
    </dgm:pt>
    <dgm:pt modelId="{7FF783DE-F16C-48EE-897C-E87EB24B1AAE}" type="pres">
      <dgm:prSet presAssocID="{D064098A-AC6C-4F74-B24F-FF7B41C83FD5}" presName="Name37" presStyleLbl="parChTrans1D3" presStyleIdx="4" presStyleCnt="12"/>
      <dgm:spPr/>
    </dgm:pt>
    <dgm:pt modelId="{2A29FC94-B616-48BF-933D-49DBFD434773}" type="pres">
      <dgm:prSet presAssocID="{3A8D7207-7100-44D2-A436-55972E11296B}" presName="hierRoot2" presStyleCnt="0">
        <dgm:presLayoutVars>
          <dgm:hierBranch val="init"/>
        </dgm:presLayoutVars>
      </dgm:prSet>
      <dgm:spPr/>
    </dgm:pt>
    <dgm:pt modelId="{1203D1C6-FD39-4467-8D28-D5D0854CFECA}" type="pres">
      <dgm:prSet presAssocID="{3A8D7207-7100-44D2-A436-55972E11296B}" presName="rootComposite" presStyleCnt="0"/>
      <dgm:spPr/>
    </dgm:pt>
    <dgm:pt modelId="{263933DB-9EF3-401B-875C-F247072FE70A}" type="pres">
      <dgm:prSet presAssocID="{3A8D7207-7100-44D2-A436-55972E11296B}" presName="rootText" presStyleLbl="node3" presStyleIdx="4" presStyleCnt="12">
        <dgm:presLayoutVars>
          <dgm:chPref val="3"/>
        </dgm:presLayoutVars>
      </dgm:prSet>
      <dgm:spPr/>
    </dgm:pt>
    <dgm:pt modelId="{F8685173-9B47-423A-B486-506688FAF40A}" type="pres">
      <dgm:prSet presAssocID="{3A8D7207-7100-44D2-A436-55972E11296B}" presName="rootConnector" presStyleLbl="node3" presStyleIdx="4" presStyleCnt="12"/>
      <dgm:spPr/>
    </dgm:pt>
    <dgm:pt modelId="{909A3067-4F44-4B48-8585-EEF248D8B6F4}" type="pres">
      <dgm:prSet presAssocID="{3A8D7207-7100-44D2-A436-55972E11296B}" presName="hierChild4" presStyleCnt="0"/>
      <dgm:spPr/>
    </dgm:pt>
    <dgm:pt modelId="{39A390E7-A2D8-44B9-B38F-A28C54D23AEB}" type="pres">
      <dgm:prSet presAssocID="{3A8D7207-7100-44D2-A436-55972E11296B}" presName="hierChild5" presStyleCnt="0"/>
      <dgm:spPr/>
    </dgm:pt>
    <dgm:pt modelId="{B0D51C14-8F37-440A-9E41-67CCDE0261F6}" type="pres">
      <dgm:prSet presAssocID="{18E87080-5674-47B7-8229-E9107DD70511}" presName="Name37" presStyleLbl="parChTrans1D3" presStyleIdx="5" presStyleCnt="12"/>
      <dgm:spPr/>
    </dgm:pt>
    <dgm:pt modelId="{261ADA55-0F84-491A-9638-3C1FA4EC0E0C}" type="pres">
      <dgm:prSet presAssocID="{0F8158F9-A47F-4717-AA55-E9ED1CA97293}" presName="hierRoot2" presStyleCnt="0">
        <dgm:presLayoutVars>
          <dgm:hierBranch val="init"/>
        </dgm:presLayoutVars>
      </dgm:prSet>
      <dgm:spPr/>
    </dgm:pt>
    <dgm:pt modelId="{9F9B4594-57CC-40B5-BA2C-CE00F653EFDF}" type="pres">
      <dgm:prSet presAssocID="{0F8158F9-A47F-4717-AA55-E9ED1CA97293}" presName="rootComposite" presStyleCnt="0"/>
      <dgm:spPr/>
    </dgm:pt>
    <dgm:pt modelId="{C9FDE6CE-00EA-4B2B-9DDE-031305B3E022}" type="pres">
      <dgm:prSet presAssocID="{0F8158F9-A47F-4717-AA55-E9ED1CA97293}" presName="rootText" presStyleLbl="node3" presStyleIdx="5" presStyleCnt="12">
        <dgm:presLayoutVars>
          <dgm:chPref val="3"/>
        </dgm:presLayoutVars>
      </dgm:prSet>
      <dgm:spPr/>
    </dgm:pt>
    <dgm:pt modelId="{380DDDBD-DAF5-4B3C-B4C0-BEA4C48EEF22}" type="pres">
      <dgm:prSet presAssocID="{0F8158F9-A47F-4717-AA55-E9ED1CA97293}" presName="rootConnector" presStyleLbl="node3" presStyleIdx="5" presStyleCnt="12"/>
      <dgm:spPr/>
    </dgm:pt>
    <dgm:pt modelId="{8218AF5E-8DAF-4D28-B70A-740200805186}" type="pres">
      <dgm:prSet presAssocID="{0F8158F9-A47F-4717-AA55-E9ED1CA97293}" presName="hierChild4" presStyleCnt="0"/>
      <dgm:spPr/>
    </dgm:pt>
    <dgm:pt modelId="{616E6C31-39BD-4534-96E3-9982E999E892}" type="pres">
      <dgm:prSet presAssocID="{0F8158F9-A47F-4717-AA55-E9ED1CA97293}" presName="hierChild5" presStyleCnt="0"/>
      <dgm:spPr/>
    </dgm:pt>
    <dgm:pt modelId="{FA7AF710-CC9A-48B2-B80C-D22BAD8AF276}" type="pres">
      <dgm:prSet presAssocID="{3F90EA7E-512A-49DE-A349-09D6D33A85CE}" presName="hierChild5" presStyleCnt="0"/>
      <dgm:spPr/>
    </dgm:pt>
    <dgm:pt modelId="{2F236F1A-D488-46F4-8833-F4955C2CD320}" type="pres">
      <dgm:prSet presAssocID="{5D2C6493-6774-4DB0-95B0-6C5E58011B7B}" presName="Name37" presStyleLbl="parChTrans1D2" presStyleIdx="2" presStyleCnt="4"/>
      <dgm:spPr/>
    </dgm:pt>
    <dgm:pt modelId="{B075CE18-9374-40A1-8B42-7E89398BAAC5}" type="pres">
      <dgm:prSet presAssocID="{D3699B44-DA73-4D29-9240-D2AF186FA443}" presName="hierRoot2" presStyleCnt="0">
        <dgm:presLayoutVars>
          <dgm:hierBranch val="init"/>
        </dgm:presLayoutVars>
      </dgm:prSet>
      <dgm:spPr/>
    </dgm:pt>
    <dgm:pt modelId="{9CC5FCB0-CBBB-4B81-BDE7-063836648B9A}" type="pres">
      <dgm:prSet presAssocID="{D3699B44-DA73-4D29-9240-D2AF186FA443}" presName="rootComposite" presStyleCnt="0"/>
      <dgm:spPr/>
    </dgm:pt>
    <dgm:pt modelId="{E6924C71-2504-40D3-B42D-63990DF9EBB5}" type="pres">
      <dgm:prSet presAssocID="{D3699B44-DA73-4D29-9240-D2AF186FA443}" presName="rootText" presStyleLbl="node2" presStyleIdx="2" presStyleCnt="4">
        <dgm:presLayoutVars>
          <dgm:chPref val="3"/>
        </dgm:presLayoutVars>
      </dgm:prSet>
      <dgm:spPr/>
    </dgm:pt>
    <dgm:pt modelId="{ABD05879-B38C-4135-A64F-AAF1753DB43D}" type="pres">
      <dgm:prSet presAssocID="{D3699B44-DA73-4D29-9240-D2AF186FA443}" presName="rootConnector" presStyleLbl="node2" presStyleIdx="2" presStyleCnt="4"/>
      <dgm:spPr/>
    </dgm:pt>
    <dgm:pt modelId="{F694819F-5AC4-422A-BF57-EBF8BCB34B8B}" type="pres">
      <dgm:prSet presAssocID="{D3699B44-DA73-4D29-9240-D2AF186FA443}" presName="hierChild4" presStyleCnt="0"/>
      <dgm:spPr/>
    </dgm:pt>
    <dgm:pt modelId="{6E5E398F-A494-4346-9838-35064B53D53A}" type="pres">
      <dgm:prSet presAssocID="{8ED7007D-EE75-44A0-BA29-5014FA4EFBC2}" presName="Name37" presStyleLbl="parChTrans1D3" presStyleIdx="6" presStyleCnt="12"/>
      <dgm:spPr/>
    </dgm:pt>
    <dgm:pt modelId="{08175ED8-0F02-4ED4-9B0E-245222E486F5}" type="pres">
      <dgm:prSet presAssocID="{ACF8848C-43B1-4D70-9693-D312A4F01E20}" presName="hierRoot2" presStyleCnt="0">
        <dgm:presLayoutVars>
          <dgm:hierBranch val="init"/>
        </dgm:presLayoutVars>
      </dgm:prSet>
      <dgm:spPr/>
    </dgm:pt>
    <dgm:pt modelId="{E110429E-35B9-48A9-9512-22D80398E9E0}" type="pres">
      <dgm:prSet presAssocID="{ACF8848C-43B1-4D70-9693-D312A4F01E20}" presName="rootComposite" presStyleCnt="0"/>
      <dgm:spPr/>
    </dgm:pt>
    <dgm:pt modelId="{B2E20410-0F07-4CA9-9A01-E84CC01B7B66}" type="pres">
      <dgm:prSet presAssocID="{ACF8848C-43B1-4D70-9693-D312A4F01E20}" presName="rootText" presStyleLbl="node3" presStyleIdx="6" presStyleCnt="12">
        <dgm:presLayoutVars>
          <dgm:chPref val="3"/>
        </dgm:presLayoutVars>
      </dgm:prSet>
      <dgm:spPr/>
    </dgm:pt>
    <dgm:pt modelId="{A12AE3F1-B11C-4C1C-A658-D018022C50CD}" type="pres">
      <dgm:prSet presAssocID="{ACF8848C-43B1-4D70-9693-D312A4F01E20}" presName="rootConnector" presStyleLbl="node3" presStyleIdx="6" presStyleCnt="12"/>
      <dgm:spPr/>
    </dgm:pt>
    <dgm:pt modelId="{A415BD38-2750-41D4-BFF8-F6C9298A248E}" type="pres">
      <dgm:prSet presAssocID="{ACF8848C-43B1-4D70-9693-D312A4F01E20}" presName="hierChild4" presStyleCnt="0"/>
      <dgm:spPr/>
    </dgm:pt>
    <dgm:pt modelId="{C800FF44-5A54-4D29-BAF3-7846F2B26CBB}" type="pres">
      <dgm:prSet presAssocID="{ACF8848C-43B1-4D70-9693-D312A4F01E20}" presName="hierChild5" presStyleCnt="0"/>
      <dgm:spPr/>
    </dgm:pt>
    <dgm:pt modelId="{BF523899-38FC-473C-82BD-0EF2F3C2607C}" type="pres">
      <dgm:prSet presAssocID="{AA4BB9A7-A4FB-4D27-AA4F-44F386B5442C}" presName="Name37" presStyleLbl="parChTrans1D3" presStyleIdx="7" presStyleCnt="12"/>
      <dgm:spPr/>
    </dgm:pt>
    <dgm:pt modelId="{94775BC6-8929-4194-B769-3694A7285EB1}" type="pres">
      <dgm:prSet presAssocID="{B4E37CD0-CD11-4DED-A4AF-DB99945552FB}" presName="hierRoot2" presStyleCnt="0">
        <dgm:presLayoutVars>
          <dgm:hierBranch val="init"/>
        </dgm:presLayoutVars>
      </dgm:prSet>
      <dgm:spPr/>
    </dgm:pt>
    <dgm:pt modelId="{47336B64-FAD6-408B-82EB-4FF97F1D58EB}" type="pres">
      <dgm:prSet presAssocID="{B4E37CD0-CD11-4DED-A4AF-DB99945552FB}" presName="rootComposite" presStyleCnt="0"/>
      <dgm:spPr/>
    </dgm:pt>
    <dgm:pt modelId="{10E416C2-D27D-4AD1-877D-A0279AB03199}" type="pres">
      <dgm:prSet presAssocID="{B4E37CD0-CD11-4DED-A4AF-DB99945552FB}" presName="rootText" presStyleLbl="node3" presStyleIdx="7" presStyleCnt="12">
        <dgm:presLayoutVars>
          <dgm:chPref val="3"/>
        </dgm:presLayoutVars>
      </dgm:prSet>
      <dgm:spPr/>
    </dgm:pt>
    <dgm:pt modelId="{955E825E-0FF1-4990-9AB2-F58E4A97764F}" type="pres">
      <dgm:prSet presAssocID="{B4E37CD0-CD11-4DED-A4AF-DB99945552FB}" presName="rootConnector" presStyleLbl="node3" presStyleIdx="7" presStyleCnt="12"/>
      <dgm:spPr/>
    </dgm:pt>
    <dgm:pt modelId="{5D0EEA0F-53C3-4B65-B873-65BF90E57BF4}" type="pres">
      <dgm:prSet presAssocID="{B4E37CD0-CD11-4DED-A4AF-DB99945552FB}" presName="hierChild4" presStyleCnt="0"/>
      <dgm:spPr/>
    </dgm:pt>
    <dgm:pt modelId="{A1B1D117-6E7B-4AEA-A401-98A6D762BDD5}" type="pres">
      <dgm:prSet presAssocID="{B4E37CD0-CD11-4DED-A4AF-DB99945552FB}" presName="hierChild5" presStyleCnt="0"/>
      <dgm:spPr/>
    </dgm:pt>
    <dgm:pt modelId="{301264A0-AE57-4C61-A8C3-EC0B78346A01}" type="pres">
      <dgm:prSet presAssocID="{D3699B44-DA73-4D29-9240-D2AF186FA443}" presName="hierChild5" presStyleCnt="0"/>
      <dgm:spPr/>
    </dgm:pt>
    <dgm:pt modelId="{4625B2A8-3639-4169-B0B6-03E0F369DEF2}" type="pres">
      <dgm:prSet presAssocID="{B795DE86-2CD7-436E-A620-8A281C230F12}" presName="Name37" presStyleLbl="parChTrans1D2" presStyleIdx="3" presStyleCnt="4"/>
      <dgm:spPr/>
    </dgm:pt>
    <dgm:pt modelId="{BDB4D807-5C7C-4D23-A744-58D8D975C6B8}" type="pres">
      <dgm:prSet presAssocID="{2FA0E821-2EF9-46A8-9A00-5FCB5F876F69}" presName="hierRoot2" presStyleCnt="0">
        <dgm:presLayoutVars>
          <dgm:hierBranch val="init"/>
        </dgm:presLayoutVars>
      </dgm:prSet>
      <dgm:spPr/>
    </dgm:pt>
    <dgm:pt modelId="{A1F4C28D-FF93-4493-9316-E764E2FFEAB3}" type="pres">
      <dgm:prSet presAssocID="{2FA0E821-2EF9-46A8-9A00-5FCB5F876F69}" presName="rootComposite" presStyleCnt="0"/>
      <dgm:spPr/>
    </dgm:pt>
    <dgm:pt modelId="{2814DE06-9427-4567-B0E0-E0D0873F51AE}" type="pres">
      <dgm:prSet presAssocID="{2FA0E821-2EF9-46A8-9A00-5FCB5F876F69}" presName="rootText" presStyleLbl="node2" presStyleIdx="3" presStyleCnt="4">
        <dgm:presLayoutVars>
          <dgm:chPref val="3"/>
        </dgm:presLayoutVars>
      </dgm:prSet>
      <dgm:spPr/>
    </dgm:pt>
    <dgm:pt modelId="{AECCE961-39AB-466C-9ECC-D4929DD83A66}" type="pres">
      <dgm:prSet presAssocID="{2FA0E821-2EF9-46A8-9A00-5FCB5F876F69}" presName="rootConnector" presStyleLbl="node2" presStyleIdx="3" presStyleCnt="4"/>
      <dgm:spPr/>
    </dgm:pt>
    <dgm:pt modelId="{01DD551D-0E8F-457F-B288-7A1D1E3829B3}" type="pres">
      <dgm:prSet presAssocID="{2FA0E821-2EF9-46A8-9A00-5FCB5F876F69}" presName="hierChild4" presStyleCnt="0"/>
      <dgm:spPr/>
    </dgm:pt>
    <dgm:pt modelId="{7FFDDCFD-0C92-4D25-B226-7D4861C31168}" type="pres">
      <dgm:prSet presAssocID="{AF41ACA7-E082-48CA-BEC6-5DA4C6A812CF}" presName="Name37" presStyleLbl="parChTrans1D3" presStyleIdx="8" presStyleCnt="12"/>
      <dgm:spPr/>
    </dgm:pt>
    <dgm:pt modelId="{76BC512C-8711-4018-A308-CB4A03E034D5}" type="pres">
      <dgm:prSet presAssocID="{2CF68B6D-682D-408C-8B59-69A88E8A8E3A}" presName="hierRoot2" presStyleCnt="0">
        <dgm:presLayoutVars>
          <dgm:hierBranch val="init"/>
        </dgm:presLayoutVars>
      </dgm:prSet>
      <dgm:spPr/>
    </dgm:pt>
    <dgm:pt modelId="{93E7A628-DA37-4006-A147-1540250BE96A}" type="pres">
      <dgm:prSet presAssocID="{2CF68B6D-682D-408C-8B59-69A88E8A8E3A}" presName="rootComposite" presStyleCnt="0"/>
      <dgm:spPr/>
    </dgm:pt>
    <dgm:pt modelId="{A8D89731-AB31-4A85-8C11-B61935058514}" type="pres">
      <dgm:prSet presAssocID="{2CF68B6D-682D-408C-8B59-69A88E8A8E3A}" presName="rootText" presStyleLbl="node3" presStyleIdx="8" presStyleCnt="12">
        <dgm:presLayoutVars>
          <dgm:chPref val="3"/>
        </dgm:presLayoutVars>
      </dgm:prSet>
      <dgm:spPr/>
    </dgm:pt>
    <dgm:pt modelId="{4D9DC487-41BB-421C-862A-B460384F92AD}" type="pres">
      <dgm:prSet presAssocID="{2CF68B6D-682D-408C-8B59-69A88E8A8E3A}" presName="rootConnector" presStyleLbl="node3" presStyleIdx="8" presStyleCnt="12"/>
      <dgm:spPr/>
    </dgm:pt>
    <dgm:pt modelId="{8DF2DA81-A589-442C-B611-9EE28E380ACF}" type="pres">
      <dgm:prSet presAssocID="{2CF68B6D-682D-408C-8B59-69A88E8A8E3A}" presName="hierChild4" presStyleCnt="0"/>
      <dgm:spPr/>
    </dgm:pt>
    <dgm:pt modelId="{579F1B4E-D934-4461-ADA6-F3EC8F9C615E}" type="pres">
      <dgm:prSet presAssocID="{2CF68B6D-682D-408C-8B59-69A88E8A8E3A}" presName="hierChild5" presStyleCnt="0"/>
      <dgm:spPr/>
    </dgm:pt>
    <dgm:pt modelId="{7386E8E7-A1BD-4DA0-9592-E08F17B8585D}" type="pres">
      <dgm:prSet presAssocID="{4AF37B16-1276-4F7D-9E0F-F87F36430F36}" presName="Name37" presStyleLbl="parChTrans1D3" presStyleIdx="9" presStyleCnt="12"/>
      <dgm:spPr/>
    </dgm:pt>
    <dgm:pt modelId="{72828451-E0FE-4957-9D4B-76BD5726140A}" type="pres">
      <dgm:prSet presAssocID="{86ACF5F1-458D-4942-82F9-1C27582D7F96}" presName="hierRoot2" presStyleCnt="0">
        <dgm:presLayoutVars>
          <dgm:hierBranch val="init"/>
        </dgm:presLayoutVars>
      </dgm:prSet>
      <dgm:spPr/>
    </dgm:pt>
    <dgm:pt modelId="{E6639D7C-9383-4C2B-BE6A-B0E9D5DE5882}" type="pres">
      <dgm:prSet presAssocID="{86ACF5F1-458D-4942-82F9-1C27582D7F96}" presName="rootComposite" presStyleCnt="0"/>
      <dgm:spPr/>
    </dgm:pt>
    <dgm:pt modelId="{D4B669DF-973E-4D75-ABC4-09C1F626F749}" type="pres">
      <dgm:prSet presAssocID="{86ACF5F1-458D-4942-82F9-1C27582D7F96}" presName="rootText" presStyleLbl="node3" presStyleIdx="9" presStyleCnt="12">
        <dgm:presLayoutVars>
          <dgm:chPref val="3"/>
        </dgm:presLayoutVars>
      </dgm:prSet>
      <dgm:spPr/>
    </dgm:pt>
    <dgm:pt modelId="{AB9497A2-3249-42CF-868D-F31E34F2AC5E}" type="pres">
      <dgm:prSet presAssocID="{86ACF5F1-458D-4942-82F9-1C27582D7F96}" presName="rootConnector" presStyleLbl="node3" presStyleIdx="9" presStyleCnt="12"/>
      <dgm:spPr/>
    </dgm:pt>
    <dgm:pt modelId="{C7EC5769-CA18-49CB-83EF-B64CAE474F74}" type="pres">
      <dgm:prSet presAssocID="{86ACF5F1-458D-4942-82F9-1C27582D7F96}" presName="hierChild4" presStyleCnt="0"/>
      <dgm:spPr/>
    </dgm:pt>
    <dgm:pt modelId="{4165FD3B-D93A-4BB2-A250-DAAE692BB149}" type="pres">
      <dgm:prSet presAssocID="{86ACF5F1-458D-4942-82F9-1C27582D7F96}" presName="hierChild5" presStyleCnt="0"/>
      <dgm:spPr/>
    </dgm:pt>
    <dgm:pt modelId="{4E689EF5-4DF2-4CA1-A094-24A4867DC487}" type="pres">
      <dgm:prSet presAssocID="{BF8FA71C-2D68-4694-8229-A0E3DC100699}" presName="Name37" presStyleLbl="parChTrans1D3" presStyleIdx="10" presStyleCnt="12"/>
      <dgm:spPr/>
    </dgm:pt>
    <dgm:pt modelId="{01F0783E-E542-4010-A43F-7C1780A1C8C3}" type="pres">
      <dgm:prSet presAssocID="{CB6125AD-C7F1-4758-8D85-3D18524B2C46}" presName="hierRoot2" presStyleCnt="0">
        <dgm:presLayoutVars>
          <dgm:hierBranch val="init"/>
        </dgm:presLayoutVars>
      </dgm:prSet>
      <dgm:spPr/>
    </dgm:pt>
    <dgm:pt modelId="{EBF54294-CDA8-49A8-A58D-F1167AFE7AA3}" type="pres">
      <dgm:prSet presAssocID="{CB6125AD-C7F1-4758-8D85-3D18524B2C46}" presName="rootComposite" presStyleCnt="0"/>
      <dgm:spPr/>
    </dgm:pt>
    <dgm:pt modelId="{3E7397AA-B639-41A9-80D2-834C93B98CD6}" type="pres">
      <dgm:prSet presAssocID="{CB6125AD-C7F1-4758-8D85-3D18524B2C46}" presName="rootText" presStyleLbl="node3" presStyleIdx="10" presStyleCnt="12">
        <dgm:presLayoutVars>
          <dgm:chPref val="3"/>
        </dgm:presLayoutVars>
      </dgm:prSet>
      <dgm:spPr/>
    </dgm:pt>
    <dgm:pt modelId="{D066C8C8-EEE8-481E-B5AE-D53B82440E26}" type="pres">
      <dgm:prSet presAssocID="{CB6125AD-C7F1-4758-8D85-3D18524B2C46}" presName="rootConnector" presStyleLbl="node3" presStyleIdx="10" presStyleCnt="12"/>
      <dgm:spPr/>
    </dgm:pt>
    <dgm:pt modelId="{171A717B-1F3D-48CD-BED2-43834C9EF556}" type="pres">
      <dgm:prSet presAssocID="{CB6125AD-C7F1-4758-8D85-3D18524B2C46}" presName="hierChild4" presStyleCnt="0"/>
      <dgm:spPr/>
    </dgm:pt>
    <dgm:pt modelId="{985DD368-5573-4F6D-9977-FFF330E24DBE}" type="pres">
      <dgm:prSet presAssocID="{CB6125AD-C7F1-4758-8D85-3D18524B2C46}" presName="hierChild5" presStyleCnt="0"/>
      <dgm:spPr/>
    </dgm:pt>
    <dgm:pt modelId="{189ACC25-D3FE-45EE-A8E7-05A72F750BD3}" type="pres">
      <dgm:prSet presAssocID="{D4636EF3-7796-47CF-BFB3-43D4045DAE90}" presName="Name37" presStyleLbl="parChTrans1D3" presStyleIdx="11" presStyleCnt="12"/>
      <dgm:spPr/>
    </dgm:pt>
    <dgm:pt modelId="{AA157ADC-66D0-4069-9126-E8E5568A52DC}" type="pres">
      <dgm:prSet presAssocID="{5748CDFF-6C9D-47F8-A83A-E7BBEB45DB67}" presName="hierRoot2" presStyleCnt="0">
        <dgm:presLayoutVars>
          <dgm:hierBranch val="init"/>
        </dgm:presLayoutVars>
      </dgm:prSet>
      <dgm:spPr/>
    </dgm:pt>
    <dgm:pt modelId="{C90D77EE-38DD-4B12-A123-547B6E26E27E}" type="pres">
      <dgm:prSet presAssocID="{5748CDFF-6C9D-47F8-A83A-E7BBEB45DB67}" presName="rootComposite" presStyleCnt="0"/>
      <dgm:spPr/>
    </dgm:pt>
    <dgm:pt modelId="{D165FE8B-995A-4186-8208-E38D57642212}" type="pres">
      <dgm:prSet presAssocID="{5748CDFF-6C9D-47F8-A83A-E7BBEB45DB67}" presName="rootText" presStyleLbl="node3" presStyleIdx="11" presStyleCnt="12">
        <dgm:presLayoutVars>
          <dgm:chPref val="3"/>
        </dgm:presLayoutVars>
      </dgm:prSet>
      <dgm:spPr/>
    </dgm:pt>
    <dgm:pt modelId="{A334AACA-4279-4380-9010-B0D495E27004}" type="pres">
      <dgm:prSet presAssocID="{5748CDFF-6C9D-47F8-A83A-E7BBEB45DB67}" presName="rootConnector" presStyleLbl="node3" presStyleIdx="11" presStyleCnt="12"/>
      <dgm:spPr/>
    </dgm:pt>
    <dgm:pt modelId="{849AD403-27F3-4FBF-893B-8A88698E8420}" type="pres">
      <dgm:prSet presAssocID="{5748CDFF-6C9D-47F8-A83A-E7BBEB45DB67}" presName="hierChild4" presStyleCnt="0"/>
      <dgm:spPr/>
    </dgm:pt>
    <dgm:pt modelId="{3E31CAE3-77AE-43FD-B4DB-F2E1896C5A9A}" type="pres">
      <dgm:prSet presAssocID="{5748CDFF-6C9D-47F8-A83A-E7BBEB45DB67}" presName="hierChild5" presStyleCnt="0"/>
      <dgm:spPr/>
    </dgm:pt>
    <dgm:pt modelId="{A2F3504E-D6E2-4FE6-82C0-E930A91CA13A}" type="pres">
      <dgm:prSet presAssocID="{2FA0E821-2EF9-46A8-9A00-5FCB5F876F69}" presName="hierChild5" presStyleCnt="0"/>
      <dgm:spPr/>
    </dgm:pt>
    <dgm:pt modelId="{22D32518-DD84-4FDD-BA31-3DCB5259B665}" type="pres">
      <dgm:prSet presAssocID="{ADF581CE-31E5-48F1-8549-673EE44A7986}" presName="hierChild3" presStyleCnt="0"/>
      <dgm:spPr/>
    </dgm:pt>
  </dgm:ptLst>
  <dgm:cxnLst>
    <dgm:cxn modelId="{E6FD1406-4F2E-42BA-A5CE-35AC55E7C503}" type="presOf" srcId="{3A8D7207-7100-44D2-A436-55972E11296B}" destId="{F8685173-9B47-423A-B486-506688FAF40A}" srcOrd="1" destOrd="0" presId="urn:microsoft.com/office/officeart/2005/8/layout/orgChart1"/>
    <dgm:cxn modelId="{DC2F5108-73DA-4A54-B0E2-AF27B8FA7B2B}" type="presOf" srcId="{3A8D7207-7100-44D2-A436-55972E11296B}" destId="{263933DB-9EF3-401B-875C-F247072FE70A}" srcOrd="0" destOrd="0" presId="urn:microsoft.com/office/officeart/2005/8/layout/orgChart1"/>
    <dgm:cxn modelId="{57541F0B-DA81-48BB-BE14-1C6F5ED86A66}" type="presOf" srcId="{ADF581CE-31E5-48F1-8549-673EE44A7986}" destId="{82AD6E47-1658-45D1-A82A-08542BD94810}" srcOrd="0" destOrd="0" presId="urn:microsoft.com/office/officeart/2005/8/layout/orgChart1"/>
    <dgm:cxn modelId="{5325DA0D-8055-4170-98B5-3AC0DCA9B12C}" type="presOf" srcId="{B415633F-8E88-40A1-B4FB-B1580BD8D73C}" destId="{13EB8D37-442E-4F30-BDAB-5838D1A18722}" srcOrd="0" destOrd="0" presId="urn:microsoft.com/office/officeart/2005/8/layout/orgChart1"/>
    <dgm:cxn modelId="{FA576C14-4E0A-434A-B4E2-F5B154276803}" srcId="{2FA0E821-2EF9-46A8-9A00-5FCB5F876F69}" destId="{5748CDFF-6C9D-47F8-A83A-E7BBEB45DB67}" srcOrd="3" destOrd="0" parTransId="{D4636EF3-7796-47CF-BFB3-43D4045DAE90}" sibTransId="{040907CF-A425-4E5E-9C66-28B73461EA40}"/>
    <dgm:cxn modelId="{FEA6F514-B18A-4621-BC98-481660B08358}" type="presOf" srcId="{79ED7FF8-C6BE-449B-8B2B-B4059F49F8F0}" destId="{1D17F2CF-1443-4108-A394-87EF4A89A6E8}" srcOrd="1" destOrd="0" presId="urn:microsoft.com/office/officeart/2005/8/layout/orgChart1"/>
    <dgm:cxn modelId="{72235F16-D1BC-4BBE-82C8-2EE702E90A70}" type="presOf" srcId="{D4636EF3-7796-47CF-BFB3-43D4045DAE90}" destId="{189ACC25-D3FE-45EE-A8E7-05A72F750BD3}" srcOrd="0" destOrd="0" presId="urn:microsoft.com/office/officeart/2005/8/layout/orgChart1"/>
    <dgm:cxn modelId="{5E38D41B-9AD2-4D81-BBC5-57529CE9D7E4}" srcId="{ADF581CE-31E5-48F1-8549-673EE44A7986}" destId="{3F90EA7E-512A-49DE-A349-09D6D33A85CE}" srcOrd="1" destOrd="0" parTransId="{2DD99F03-56B1-4FDE-8AAC-1925A88D0045}" sibTransId="{A0EA0410-08A8-4FD5-BAE1-6CAEC6B8FE92}"/>
    <dgm:cxn modelId="{4553AA20-DAD7-4D62-8AF3-B51082FABC42}" srcId="{3F90EA7E-512A-49DE-A349-09D6D33A85CE}" destId="{3A8D7207-7100-44D2-A436-55972E11296B}" srcOrd="1" destOrd="0" parTransId="{D064098A-AC6C-4F74-B24F-FF7B41C83FD5}" sibTransId="{B8A9D596-A26B-4863-BC0C-8AD21338B2BA}"/>
    <dgm:cxn modelId="{F634C020-97EE-45C1-97AB-0B11E78CFD0C}" type="presOf" srcId="{D3699B44-DA73-4D29-9240-D2AF186FA443}" destId="{E6924C71-2504-40D3-B42D-63990DF9EBB5}" srcOrd="0" destOrd="0" presId="urn:microsoft.com/office/officeart/2005/8/layout/orgChart1"/>
    <dgm:cxn modelId="{6A75D625-2B82-48F3-9DC1-B83821B63BD0}" type="presOf" srcId="{3E0D6C84-474C-4C59-A5CD-306E841E4871}" destId="{EB1EA18E-8E1C-48EE-95F8-F8EB5E1BBD18}" srcOrd="0" destOrd="0" presId="urn:microsoft.com/office/officeart/2005/8/layout/orgChart1"/>
    <dgm:cxn modelId="{46FCE526-C84B-4E59-82D8-7E7A4C8701F4}" type="presOf" srcId="{2DD99F03-56B1-4FDE-8AAC-1925A88D0045}" destId="{B6F605B6-AAE8-4DA9-A980-8F6B8D671E47}" srcOrd="0" destOrd="0" presId="urn:microsoft.com/office/officeart/2005/8/layout/orgChart1"/>
    <dgm:cxn modelId="{E4555B2C-580D-42AB-AA5E-BF7D6C4DC509}" type="presOf" srcId="{2CF68B6D-682D-408C-8B59-69A88E8A8E3A}" destId="{A8D89731-AB31-4A85-8C11-B61935058514}" srcOrd="0" destOrd="0" presId="urn:microsoft.com/office/officeart/2005/8/layout/orgChart1"/>
    <dgm:cxn modelId="{C4503A2F-B4C5-49AA-A4E5-D4F377F41B56}" srcId="{5ECE5DAB-4B12-4ECC-AD7D-741BF9AF620E}" destId="{3E0D6C84-474C-4C59-A5CD-306E841E4871}" srcOrd="2" destOrd="0" parTransId="{D9AFF552-4C5B-4E7E-811D-94185D65A69E}" sibTransId="{1EB2E498-50A8-40A1-B86D-24C72AE4ABBB}"/>
    <dgm:cxn modelId="{725E8030-13FF-4E65-8C71-0466532C825D}" type="presOf" srcId="{D3699B44-DA73-4D29-9240-D2AF186FA443}" destId="{ABD05879-B38C-4135-A64F-AAF1753DB43D}" srcOrd="1" destOrd="0" presId="urn:microsoft.com/office/officeart/2005/8/layout/orgChart1"/>
    <dgm:cxn modelId="{558FEB32-F015-43D5-9AFE-25816CD05C3A}" srcId="{ADF581CE-31E5-48F1-8549-673EE44A7986}" destId="{5ECE5DAB-4B12-4ECC-AD7D-741BF9AF620E}" srcOrd="0" destOrd="0" parTransId="{4016D0D5-677E-4A38-A63D-1D637D27E639}" sibTransId="{02D81C33-2596-4C9F-8109-28717D494EDB}"/>
    <dgm:cxn modelId="{95759D35-3FFA-4160-BD5C-B220935F5DBE}" type="presOf" srcId="{651BBD23-C37A-41CA-B604-45BFE1224B75}" destId="{36D7DA59-12C1-46D2-9494-3633B273BC82}" srcOrd="0" destOrd="0" presId="urn:microsoft.com/office/officeart/2005/8/layout/orgChart1"/>
    <dgm:cxn modelId="{AC7E9737-930E-4C3D-9277-5641C41D6594}" type="presOf" srcId="{5ECE5DAB-4B12-4ECC-AD7D-741BF9AF620E}" destId="{598F991D-5D46-4015-9810-073DAA5EF95F}" srcOrd="0" destOrd="0" presId="urn:microsoft.com/office/officeart/2005/8/layout/orgChart1"/>
    <dgm:cxn modelId="{6E691D3A-A7CA-4B7F-964D-8B094114F7D8}" type="presOf" srcId="{0F8158F9-A47F-4717-AA55-E9ED1CA97293}" destId="{C9FDE6CE-00EA-4B2B-9DDE-031305B3E022}" srcOrd="0" destOrd="0" presId="urn:microsoft.com/office/officeart/2005/8/layout/orgChart1"/>
    <dgm:cxn modelId="{65D45C3C-7EDE-4C59-BEAB-3CD1A446348B}" type="presOf" srcId="{D9AFF552-4C5B-4E7E-811D-94185D65A69E}" destId="{C3A915FC-7F49-4243-A598-343478E6D671}" srcOrd="0" destOrd="0" presId="urn:microsoft.com/office/officeart/2005/8/layout/orgChart1"/>
    <dgm:cxn modelId="{FA1CB43F-D8F4-4E68-B51B-B53A4C5DE324}" type="presOf" srcId="{8ED7007D-EE75-44A0-BA29-5014FA4EFBC2}" destId="{6E5E398F-A494-4346-9838-35064B53D53A}" srcOrd="0" destOrd="0" presId="urn:microsoft.com/office/officeart/2005/8/layout/orgChart1"/>
    <dgm:cxn modelId="{D783F95C-FBF3-48E9-A764-6268FFE426CC}" srcId="{2FA0E821-2EF9-46A8-9A00-5FCB5F876F69}" destId="{86ACF5F1-458D-4942-82F9-1C27582D7F96}" srcOrd="1" destOrd="0" parTransId="{4AF37B16-1276-4F7D-9E0F-F87F36430F36}" sibTransId="{0A84F284-CF9F-41BE-9F44-67C9D8A5059F}"/>
    <dgm:cxn modelId="{1E98A85E-51A5-4774-84E9-6095F7077894}" type="presOf" srcId="{B4E37CD0-CD11-4DED-A4AF-DB99945552FB}" destId="{955E825E-0FF1-4990-9AB2-F58E4A97764F}" srcOrd="1" destOrd="0" presId="urn:microsoft.com/office/officeart/2005/8/layout/orgChart1"/>
    <dgm:cxn modelId="{A1F20E41-6412-479E-A7DB-51D0AE692C32}" type="presOf" srcId="{79ED7FF8-C6BE-449B-8B2B-B4059F49F8F0}" destId="{51F11188-E999-4098-9A8E-23E20226DC66}" srcOrd="0" destOrd="0" presId="urn:microsoft.com/office/officeart/2005/8/layout/orgChart1"/>
    <dgm:cxn modelId="{B5681B41-F594-4F75-A89B-C61EBA1E4097}" type="presOf" srcId="{2FA0E821-2EF9-46A8-9A00-5FCB5F876F69}" destId="{AECCE961-39AB-466C-9ECC-D4929DD83A66}" srcOrd="1" destOrd="0" presId="urn:microsoft.com/office/officeart/2005/8/layout/orgChart1"/>
    <dgm:cxn modelId="{E1095342-D245-4869-9AA1-16787B9C4D66}" type="presOf" srcId="{7B80BC66-FC87-4889-854D-03A6EAA61D87}" destId="{CA27B85F-9F81-421B-A0BC-815487DA0B32}" srcOrd="0" destOrd="0" presId="urn:microsoft.com/office/officeart/2005/8/layout/orgChart1"/>
    <dgm:cxn modelId="{785C3864-71B4-446F-A37A-65D6583A97C6}" srcId="{5ECE5DAB-4B12-4ECC-AD7D-741BF9AF620E}" destId="{79ED7FF8-C6BE-449B-8B2B-B4059F49F8F0}" srcOrd="0" destOrd="0" parTransId="{BF1D4BA8-EC37-4D43-B6B6-C41B994A103C}" sibTransId="{C49311B0-A151-4DEB-B91F-2F67CFD8A9F5}"/>
    <dgm:cxn modelId="{92C38E67-6102-491D-8971-519D66D22493}" type="presOf" srcId="{CDB60555-C4B7-4BD6-9855-F401C5B3E370}" destId="{108984D3-3537-4D9B-A3E9-9F02A46A1EF3}" srcOrd="0" destOrd="0" presId="urn:microsoft.com/office/officeart/2005/8/layout/orgChart1"/>
    <dgm:cxn modelId="{B78BC147-89B8-4056-959F-EAA6A4A3B943}" type="presOf" srcId="{BF1D4BA8-EC37-4D43-B6B6-C41B994A103C}" destId="{3F66A504-C65F-49AC-9217-65FE036E249E}" srcOrd="0" destOrd="0" presId="urn:microsoft.com/office/officeart/2005/8/layout/orgChart1"/>
    <dgm:cxn modelId="{BD862348-5F6E-402A-8DC9-535824D9C779}" srcId="{3F90EA7E-512A-49DE-A349-09D6D33A85CE}" destId="{0F8158F9-A47F-4717-AA55-E9ED1CA97293}" srcOrd="2" destOrd="0" parTransId="{18E87080-5674-47B7-8229-E9107DD70511}" sibTransId="{6FA54659-6090-495F-9DC2-D33029F5815F}"/>
    <dgm:cxn modelId="{B74D3768-D2A2-43C5-93A8-D064388C5A31}" type="presOf" srcId="{ACF8848C-43B1-4D70-9693-D312A4F01E20}" destId="{B2E20410-0F07-4CA9-9A01-E84CC01B7B66}" srcOrd="0" destOrd="0" presId="urn:microsoft.com/office/officeart/2005/8/layout/orgChart1"/>
    <dgm:cxn modelId="{788B6C49-AE38-4005-81CF-17B991B0D4DF}" type="presOf" srcId="{ADF581CE-31E5-48F1-8549-673EE44A7986}" destId="{E8910B67-1032-43A5-B41B-3839D932D3F9}" srcOrd="1" destOrd="0" presId="urn:microsoft.com/office/officeart/2005/8/layout/orgChart1"/>
    <dgm:cxn modelId="{E6D8EF49-363C-469A-A70C-438CD2D87C9C}" type="presOf" srcId="{9CE4F42D-9A85-45FC-AD5E-AD2A8DA8F000}" destId="{FC948EA7-44CC-45F3-A923-9F1A87CD186B}" srcOrd="0" destOrd="0" presId="urn:microsoft.com/office/officeart/2005/8/layout/orgChart1"/>
    <dgm:cxn modelId="{3F53BA4C-6518-4DDC-A4C6-E022FBEEBEDF}" type="presOf" srcId="{18E87080-5674-47B7-8229-E9107DD70511}" destId="{B0D51C14-8F37-440A-9E41-67CCDE0261F6}" srcOrd="0" destOrd="0" presId="urn:microsoft.com/office/officeart/2005/8/layout/orgChart1"/>
    <dgm:cxn modelId="{58318A6D-2204-4192-87F3-A38F86F4DF1A}" type="presOf" srcId="{D064098A-AC6C-4F74-B24F-FF7B41C83FD5}" destId="{7FF783DE-F16C-48EE-897C-E87EB24B1AAE}" srcOrd="0" destOrd="0" presId="urn:microsoft.com/office/officeart/2005/8/layout/orgChart1"/>
    <dgm:cxn modelId="{B107FB6E-A3C3-476C-B23A-0C7024244AE5}" type="presOf" srcId="{4016D0D5-677E-4A38-A63D-1D637D27E639}" destId="{2053E0C0-CAB1-4E83-92E3-709BA76E8BE8}" srcOrd="0" destOrd="0" presId="urn:microsoft.com/office/officeart/2005/8/layout/orgChart1"/>
    <dgm:cxn modelId="{7CB1CC6F-A332-49B0-B5F1-63198E2BABB7}" type="presOf" srcId="{3E0D6C84-474C-4C59-A5CD-306E841E4871}" destId="{20A37A52-E26A-4727-94E2-BEE9075AB989}" srcOrd="1" destOrd="0" presId="urn:microsoft.com/office/officeart/2005/8/layout/orgChart1"/>
    <dgm:cxn modelId="{9B91E550-BC53-433B-8ED6-F91573CC9DA4}" type="presOf" srcId="{CB6125AD-C7F1-4758-8D85-3D18524B2C46}" destId="{3E7397AA-B639-41A9-80D2-834C93B98CD6}" srcOrd="0" destOrd="0" presId="urn:microsoft.com/office/officeart/2005/8/layout/orgChart1"/>
    <dgm:cxn modelId="{CE4AF852-AE3C-4520-B6EC-1E9087FC9F05}" type="presOf" srcId="{9CE4F42D-9A85-45FC-AD5E-AD2A8DA8F000}" destId="{A18D157F-3B2B-4A7E-A704-2E1520F08827}" srcOrd="1" destOrd="0" presId="urn:microsoft.com/office/officeart/2005/8/layout/orgChart1"/>
    <dgm:cxn modelId="{30EA7873-07F3-44BC-9EE2-72A79AE87C01}" type="presOf" srcId="{CDB60555-C4B7-4BD6-9855-F401C5B3E370}" destId="{8B9DC362-25C9-41BC-873A-41BD48A26279}" srcOrd="1" destOrd="0" presId="urn:microsoft.com/office/officeart/2005/8/layout/orgChart1"/>
    <dgm:cxn modelId="{44F15955-0707-4818-A5C0-42AFE0E4FB36}" srcId="{2FA0E821-2EF9-46A8-9A00-5FCB5F876F69}" destId="{2CF68B6D-682D-408C-8B59-69A88E8A8E3A}" srcOrd="0" destOrd="0" parTransId="{AF41ACA7-E082-48CA-BEC6-5DA4C6A812CF}" sibTransId="{72EC65E5-932A-41FB-B1FD-E348F75885D0}"/>
    <dgm:cxn modelId="{F530C577-2DBF-4B32-9115-FD8B05076AEA}" type="presOf" srcId="{AF41ACA7-E082-48CA-BEC6-5DA4C6A812CF}" destId="{7FFDDCFD-0C92-4D25-B226-7D4861C31168}" srcOrd="0" destOrd="0" presId="urn:microsoft.com/office/officeart/2005/8/layout/orgChart1"/>
    <dgm:cxn modelId="{9E247378-6D41-4CB0-9115-DB249926A068}" type="presOf" srcId="{86ACF5F1-458D-4942-82F9-1C27582D7F96}" destId="{D4B669DF-973E-4D75-ABC4-09C1F626F749}" srcOrd="0" destOrd="0" presId="urn:microsoft.com/office/officeart/2005/8/layout/orgChart1"/>
    <dgm:cxn modelId="{51F2B879-C238-4B63-8201-CF3EED82386F}" srcId="{ADF581CE-31E5-48F1-8549-673EE44A7986}" destId="{2FA0E821-2EF9-46A8-9A00-5FCB5F876F69}" srcOrd="3" destOrd="0" parTransId="{B795DE86-2CD7-436E-A620-8A281C230F12}" sibTransId="{788C5BD1-123A-4A27-8D06-0CAAB8484F62}"/>
    <dgm:cxn modelId="{3656227E-E3F5-400D-8BB1-77B5955CD32C}" srcId="{3F90EA7E-512A-49DE-A349-09D6D33A85CE}" destId="{9CE4F42D-9A85-45FC-AD5E-AD2A8DA8F000}" srcOrd="0" destOrd="0" parTransId="{651BBD23-C37A-41CA-B604-45BFE1224B75}" sibTransId="{19F04914-E12C-4A80-8E45-4B2DEE3D4C28}"/>
    <dgm:cxn modelId="{F7ADB782-892B-4C66-AFC0-5FC814BA9E02}" srcId="{D3699B44-DA73-4D29-9240-D2AF186FA443}" destId="{ACF8848C-43B1-4D70-9693-D312A4F01E20}" srcOrd="0" destOrd="0" parTransId="{8ED7007D-EE75-44A0-BA29-5014FA4EFBC2}" sibTransId="{B9C92FD2-846F-43CB-9DDC-BA77E9FA47CF}"/>
    <dgm:cxn modelId="{B6F70383-295A-4770-BD1D-EBA9F707165F}" type="presOf" srcId="{AA4BB9A7-A4FB-4D27-AA4F-44F386B5442C}" destId="{BF523899-38FC-473C-82BD-0EF2F3C2607C}" srcOrd="0" destOrd="0" presId="urn:microsoft.com/office/officeart/2005/8/layout/orgChart1"/>
    <dgm:cxn modelId="{3866A490-52FB-4E8A-9229-601C0FB611D9}" type="presOf" srcId="{CB6125AD-C7F1-4758-8D85-3D18524B2C46}" destId="{D066C8C8-EEE8-481E-B5AE-D53B82440E26}" srcOrd="1" destOrd="0" presId="urn:microsoft.com/office/officeart/2005/8/layout/orgChart1"/>
    <dgm:cxn modelId="{7DC24293-39A2-470A-B739-AC3AB734E18B}" type="presOf" srcId="{3F90EA7E-512A-49DE-A349-09D6D33A85CE}" destId="{C0112392-4E4C-4E1C-A293-6DB0ABE42957}" srcOrd="1" destOrd="0" presId="urn:microsoft.com/office/officeart/2005/8/layout/orgChart1"/>
    <dgm:cxn modelId="{432BA09F-0F4F-41DA-8EE4-03573297E993}" type="presOf" srcId="{5ECE5DAB-4B12-4ECC-AD7D-741BF9AF620E}" destId="{E39047AA-423B-4F33-A986-A2F0B31138A7}" srcOrd="1" destOrd="0" presId="urn:microsoft.com/office/officeart/2005/8/layout/orgChart1"/>
    <dgm:cxn modelId="{1F8742A0-5203-4DEA-AA02-829E9E5E47D9}" srcId="{7B80BC66-FC87-4889-854D-03A6EAA61D87}" destId="{ADF581CE-31E5-48F1-8549-673EE44A7986}" srcOrd="0" destOrd="0" parTransId="{F8DABCA3-608A-4901-ADEB-73CC43621BAA}" sibTransId="{43B73C03-0878-4B0D-8D8F-43268061F5B2}"/>
    <dgm:cxn modelId="{C3E950A1-39E0-4060-A4E8-15B08A20F621}" type="presOf" srcId="{BF8FA71C-2D68-4694-8229-A0E3DC100699}" destId="{4E689EF5-4DF2-4CA1-A094-24A4867DC487}" srcOrd="0" destOrd="0" presId="urn:microsoft.com/office/officeart/2005/8/layout/orgChart1"/>
    <dgm:cxn modelId="{9A845CB3-07C7-429D-A2CF-53EAE2CD37BB}" srcId="{2FA0E821-2EF9-46A8-9A00-5FCB5F876F69}" destId="{CB6125AD-C7F1-4758-8D85-3D18524B2C46}" srcOrd="2" destOrd="0" parTransId="{BF8FA71C-2D68-4694-8229-A0E3DC100699}" sibTransId="{F3CAF8E2-EAEB-42BA-BA52-3A6E9BD14191}"/>
    <dgm:cxn modelId="{57329EB4-E474-4822-88EC-8E0C743269F2}" type="presOf" srcId="{B795DE86-2CD7-436E-A620-8A281C230F12}" destId="{4625B2A8-3639-4169-B0B6-03E0F369DEF2}" srcOrd="0" destOrd="0" presId="urn:microsoft.com/office/officeart/2005/8/layout/orgChart1"/>
    <dgm:cxn modelId="{14F6B6C3-928A-4A9C-A64D-C7BDA6CF7B4D}" type="presOf" srcId="{2FA0E821-2EF9-46A8-9A00-5FCB5F876F69}" destId="{2814DE06-9427-4567-B0E0-E0D0873F51AE}" srcOrd="0" destOrd="0" presId="urn:microsoft.com/office/officeart/2005/8/layout/orgChart1"/>
    <dgm:cxn modelId="{96962EC5-A4B2-4339-AD8F-402FF3E69D85}" type="presOf" srcId="{5748CDFF-6C9D-47F8-A83A-E7BBEB45DB67}" destId="{D165FE8B-995A-4186-8208-E38D57642212}" srcOrd="0" destOrd="0" presId="urn:microsoft.com/office/officeart/2005/8/layout/orgChart1"/>
    <dgm:cxn modelId="{F2594DCD-46CE-462D-9B3A-F16CC4AB05C7}" srcId="{5ECE5DAB-4B12-4ECC-AD7D-741BF9AF620E}" destId="{CDB60555-C4B7-4BD6-9855-F401C5B3E370}" srcOrd="1" destOrd="0" parTransId="{B415633F-8E88-40A1-B4FB-B1580BD8D73C}" sibTransId="{0D82FD93-1F9B-4E3A-9665-37B7FBEF61C7}"/>
    <dgm:cxn modelId="{F7F0DDCF-BA23-46A3-BF9F-B90B997DA176}" type="presOf" srcId="{0F8158F9-A47F-4717-AA55-E9ED1CA97293}" destId="{380DDDBD-DAF5-4B3C-B4C0-BEA4C48EEF22}" srcOrd="1" destOrd="0" presId="urn:microsoft.com/office/officeart/2005/8/layout/orgChart1"/>
    <dgm:cxn modelId="{39EB24D5-444A-4AAF-B76F-DCD4A1F932B1}" type="presOf" srcId="{2CF68B6D-682D-408C-8B59-69A88E8A8E3A}" destId="{4D9DC487-41BB-421C-862A-B460384F92AD}" srcOrd="1" destOrd="0" presId="urn:microsoft.com/office/officeart/2005/8/layout/orgChart1"/>
    <dgm:cxn modelId="{CBB8E8D8-FFCA-4A46-A300-627661E5917D}" type="presOf" srcId="{5D2C6493-6774-4DB0-95B0-6C5E58011B7B}" destId="{2F236F1A-D488-46F4-8833-F4955C2CD320}" srcOrd="0" destOrd="0" presId="urn:microsoft.com/office/officeart/2005/8/layout/orgChart1"/>
    <dgm:cxn modelId="{EACD7EE0-2900-4044-8B23-6DB1AEBCAF0C}" srcId="{ADF581CE-31E5-48F1-8549-673EE44A7986}" destId="{D3699B44-DA73-4D29-9240-D2AF186FA443}" srcOrd="2" destOrd="0" parTransId="{5D2C6493-6774-4DB0-95B0-6C5E58011B7B}" sibTransId="{5F3C9C6B-721F-4F99-9B2F-E4F4FD7C204E}"/>
    <dgm:cxn modelId="{995F04E6-3CD1-4521-8FAA-4057F3FE9340}" type="presOf" srcId="{ACF8848C-43B1-4D70-9693-D312A4F01E20}" destId="{A12AE3F1-B11C-4C1C-A658-D018022C50CD}" srcOrd="1" destOrd="0" presId="urn:microsoft.com/office/officeart/2005/8/layout/orgChart1"/>
    <dgm:cxn modelId="{588109E6-4E11-4F3F-8F53-951ED6985336}" type="presOf" srcId="{3F90EA7E-512A-49DE-A349-09D6D33A85CE}" destId="{C7C91EC4-E9C2-4698-9CEE-069C5DA972A7}" srcOrd="0" destOrd="0" presId="urn:microsoft.com/office/officeart/2005/8/layout/orgChart1"/>
    <dgm:cxn modelId="{575E33E8-7B3F-457C-865B-22E3FC2D9F42}" type="presOf" srcId="{B4E37CD0-CD11-4DED-A4AF-DB99945552FB}" destId="{10E416C2-D27D-4AD1-877D-A0279AB03199}" srcOrd="0" destOrd="0" presId="urn:microsoft.com/office/officeart/2005/8/layout/orgChart1"/>
    <dgm:cxn modelId="{E539E6E9-DE49-48F5-9ADB-7452B28A3E88}" type="presOf" srcId="{4AF37B16-1276-4F7D-9E0F-F87F36430F36}" destId="{7386E8E7-A1BD-4DA0-9592-E08F17B8585D}" srcOrd="0" destOrd="0" presId="urn:microsoft.com/office/officeart/2005/8/layout/orgChart1"/>
    <dgm:cxn modelId="{5C54C2F4-7E9D-4229-AB8D-4534B76C3106}" srcId="{D3699B44-DA73-4D29-9240-D2AF186FA443}" destId="{B4E37CD0-CD11-4DED-A4AF-DB99945552FB}" srcOrd="1" destOrd="0" parTransId="{AA4BB9A7-A4FB-4D27-AA4F-44F386B5442C}" sibTransId="{300FB088-3217-418D-8FF0-2B2C4490B1CE}"/>
    <dgm:cxn modelId="{292728F6-E687-44FC-92D9-2C4711631BDE}" type="presOf" srcId="{86ACF5F1-458D-4942-82F9-1C27582D7F96}" destId="{AB9497A2-3249-42CF-868D-F31E34F2AC5E}" srcOrd="1" destOrd="0" presId="urn:microsoft.com/office/officeart/2005/8/layout/orgChart1"/>
    <dgm:cxn modelId="{7421D2F8-1850-475B-A338-C3F018CDCB1B}" type="presOf" srcId="{5748CDFF-6C9D-47F8-A83A-E7BBEB45DB67}" destId="{A334AACA-4279-4380-9010-B0D495E27004}" srcOrd="1" destOrd="0" presId="urn:microsoft.com/office/officeart/2005/8/layout/orgChart1"/>
    <dgm:cxn modelId="{A02D50F9-6714-4AA1-A05D-4721FFCE5A80}" type="presParOf" srcId="{CA27B85F-9F81-421B-A0BC-815487DA0B32}" destId="{F47CE94E-68A0-4EFA-9873-4B71D0EDA94B}" srcOrd="0" destOrd="0" presId="urn:microsoft.com/office/officeart/2005/8/layout/orgChart1"/>
    <dgm:cxn modelId="{C20A3C4E-501B-4EC0-BE58-21A6B132DBC4}" type="presParOf" srcId="{F47CE94E-68A0-4EFA-9873-4B71D0EDA94B}" destId="{6B227DA1-8499-4A37-92BB-62B41A0A2EB9}" srcOrd="0" destOrd="0" presId="urn:microsoft.com/office/officeart/2005/8/layout/orgChart1"/>
    <dgm:cxn modelId="{4E919B20-FA20-4798-AB6F-E289BDFB1383}" type="presParOf" srcId="{6B227DA1-8499-4A37-92BB-62B41A0A2EB9}" destId="{82AD6E47-1658-45D1-A82A-08542BD94810}" srcOrd="0" destOrd="0" presId="urn:microsoft.com/office/officeart/2005/8/layout/orgChart1"/>
    <dgm:cxn modelId="{7BB31463-479F-4A02-962D-F870362801F3}" type="presParOf" srcId="{6B227DA1-8499-4A37-92BB-62B41A0A2EB9}" destId="{E8910B67-1032-43A5-B41B-3839D932D3F9}" srcOrd="1" destOrd="0" presId="urn:microsoft.com/office/officeart/2005/8/layout/orgChart1"/>
    <dgm:cxn modelId="{1A69C0EF-37B4-4865-854B-03F20FB79797}" type="presParOf" srcId="{F47CE94E-68A0-4EFA-9873-4B71D0EDA94B}" destId="{C7F193D2-9973-4AA2-AF60-8E6BBE01350A}" srcOrd="1" destOrd="0" presId="urn:microsoft.com/office/officeart/2005/8/layout/orgChart1"/>
    <dgm:cxn modelId="{A1192E95-CFA4-46AB-B94B-6EAC9C8EBDFB}" type="presParOf" srcId="{C7F193D2-9973-4AA2-AF60-8E6BBE01350A}" destId="{2053E0C0-CAB1-4E83-92E3-709BA76E8BE8}" srcOrd="0" destOrd="0" presId="urn:microsoft.com/office/officeart/2005/8/layout/orgChart1"/>
    <dgm:cxn modelId="{D115F178-C9FB-49AF-B774-428FB6110982}" type="presParOf" srcId="{C7F193D2-9973-4AA2-AF60-8E6BBE01350A}" destId="{42668130-CE56-4BDC-A42B-5356AA1CF148}" srcOrd="1" destOrd="0" presId="urn:microsoft.com/office/officeart/2005/8/layout/orgChart1"/>
    <dgm:cxn modelId="{11A5A7EB-FFE0-45D4-AF5F-3DD0EE20EA5A}" type="presParOf" srcId="{42668130-CE56-4BDC-A42B-5356AA1CF148}" destId="{578C6C9A-24DC-4092-A2C3-91FC0D54A7A3}" srcOrd="0" destOrd="0" presId="urn:microsoft.com/office/officeart/2005/8/layout/orgChart1"/>
    <dgm:cxn modelId="{4E7547BF-DF51-4836-8F44-FFAE2D745F90}" type="presParOf" srcId="{578C6C9A-24DC-4092-A2C3-91FC0D54A7A3}" destId="{598F991D-5D46-4015-9810-073DAA5EF95F}" srcOrd="0" destOrd="0" presId="urn:microsoft.com/office/officeart/2005/8/layout/orgChart1"/>
    <dgm:cxn modelId="{DA4E17D2-A373-42A4-BBF1-03AFD0429E1D}" type="presParOf" srcId="{578C6C9A-24DC-4092-A2C3-91FC0D54A7A3}" destId="{E39047AA-423B-4F33-A986-A2F0B31138A7}" srcOrd="1" destOrd="0" presId="urn:microsoft.com/office/officeart/2005/8/layout/orgChart1"/>
    <dgm:cxn modelId="{41569539-1ADA-453E-9FD6-D4FD05EB7DB8}" type="presParOf" srcId="{42668130-CE56-4BDC-A42B-5356AA1CF148}" destId="{76E652C4-1D8B-4999-864A-6D54FC8F8ABE}" srcOrd="1" destOrd="0" presId="urn:microsoft.com/office/officeart/2005/8/layout/orgChart1"/>
    <dgm:cxn modelId="{D00DE474-200D-4FAF-AAC2-025367001051}" type="presParOf" srcId="{76E652C4-1D8B-4999-864A-6D54FC8F8ABE}" destId="{3F66A504-C65F-49AC-9217-65FE036E249E}" srcOrd="0" destOrd="0" presId="urn:microsoft.com/office/officeart/2005/8/layout/orgChart1"/>
    <dgm:cxn modelId="{C73C9535-7118-4CF0-BB91-6ECF0A0FB4C4}" type="presParOf" srcId="{76E652C4-1D8B-4999-864A-6D54FC8F8ABE}" destId="{F53A1CAE-4640-493D-900D-5C411A4F00D0}" srcOrd="1" destOrd="0" presId="urn:microsoft.com/office/officeart/2005/8/layout/orgChart1"/>
    <dgm:cxn modelId="{2F7A46F4-51D8-4974-9422-2055D607E7A6}" type="presParOf" srcId="{F53A1CAE-4640-493D-900D-5C411A4F00D0}" destId="{AC3954A1-5283-415B-ACB2-0ECBEB30CF17}" srcOrd="0" destOrd="0" presId="urn:microsoft.com/office/officeart/2005/8/layout/orgChart1"/>
    <dgm:cxn modelId="{E9DACF4F-8717-48A0-9A34-FEF17F0E2968}" type="presParOf" srcId="{AC3954A1-5283-415B-ACB2-0ECBEB30CF17}" destId="{51F11188-E999-4098-9A8E-23E20226DC66}" srcOrd="0" destOrd="0" presId="urn:microsoft.com/office/officeart/2005/8/layout/orgChart1"/>
    <dgm:cxn modelId="{3CF88800-3EDE-4FDC-B247-F4E280893690}" type="presParOf" srcId="{AC3954A1-5283-415B-ACB2-0ECBEB30CF17}" destId="{1D17F2CF-1443-4108-A394-87EF4A89A6E8}" srcOrd="1" destOrd="0" presId="urn:microsoft.com/office/officeart/2005/8/layout/orgChart1"/>
    <dgm:cxn modelId="{56026A67-4174-4238-80A8-F0D792C60FF9}" type="presParOf" srcId="{F53A1CAE-4640-493D-900D-5C411A4F00D0}" destId="{D0C6DE61-F6D8-4C1F-83F0-55EC5324F77F}" srcOrd="1" destOrd="0" presId="urn:microsoft.com/office/officeart/2005/8/layout/orgChart1"/>
    <dgm:cxn modelId="{B3F7E244-CC71-4392-AA37-B9536D97DC87}" type="presParOf" srcId="{F53A1CAE-4640-493D-900D-5C411A4F00D0}" destId="{7F30E0A7-C942-4E95-B6D0-3B011ECBA5B2}" srcOrd="2" destOrd="0" presId="urn:microsoft.com/office/officeart/2005/8/layout/orgChart1"/>
    <dgm:cxn modelId="{1FB6534F-211B-4E2B-A87F-B2A6831A5D70}" type="presParOf" srcId="{76E652C4-1D8B-4999-864A-6D54FC8F8ABE}" destId="{13EB8D37-442E-4F30-BDAB-5838D1A18722}" srcOrd="2" destOrd="0" presId="urn:microsoft.com/office/officeart/2005/8/layout/orgChart1"/>
    <dgm:cxn modelId="{DECE1C3B-765E-4A45-9A9D-4ED14A7C8048}" type="presParOf" srcId="{76E652C4-1D8B-4999-864A-6D54FC8F8ABE}" destId="{051B30AA-2110-45E2-95F8-4B492B66E2AC}" srcOrd="3" destOrd="0" presId="urn:microsoft.com/office/officeart/2005/8/layout/orgChart1"/>
    <dgm:cxn modelId="{CD15FCFE-2CD9-4205-A28A-7A48ED0C8FB3}" type="presParOf" srcId="{051B30AA-2110-45E2-95F8-4B492B66E2AC}" destId="{0B4200E5-8333-47D2-BD9F-A81F105AB485}" srcOrd="0" destOrd="0" presId="urn:microsoft.com/office/officeart/2005/8/layout/orgChart1"/>
    <dgm:cxn modelId="{6158D165-27C4-4461-A4CD-DF1F7094C18E}" type="presParOf" srcId="{0B4200E5-8333-47D2-BD9F-A81F105AB485}" destId="{108984D3-3537-4D9B-A3E9-9F02A46A1EF3}" srcOrd="0" destOrd="0" presId="urn:microsoft.com/office/officeart/2005/8/layout/orgChart1"/>
    <dgm:cxn modelId="{1F45EEE0-4A27-4D05-A659-8719C8D53F88}" type="presParOf" srcId="{0B4200E5-8333-47D2-BD9F-A81F105AB485}" destId="{8B9DC362-25C9-41BC-873A-41BD48A26279}" srcOrd="1" destOrd="0" presId="urn:microsoft.com/office/officeart/2005/8/layout/orgChart1"/>
    <dgm:cxn modelId="{9BE67E70-4336-40B2-A36A-4F3CC58598F8}" type="presParOf" srcId="{051B30AA-2110-45E2-95F8-4B492B66E2AC}" destId="{1C4BB129-80C0-49FB-8929-EA0D04DBD7ED}" srcOrd="1" destOrd="0" presId="urn:microsoft.com/office/officeart/2005/8/layout/orgChart1"/>
    <dgm:cxn modelId="{903794A4-B2BD-4171-ABFC-C9255385649D}" type="presParOf" srcId="{051B30AA-2110-45E2-95F8-4B492B66E2AC}" destId="{E1A7BF73-D23F-4EB7-81DB-659075FB75AE}" srcOrd="2" destOrd="0" presId="urn:microsoft.com/office/officeart/2005/8/layout/orgChart1"/>
    <dgm:cxn modelId="{56DFCACF-FB82-4A9E-92BD-4B09A50FA19D}" type="presParOf" srcId="{76E652C4-1D8B-4999-864A-6D54FC8F8ABE}" destId="{C3A915FC-7F49-4243-A598-343478E6D671}" srcOrd="4" destOrd="0" presId="urn:microsoft.com/office/officeart/2005/8/layout/orgChart1"/>
    <dgm:cxn modelId="{D4D2F330-9116-430E-BC11-43C73B2E98C4}" type="presParOf" srcId="{76E652C4-1D8B-4999-864A-6D54FC8F8ABE}" destId="{8F6EBEDF-37AA-49C8-9A75-43ABB43CAAD5}" srcOrd="5" destOrd="0" presId="urn:microsoft.com/office/officeart/2005/8/layout/orgChart1"/>
    <dgm:cxn modelId="{7B3F3D10-4891-4F57-8DAF-D92321D18FBF}" type="presParOf" srcId="{8F6EBEDF-37AA-49C8-9A75-43ABB43CAAD5}" destId="{1624F7C6-74C7-41DA-9519-C92D691C38BF}" srcOrd="0" destOrd="0" presId="urn:microsoft.com/office/officeart/2005/8/layout/orgChart1"/>
    <dgm:cxn modelId="{4126775D-6C0F-423A-936D-FF87921C4970}" type="presParOf" srcId="{1624F7C6-74C7-41DA-9519-C92D691C38BF}" destId="{EB1EA18E-8E1C-48EE-95F8-F8EB5E1BBD18}" srcOrd="0" destOrd="0" presId="urn:microsoft.com/office/officeart/2005/8/layout/orgChart1"/>
    <dgm:cxn modelId="{99E2DBFA-EDBE-4461-B4F7-A6ABCF13A644}" type="presParOf" srcId="{1624F7C6-74C7-41DA-9519-C92D691C38BF}" destId="{20A37A52-E26A-4727-94E2-BEE9075AB989}" srcOrd="1" destOrd="0" presId="urn:microsoft.com/office/officeart/2005/8/layout/orgChart1"/>
    <dgm:cxn modelId="{2AB4E75F-D129-479C-BD9A-A009E3740899}" type="presParOf" srcId="{8F6EBEDF-37AA-49C8-9A75-43ABB43CAAD5}" destId="{5650FF7B-0DDB-45B2-BA73-2D6F2FFA4265}" srcOrd="1" destOrd="0" presId="urn:microsoft.com/office/officeart/2005/8/layout/orgChart1"/>
    <dgm:cxn modelId="{8AF669BB-6C94-48BB-845C-FD03B2E976EA}" type="presParOf" srcId="{8F6EBEDF-37AA-49C8-9A75-43ABB43CAAD5}" destId="{666B3BFE-FE5E-44CA-8DFE-BF488D482154}" srcOrd="2" destOrd="0" presId="urn:microsoft.com/office/officeart/2005/8/layout/orgChart1"/>
    <dgm:cxn modelId="{AC2608F3-8E5D-4F3D-B040-2D5371A0EECA}" type="presParOf" srcId="{42668130-CE56-4BDC-A42B-5356AA1CF148}" destId="{9A3DE6D7-3DD7-4C6B-8C32-A0CBE2CC41F2}" srcOrd="2" destOrd="0" presId="urn:microsoft.com/office/officeart/2005/8/layout/orgChart1"/>
    <dgm:cxn modelId="{CFA0A33D-C0B0-46C3-87D2-2EEB52EBA586}" type="presParOf" srcId="{C7F193D2-9973-4AA2-AF60-8E6BBE01350A}" destId="{B6F605B6-AAE8-4DA9-A980-8F6B8D671E47}" srcOrd="2" destOrd="0" presId="urn:microsoft.com/office/officeart/2005/8/layout/orgChart1"/>
    <dgm:cxn modelId="{3C52610D-CC2C-495B-A2F8-0D221DFBEEF4}" type="presParOf" srcId="{C7F193D2-9973-4AA2-AF60-8E6BBE01350A}" destId="{6CAA34C3-21E7-4AFB-A87F-63ADC1CA48F0}" srcOrd="3" destOrd="0" presId="urn:microsoft.com/office/officeart/2005/8/layout/orgChart1"/>
    <dgm:cxn modelId="{AF86FD18-6110-4F89-9A96-471AB295933D}" type="presParOf" srcId="{6CAA34C3-21E7-4AFB-A87F-63ADC1CA48F0}" destId="{5F4450B5-E4E4-4573-818C-DAD8B128A288}" srcOrd="0" destOrd="0" presId="urn:microsoft.com/office/officeart/2005/8/layout/orgChart1"/>
    <dgm:cxn modelId="{1A24E1F5-6EAB-4855-9D82-CD8ECD89FA47}" type="presParOf" srcId="{5F4450B5-E4E4-4573-818C-DAD8B128A288}" destId="{C7C91EC4-E9C2-4698-9CEE-069C5DA972A7}" srcOrd="0" destOrd="0" presId="urn:microsoft.com/office/officeart/2005/8/layout/orgChart1"/>
    <dgm:cxn modelId="{02DE6667-07F4-4942-BDCC-6846D06D2CCE}" type="presParOf" srcId="{5F4450B5-E4E4-4573-818C-DAD8B128A288}" destId="{C0112392-4E4C-4E1C-A293-6DB0ABE42957}" srcOrd="1" destOrd="0" presId="urn:microsoft.com/office/officeart/2005/8/layout/orgChart1"/>
    <dgm:cxn modelId="{0D39617C-6F3E-4DF5-B63D-EA7DF73C4869}" type="presParOf" srcId="{6CAA34C3-21E7-4AFB-A87F-63ADC1CA48F0}" destId="{0D728A76-E99D-4752-BAA9-2F60E0770A94}" srcOrd="1" destOrd="0" presId="urn:microsoft.com/office/officeart/2005/8/layout/orgChart1"/>
    <dgm:cxn modelId="{CEDADBEE-E88E-42D4-8446-5F816EBDD494}" type="presParOf" srcId="{0D728A76-E99D-4752-BAA9-2F60E0770A94}" destId="{36D7DA59-12C1-46D2-9494-3633B273BC82}" srcOrd="0" destOrd="0" presId="urn:microsoft.com/office/officeart/2005/8/layout/orgChart1"/>
    <dgm:cxn modelId="{FA649B7F-5AB5-48C1-B277-5BE3B98B2DE4}" type="presParOf" srcId="{0D728A76-E99D-4752-BAA9-2F60E0770A94}" destId="{2D840577-9955-4006-8E42-A61AF75B6D30}" srcOrd="1" destOrd="0" presId="urn:microsoft.com/office/officeart/2005/8/layout/orgChart1"/>
    <dgm:cxn modelId="{5E9170BC-D9F0-46A1-AE54-FE6B203E7C84}" type="presParOf" srcId="{2D840577-9955-4006-8E42-A61AF75B6D30}" destId="{EE9FAF21-E350-4CB8-974C-2FDF153FA9C7}" srcOrd="0" destOrd="0" presId="urn:microsoft.com/office/officeart/2005/8/layout/orgChart1"/>
    <dgm:cxn modelId="{E564BC4D-16D4-43AE-9BA3-CA836B41236F}" type="presParOf" srcId="{EE9FAF21-E350-4CB8-974C-2FDF153FA9C7}" destId="{FC948EA7-44CC-45F3-A923-9F1A87CD186B}" srcOrd="0" destOrd="0" presId="urn:microsoft.com/office/officeart/2005/8/layout/orgChart1"/>
    <dgm:cxn modelId="{EACAC39D-C3A5-4787-A4BE-2E8473DC41C6}" type="presParOf" srcId="{EE9FAF21-E350-4CB8-974C-2FDF153FA9C7}" destId="{A18D157F-3B2B-4A7E-A704-2E1520F08827}" srcOrd="1" destOrd="0" presId="urn:microsoft.com/office/officeart/2005/8/layout/orgChart1"/>
    <dgm:cxn modelId="{D1A77E1A-7DFB-430D-B8D2-B043F5FED56C}" type="presParOf" srcId="{2D840577-9955-4006-8E42-A61AF75B6D30}" destId="{7DC940DA-8CE8-4CAC-A9B4-6BF024903E6C}" srcOrd="1" destOrd="0" presId="urn:microsoft.com/office/officeart/2005/8/layout/orgChart1"/>
    <dgm:cxn modelId="{961075C9-5B0F-4E1A-B700-DACBAC921A38}" type="presParOf" srcId="{2D840577-9955-4006-8E42-A61AF75B6D30}" destId="{454DD3CC-1AEE-4A8E-90BE-8F2C44BC1972}" srcOrd="2" destOrd="0" presId="urn:microsoft.com/office/officeart/2005/8/layout/orgChart1"/>
    <dgm:cxn modelId="{DF293AFD-F26B-4811-9C9D-8CEF409D8A32}" type="presParOf" srcId="{0D728A76-E99D-4752-BAA9-2F60E0770A94}" destId="{7FF783DE-F16C-48EE-897C-E87EB24B1AAE}" srcOrd="2" destOrd="0" presId="urn:microsoft.com/office/officeart/2005/8/layout/orgChart1"/>
    <dgm:cxn modelId="{F8512FA0-6C6D-4115-AD32-FBE751F4A9E5}" type="presParOf" srcId="{0D728A76-E99D-4752-BAA9-2F60E0770A94}" destId="{2A29FC94-B616-48BF-933D-49DBFD434773}" srcOrd="3" destOrd="0" presId="urn:microsoft.com/office/officeart/2005/8/layout/orgChart1"/>
    <dgm:cxn modelId="{F3418840-A4AE-49A8-A774-2FC5EB734443}" type="presParOf" srcId="{2A29FC94-B616-48BF-933D-49DBFD434773}" destId="{1203D1C6-FD39-4467-8D28-D5D0854CFECA}" srcOrd="0" destOrd="0" presId="urn:microsoft.com/office/officeart/2005/8/layout/orgChart1"/>
    <dgm:cxn modelId="{3B2EBDF3-1E90-4551-84D0-AD3E235CB466}" type="presParOf" srcId="{1203D1C6-FD39-4467-8D28-D5D0854CFECA}" destId="{263933DB-9EF3-401B-875C-F247072FE70A}" srcOrd="0" destOrd="0" presId="urn:microsoft.com/office/officeart/2005/8/layout/orgChart1"/>
    <dgm:cxn modelId="{6B32A04D-8D5C-4D47-8006-6939647EE945}" type="presParOf" srcId="{1203D1C6-FD39-4467-8D28-D5D0854CFECA}" destId="{F8685173-9B47-423A-B486-506688FAF40A}" srcOrd="1" destOrd="0" presId="urn:microsoft.com/office/officeart/2005/8/layout/orgChart1"/>
    <dgm:cxn modelId="{983F0FA6-A58B-4B1F-BD06-089957EE60E7}" type="presParOf" srcId="{2A29FC94-B616-48BF-933D-49DBFD434773}" destId="{909A3067-4F44-4B48-8585-EEF248D8B6F4}" srcOrd="1" destOrd="0" presId="urn:microsoft.com/office/officeart/2005/8/layout/orgChart1"/>
    <dgm:cxn modelId="{3495910F-D194-437C-BA88-8DE7F11AC0C7}" type="presParOf" srcId="{2A29FC94-B616-48BF-933D-49DBFD434773}" destId="{39A390E7-A2D8-44B9-B38F-A28C54D23AEB}" srcOrd="2" destOrd="0" presId="urn:microsoft.com/office/officeart/2005/8/layout/orgChart1"/>
    <dgm:cxn modelId="{0210F31C-ACBA-45BB-A11E-37419CB389A0}" type="presParOf" srcId="{0D728A76-E99D-4752-BAA9-2F60E0770A94}" destId="{B0D51C14-8F37-440A-9E41-67CCDE0261F6}" srcOrd="4" destOrd="0" presId="urn:microsoft.com/office/officeart/2005/8/layout/orgChart1"/>
    <dgm:cxn modelId="{16E98140-3F70-43CC-9A83-C393642380F7}" type="presParOf" srcId="{0D728A76-E99D-4752-BAA9-2F60E0770A94}" destId="{261ADA55-0F84-491A-9638-3C1FA4EC0E0C}" srcOrd="5" destOrd="0" presId="urn:microsoft.com/office/officeart/2005/8/layout/orgChart1"/>
    <dgm:cxn modelId="{D333B85F-3B4B-4D2F-9558-AEB11D1CEA7F}" type="presParOf" srcId="{261ADA55-0F84-491A-9638-3C1FA4EC0E0C}" destId="{9F9B4594-57CC-40B5-BA2C-CE00F653EFDF}" srcOrd="0" destOrd="0" presId="urn:microsoft.com/office/officeart/2005/8/layout/orgChart1"/>
    <dgm:cxn modelId="{4805D14B-1DA0-48CE-B1A9-F811AFE87920}" type="presParOf" srcId="{9F9B4594-57CC-40B5-BA2C-CE00F653EFDF}" destId="{C9FDE6CE-00EA-4B2B-9DDE-031305B3E022}" srcOrd="0" destOrd="0" presId="urn:microsoft.com/office/officeart/2005/8/layout/orgChart1"/>
    <dgm:cxn modelId="{AB789A6D-0229-4411-86FC-6B7D4F100A3A}" type="presParOf" srcId="{9F9B4594-57CC-40B5-BA2C-CE00F653EFDF}" destId="{380DDDBD-DAF5-4B3C-B4C0-BEA4C48EEF22}" srcOrd="1" destOrd="0" presId="urn:microsoft.com/office/officeart/2005/8/layout/orgChart1"/>
    <dgm:cxn modelId="{436A8863-1478-4C40-9C92-576AA1D2C670}" type="presParOf" srcId="{261ADA55-0F84-491A-9638-3C1FA4EC0E0C}" destId="{8218AF5E-8DAF-4D28-B70A-740200805186}" srcOrd="1" destOrd="0" presId="urn:microsoft.com/office/officeart/2005/8/layout/orgChart1"/>
    <dgm:cxn modelId="{225357FF-BB46-4C34-81C4-009809D31CCA}" type="presParOf" srcId="{261ADA55-0F84-491A-9638-3C1FA4EC0E0C}" destId="{616E6C31-39BD-4534-96E3-9982E999E892}" srcOrd="2" destOrd="0" presId="urn:microsoft.com/office/officeart/2005/8/layout/orgChart1"/>
    <dgm:cxn modelId="{972D0CE2-7EAA-45F7-880F-7842DF038827}" type="presParOf" srcId="{6CAA34C3-21E7-4AFB-A87F-63ADC1CA48F0}" destId="{FA7AF710-CC9A-48B2-B80C-D22BAD8AF276}" srcOrd="2" destOrd="0" presId="urn:microsoft.com/office/officeart/2005/8/layout/orgChart1"/>
    <dgm:cxn modelId="{4F066F48-3919-43EF-A35A-ABC95905C69B}" type="presParOf" srcId="{C7F193D2-9973-4AA2-AF60-8E6BBE01350A}" destId="{2F236F1A-D488-46F4-8833-F4955C2CD320}" srcOrd="4" destOrd="0" presId="urn:microsoft.com/office/officeart/2005/8/layout/orgChart1"/>
    <dgm:cxn modelId="{E21412BA-1BEC-4C19-AF8A-EA83908F4BFB}" type="presParOf" srcId="{C7F193D2-9973-4AA2-AF60-8E6BBE01350A}" destId="{B075CE18-9374-40A1-8B42-7E89398BAAC5}" srcOrd="5" destOrd="0" presId="urn:microsoft.com/office/officeart/2005/8/layout/orgChart1"/>
    <dgm:cxn modelId="{A52922D5-27B1-4802-807C-EF7312798BB3}" type="presParOf" srcId="{B075CE18-9374-40A1-8B42-7E89398BAAC5}" destId="{9CC5FCB0-CBBB-4B81-BDE7-063836648B9A}" srcOrd="0" destOrd="0" presId="urn:microsoft.com/office/officeart/2005/8/layout/orgChart1"/>
    <dgm:cxn modelId="{4A5A4497-C1FE-4508-A744-1B4C32767A91}" type="presParOf" srcId="{9CC5FCB0-CBBB-4B81-BDE7-063836648B9A}" destId="{E6924C71-2504-40D3-B42D-63990DF9EBB5}" srcOrd="0" destOrd="0" presId="urn:microsoft.com/office/officeart/2005/8/layout/orgChart1"/>
    <dgm:cxn modelId="{86076811-A074-4513-84D3-43B4E6A1039E}" type="presParOf" srcId="{9CC5FCB0-CBBB-4B81-BDE7-063836648B9A}" destId="{ABD05879-B38C-4135-A64F-AAF1753DB43D}" srcOrd="1" destOrd="0" presId="urn:microsoft.com/office/officeart/2005/8/layout/orgChart1"/>
    <dgm:cxn modelId="{9D48A23C-8FDE-4A7B-9AC6-C5026A70040E}" type="presParOf" srcId="{B075CE18-9374-40A1-8B42-7E89398BAAC5}" destId="{F694819F-5AC4-422A-BF57-EBF8BCB34B8B}" srcOrd="1" destOrd="0" presId="urn:microsoft.com/office/officeart/2005/8/layout/orgChart1"/>
    <dgm:cxn modelId="{46244823-1406-46DA-9656-F14190416351}" type="presParOf" srcId="{F694819F-5AC4-422A-BF57-EBF8BCB34B8B}" destId="{6E5E398F-A494-4346-9838-35064B53D53A}" srcOrd="0" destOrd="0" presId="urn:microsoft.com/office/officeart/2005/8/layout/orgChart1"/>
    <dgm:cxn modelId="{60BF4E72-4793-483E-8F13-5A9ACE78581C}" type="presParOf" srcId="{F694819F-5AC4-422A-BF57-EBF8BCB34B8B}" destId="{08175ED8-0F02-4ED4-9B0E-245222E486F5}" srcOrd="1" destOrd="0" presId="urn:microsoft.com/office/officeart/2005/8/layout/orgChart1"/>
    <dgm:cxn modelId="{0EDE8FD6-EED3-47E1-A61F-A7412EF911F8}" type="presParOf" srcId="{08175ED8-0F02-4ED4-9B0E-245222E486F5}" destId="{E110429E-35B9-48A9-9512-22D80398E9E0}" srcOrd="0" destOrd="0" presId="urn:microsoft.com/office/officeart/2005/8/layout/orgChart1"/>
    <dgm:cxn modelId="{FCDEBBA5-A17A-4EE9-ABCD-E69241C5205A}" type="presParOf" srcId="{E110429E-35B9-48A9-9512-22D80398E9E0}" destId="{B2E20410-0F07-4CA9-9A01-E84CC01B7B66}" srcOrd="0" destOrd="0" presId="urn:microsoft.com/office/officeart/2005/8/layout/orgChart1"/>
    <dgm:cxn modelId="{F571D9E5-A025-4EBA-8323-450197D7D040}" type="presParOf" srcId="{E110429E-35B9-48A9-9512-22D80398E9E0}" destId="{A12AE3F1-B11C-4C1C-A658-D018022C50CD}" srcOrd="1" destOrd="0" presId="urn:microsoft.com/office/officeart/2005/8/layout/orgChart1"/>
    <dgm:cxn modelId="{243B8B5D-6E52-4713-9FEC-5B65A8199829}" type="presParOf" srcId="{08175ED8-0F02-4ED4-9B0E-245222E486F5}" destId="{A415BD38-2750-41D4-BFF8-F6C9298A248E}" srcOrd="1" destOrd="0" presId="urn:microsoft.com/office/officeart/2005/8/layout/orgChart1"/>
    <dgm:cxn modelId="{8959F756-D82E-4226-88A0-6EBE85914AF2}" type="presParOf" srcId="{08175ED8-0F02-4ED4-9B0E-245222E486F5}" destId="{C800FF44-5A54-4D29-BAF3-7846F2B26CBB}" srcOrd="2" destOrd="0" presId="urn:microsoft.com/office/officeart/2005/8/layout/orgChart1"/>
    <dgm:cxn modelId="{0C461168-1289-43BE-B40C-EF7B380602C8}" type="presParOf" srcId="{F694819F-5AC4-422A-BF57-EBF8BCB34B8B}" destId="{BF523899-38FC-473C-82BD-0EF2F3C2607C}" srcOrd="2" destOrd="0" presId="urn:microsoft.com/office/officeart/2005/8/layout/orgChart1"/>
    <dgm:cxn modelId="{824A9979-FEF1-4909-ACA5-7E9E9254D8E3}" type="presParOf" srcId="{F694819F-5AC4-422A-BF57-EBF8BCB34B8B}" destId="{94775BC6-8929-4194-B769-3694A7285EB1}" srcOrd="3" destOrd="0" presId="urn:microsoft.com/office/officeart/2005/8/layout/orgChart1"/>
    <dgm:cxn modelId="{FC370329-6C3E-4869-9986-BEEA830B792F}" type="presParOf" srcId="{94775BC6-8929-4194-B769-3694A7285EB1}" destId="{47336B64-FAD6-408B-82EB-4FF97F1D58EB}" srcOrd="0" destOrd="0" presId="urn:microsoft.com/office/officeart/2005/8/layout/orgChart1"/>
    <dgm:cxn modelId="{330069BE-8176-4A90-9360-587EB93DA972}" type="presParOf" srcId="{47336B64-FAD6-408B-82EB-4FF97F1D58EB}" destId="{10E416C2-D27D-4AD1-877D-A0279AB03199}" srcOrd="0" destOrd="0" presId="urn:microsoft.com/office/officeart/2005/8/layout/orgChart1"/>
    <dgm:cxn modelId="{70955743-4001-4C12-8857-717F6B18F48C}" type="presParOf" srcId="{47336B64-FAD6-408B-82EB-4FF97F1D58EB}" destId="{955E825E-0FF1-4990-9AB2-F58E4A97764F}" srcOrd="1" destOrd="0" presId="urn:microsoft.com/office/officeart/2005/8/layout/orgChart1"/>
    <dgm:cxn modelId="{82C65FF2-067D-4029-BE46-8ACC0ED3D3A4}" type="presParOf" srcId="{94775BC6-8929-4194-B769-3694A7285EB1}" destId="{5D0EEA0F-53C3-4B65-B873-65BF90E57BF4}" srcOrd="1" destOrd="0" presId="urn:microsoft.com/office/officeart/2005/8/layout/orgChart1"/>
    <dgm:cxn modelId="{C63EE318-27B4-4ABA-9F13-5D3E243E170F}" type="presParOf" srcId="{94775BC6-8929-4194-B769-3694A7285EB1}" destId="{A1B1D117-6E7B-4AEA-A401-98A6D762BDD5}" srcOrd="2" destOrd="0" presId="urn:microsoft.com/office/officeart/2005/8/layout/orgChart1"/>
    <dgm:cxn modelId="{30B846C3-5451-43F5-B93C-425331AA2CC2}" type="presParOf" srcId="{B075CE18-9374-40A1-8B42-7E89398BAAC5}" destId="{301264A0-AE57-4C61-A8C3-EC0B78346A01}" srcOrd="2" destOrd="0" presId="urn:microsoft.com/office/officeart/2005/8/layout/orgChart1"/>
    <dgm:cxn modelId="{D662FE39-7B4C-4DFF-BC37-7D98D4A29197}" type="presParOf" srcId="{C7F193D2-9973-4AA2-AF60-8E6BBE01350A}" destId="{4625B2A8-3639-4169-B0B6-03E0F369DEF2}" srcOrd="6" destOrd="0" presId="urn:microsoft.com/office/officeart/2005/8/layout/orgChart1"/>
    <dgm:cxn modelId="{72BE5010-09E0-43BC-8D4A-0D1DD5935E3D}" type="presParOf" srcId="{C7F193D2-9973-4AA2-AF60-8E6BBE01350A}" destId="{BDB4D807-5C7C-4D23-A744-58D8D975C6B8}" srcOrd="7" destOrd="0" presId="urn:microsoft.com/office/officeart/2005/8/layout/orgChart1"/>
    <dgm:cxn modelId="{D93D1D4A-E14F-4730-9AE5-B5354A21ABC7}" type="presParOf" srcId="{BDB4D807-5C7C-4D23-A744-58D8D975C6B8}" destId="{A1F4C28D-FF93-4493-9316-E764E2FFEAB3}" srcOrd="0" destOrd="0" presId="urn:microsoft.com/office/officeart/2005/8/layout/orgChart1"/>
    <dgm:cxn modelId="{EB4C54F9-7E60-4A2A-A4CC-D96FBAAF82A0}" type="presParOf" srcId="{A1F4C28D-FF93-4493-9316-E764E2FFEAB3}" destId="{2814DE06-9427-4567-B0E0-E0D0873F51AE}" srcOrd="0" destOrd="0" presId="urn:microsoft.com/office/officeart/2005/8/layout/orgChart1"/>
    <dgm:cxn modelId="{262187CB-E3CC-48F9-99E0-76453DA524D2}" type="presParOf" srcId="{A1F4C28D-FF93-4493-9316-E764E2FFEAB3}" destId="{AECCE961-39AB-466C-9ECC-D4929DD83A66}" srcOrd="1" destOrd="0" presId="urn:microsoft.com/office/officeart/2005/8/layout/orgChart1"/>
    <dgm:cxn modelId="{F9E16C7F-85A1-49DE-9F14-E91419C54858}" type="presParOf" srcId="{BDB4D807-5C7C-4D23-A744-58D8D975C6B8}" destId="{01DD551D-0E8F-457F-B288-7A1D1E3829B3}" srcOrd="1" destOrd="0" presId="urn:microsoft.com/office/officeart/2005/8/layout/orgChart1"/>
    <dgm:cxn modelId="{8D173959-45ED-4A9B-8C06-13D4354FC894}" type="presParOf" srcId="{01DD551D-0E8F-457F-B288-7A1D1E3829B3}" destId="{7FFDDCFD-0C92-4D25-B226-7D4861C31168}" srcOrd="0" destOrd="0" presId="urn:microsoft.com/office/officeart/2005/8/layout/orgChart1"/>
    <dgm:cxn modelId="{709D1DB8-85B5-4501-9C29-501B40F32972}" type="presParOf" srcId="{01DD551D-0E8F-457F-B288-7A1D1E3829B3}" destId="{76BC512C-8711-4018-A308-CB4A03E034D5}" srcOrd="1" destOrd="0" presId="urn:microsoft.com/office/officeart/2005/8/layout/orgChart1"/>
    <dgm:cxn modelId="{D33DFA48-5A25-4C50-AA7A-E3BADCF37A92}" type="presParOf" srcId="{76BC512C-8711-4018-A308-CB4A03E034D5}" destId="{93E7A628-DA37-4006-A147-1540250BE96A}" srcOrd="0" destOrd="0" presId="urn:microsoft.com/office/officeart/2005/8/layout/orgChart1"/>
    <dgm:cxn modelId="{ECFC17FC-607C-44F5-B4C5-D11C6C5B4E2E}" type="presParOf" srcId="{93E7A628-DA37-4006-A147-1540250BE96A}" destId="{A8D89731-AB31-4A85-8C11-B61935058514}" srcOrd="0" destOrd="0" presId="urn:microsoft.com/office/officeart/2005/8/layout/orgChart1"/>
    <dgm:cxn modelId="{39FFB963-AE4B-4108-9F5C-2607090DB17E}" type="presParOf" srcId="{93E7A628-DA37-4006-A147-1540250BE96A}" destId="{4D9DC487-41BB-421C-862A-B460384F92AD}" srcOrd="1" destOrd="0" presId="urn:microsoft.com/office/officeart/2005/8/layout/orgChart1"/>
    <dgm:cxn modelId="{C222CB40-CADC-40F6-83E8-06A1F86F6D4B}" type="presParOf" srcId="{76BC512C-8711-4018-A308-CB4A03E034D5}" destId="{8DF2DA81-A589-442C-B611-9EE28E380ACF}" srcOrd="1" destOrd="0" presId="urn:microsoft.com/office/officeart/2005/8/layout/orgChart1"/>
    <dgm:cxn modelId="{2D3BB555-721F-4389-B301-CEBC87876F7E}" type="presParOf" srcId="{76BC512C-8711-4018-A308-CB4A03E034D5}" destId="{579F1B4E-D934-4461-ADA6-F3EC8F9C615E}" srcOrd="2" destOrd="0" presId="urn:microsoft.com/office/officeart/2005/8/layout/orgChart1"/>
    <dgm:cxn modelId="{C0657A31-AB24-4B70-B8E4-8D65760FA460}" type="presParOf" srcId="{01DD551D-0E8F-457F-B288-7A1D1E3829B3}" destId="{7386E8E7-A1BD-4DA0-9592-E08F17B8585D}" srcOrd="2" destOrd="0" presId="urn:microsoft.com/office/officeart/2005/8/layout/orgChart1"/>
    <dgm:cxn modelId="{B07B3B1A-1274-4596-BF7F-8059419BB740}" type="presParOf" srcId="{01DD551D-0E8F-457F-B288-7A1D1E3829B3}" destId="{72828451-E0FE-4957-9D4B-76BD5726140A}" srcOrd="3" destOrd="0" presId="urn:microsoft.com/office/officeart/2005/8/layout/orgChart1"/>
    <dgm:cxn modelId="{25B4265F-5C5C-435D-9922-3B9EBC9EB6F6}" type="presParOf" srcId="{72828451-E0FE-4957-9D4B-76BD5726140A}" destId="{E6639D7C-9383-4C2B-BE6A-B0E9D5DE5882}" srcOrd="0" destOrd="0" presId="urn:microsoft.com/office/officeart/2005/8/layout/orgChart1"/>
    <dgm:cxn modelId="{BCFA4076-D170-42CA-808E-52BE26191B6B}" type="presParOf" srcId="{E6639D7C-9383-4C2B-BE6A-B0E9D5DE5882}" destId="{D4B669DF-973E-4D75-ABC4-09C1F626F749}" srcOrd="0" destOrd="0" presId="urn:microsoft.com/office/officeart/2005/8/layout/orgChart1"/>
    <dgm:cxn modelId="{F387245D-D76C-42DB-8182-84FA5B71E699}" type="presParOf" srcId="{E6639D7C-9383-4C2B-BE6A-B0E9D5DE5882}" destId="{AB9497A2-3249-42CF-868D-F31E34F2AC5E}" srcOrd="1" destOrd="0" presId="urn:microsoft.com/office/officeart/2005/8/layout/orgChart1"/>
    <dgm:cxn modelId="{E04E8BE9-B51A-403A-AC96-4705BB05DACD}" type="presParOf" srcId="{72828451-E0FE-4957-9D4B-76BD5726140A}" destId="{C7EC5769-CA18-49CB-83EF-B64CAE474F74}" srcOrd="1" destOrd="0" presId="urn:microsoft.com/office/officeart/2005/8/layout/orgChart1"/>
    <dgm:cxn modelId="{733BF3AE-8303-4299-AFEF-AAD14BF31A98}" type="presParOf" srcId="{72828451-E0FE-4957-9D4B-76BD5726140A}" destId="{4165FD3B-D93A-4BB2-A250-DAAE692BB149}" srcOrd="2" destOrd="0" presId="urn:microsoft.com/office/officeart/2005/8/layout/orgChart1"/>
    <dgm:cxn modelId="{A5924E08-3BA4-4A90-894E-F848A4199539}" type="presParOf" srcId="{01DD551D-0E8F-457F-B288-7A1D1E3829B3}" destId="{4E689EF5-4DF2-4CA1-A094-24A4867DC487}" srcOrd="4" destOrd="0" presId="urn:microsoft.com/office/officeart/2005/8/layout/orgChart1"/>
    <dgm:cxn modelId="{4B4B8856-0BC8-4877-8B7A-A78F457B35F4}" type="presParOf" srcId="{01DD551D-0E8F-457F-B288-7A1D1E3829B3}" destId="{01F0783E-E542-4010-A43F-7C1780A1C8C3}" srcOrd="5" destOrd="0" presId="urn:microsoft.com/office/officeart/2005/8/layout/orgChart1"/>
    <dgm:cxn modelId="{FA72E19C-F9F9-4548-AD3B-F9CD20209E06}" type="presParOf" srcId="{01F0783E-E542-4010-A43F-7C1780A1C8C3}" destId="{EBF54294-CDA8-49A8-A58D-F1167AFE7AA3}" srcOrd="0" destOrd="0" presId="urn:microsoft.com/office/officeart/2005/8/layout/orgChart1"/>
    <dgm:cxn modelId="{9B1296AA-22FC-44C6-934B-8458C6F4E342}" type="presParOf" srcId="{EBF54294-CDA8-49A8-A58D-F1167AFE7AA3}" destId="{3E7397AA-B639-41A9-80D2-834C93B98CD6}" srcOrd="0" destOrd="0" presId="urn:microsoft.com/office/officeart/2005/8/layout/orgChart1"/>
    <dgm:cxn modelId="{F5F2EEA7-373E-4894-A5ED-59408B9F37A9}" type="presParOf" srcId="{EBF54294-CDA8-49A8-A58D-F1167AFE7AA3}" destId="{D066C8C8-EEE8-481E-B5AE-D53B82440E26}" srcOrd="1" destOrd="0" presId="urn:microsoft.com/office/officeart/2005/8/layout/orgChart1"/>
    <dgm:cxn modelId="{689248A3-641F-408D-A2CF-48B28EE2D3B5}" type="presParOf" srcId="{01F0783E-E542-4010-A43F-7C1780A1C8C3}" destId="{171A717B-1F3D-48CD-BED2-43834C9EF556}" srcOrd="1" destOrd="0" presId="urn:microsoft.com/office/officeart/2005/8/layout/orgChart1"/>
    <dgm:cxn modelId="{01A463CC-D151-4248-B339-4828475F67F7}" type="presParOf" srcId="{01F0783E-E542-4010-A43F-7C1780A1C8C3}" destId="{985DD368-5573-4F6D-9977-FFF330E24DBE}" srcOrd="2" destOrd="0" presId="urn:microsoft.com/office/officeart/2005/8/layout/orgChart1"/>
    <dgm:cxn modelId="{1D92D8AA-56B3-4A7A-87A0-A80A1E0FD885}" type="presParOf" srcId="{01DD551D-0E8F-457F-B288-7A1D1E3829B3}" destId="{189ACC25-D3FE-45EE-A8E7-05A72F750BD3}" srcOrd="6" destOrd="0" presId="urn:microsoft.com/office/officeart/2005/8/layout/orgChart1"/>
    <dgm:cxn modelId="{0B429FF6-6A1E-445F-AB08-D626A4692FC6}" type="presParOf" srcId="{01DD551D-0E8F-457F-B288-7A1D1E3829B3}" destId="{AA157ADC-66D0-4069-9126-E8E5568A52DC}" srcOrd="7" destOrd="0" presId="urn:microsoft.com/office/officeart/2005/8/layout/orgChart1"/>
    <dgm:cxn modelId="{C8F02E98-64C9-422F-A163-BF50AF4A8572}" type="presParOf" srcId="{AA157ADC-66D0-4069-9126-E8E5568A52DC}" destId="{C90D77EE-38DD-4B12-A123-547B6E26E27E}" srcOrd="0" destOrd="0" presId="urn:microsoft.com/office/officeart/2005/8/layout/orgChart1"/>
    <dgm:cxn modelId="{089A3D18-B1E7-4F0A-8159-3629DDBC38B9}" type="presParOf" srcId="{C90D77EE-38DD-4B12-A123-547B6E26E27E}" destId="{D165FE8B-995A-4186-8208-E38D57642212}" srcOrd="0" destOrd="0" presId="urn:microsoft.com/office/officeart/2005/8/layout/orgChart1"/>
    <dgm:cxn modelId="{24368608-6B4F-4A28-A34E-55A0CB529D8F}" type="presParOf" srcId="{C90D77EE-38DD-4B12-A123-547B6E26E27E}" destId="{A334AACA-4279-4380-9010-B0D495E27004}" srcOrd="1" destOrd="0" presId="urn:microsoft.com/office/officeart/2005/8/layout/orgChart1"/>
    <dgm:cxn modelId="{5E925CE5-50A5-42D0-AAB7-54088889DB74}" type="presParOf" srcId="{AA157ADC-66D0-4069-9126-E8E5568A52DC}" destId="{849AD403-27F3-4FBF-893B-8A88698E8420}" srcOrd="1" destOrd="0" presId="urn:microsoft.com/office/officeart/2005/8/layout/orgChart1"/>
    <dgm:cxn modelId="{02478DA9-919D-4CE3-85D3-E83C867E04A6}" type="presParOf" srcId="{AA157ADC-66D0-4069-9126-E8E5568A52DC}" destId="{3E31CAE3-77AE-43FD-B4DB-F2E1896C5A9A}" srcOrd="2" destOrd="0" presId="urn:microsoft.com/office/officeart/2005/8/layout/orgChart1"/>
    <dgm:cxn modelId="{B7D1770D-7A75-421E-AF15-4F70B0EF109E}" type="presParOf" srcId="{BDB4D807-5C7C-4D23-A744-58D8D975C6B8}" destId="{A2F3504E-D6E2-4FE6-82C0-E930A91CA13A}" srcOrd="2" destOrd="0" presId="urn:microsoft.com/office/officeart/2005/8/layout/orgChart1"/>
    <dgm:cxn modelId="{E34573BF-6678-44F0-A326-2F5F6424C735}" type="presParOf" srcId="{F47CE94E-68A0-4EFA-9873-4B71D0EDA94B}" destId="{22D32518-DD84-4FDD-BA31-3DCB5259B66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6B699-F886-4B2B-B7E4-8B94FA258396}">
      <dsp:nvSpPr>
        <dsp:cNvPr id="0" name=""/>
        <dsp:cNvSpPr/>
      </dsp:nvSpPr>
      <dsp:spPr>
        <a:xfrm>
          <a:off x="2527" y="639442"/>
          <a:ext cx="1471039" cy="588415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Bulwark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735" y="639442"/>
        <a:ext cx="882624" cy="588415"/>
      </dsp:txXfrm>
    </dsp:sp>
    <dsp:sp modelId="{1A017DCF-CD62-404E-B187-7BB1235317D8}">
      <dsp:nvSpPr>
        <dsp:cNvPr id="0" name=""/>
        <dsp:cNvSpPr/>
      </dsp:nvSpPr>
      <dsp:spPr>
        <a:xfrm>
          <a:off x="1326462" y="639442"/>
          <a:ext cx="1471039" cy="588415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Imperial residence</a:t>
          </a:r>
        </a:p>
      </dsp:txBody>
      <dsp:txXfrm>
        <a:off x="1620670" y="639442"/>
        <a:ext cx="882624" cy="588415"/>
      </dsp:txXfrm>
    </dsp:sp>
    <dsp:sp modelId="{62407301-A417-4DEA-81FC-FCB5938CC93C}">
      <dsp:nvSpPr>
        <dsp:cNvPr id="0" name=""/>
        <dsp:cNvSpPr/>
      </dsp:nvSpPr>
      <dsp:spPr>
        <a:xfrm>
          <a:off x="2650397" y="639442"/>
          <a:ext cx="1471039" cy="588415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Prison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4605" y="639442"/>
        <a:ext cx="882624" cy="588415"/>
      </dsp:txXfrm>
    </dsp:sp>
    <dsp:sp modelId="{E1F6684B-4C28-451C-9341-2A0D450DD211}">
      <dsp:nvSpPr>
        <dsp:cNvPr id="0" name=""/>
        <dsp:cNvSpPr/>
      </dsp:nvSpPr>
      <dsp:spPr>
        <a:xfrm>
          <a:off x="3974332" y="639442"/>
          <a:ext cx="1471039" cy="588415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Military</a:t>
          </a: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Academy</a:t>
          </a:r>
        </a:p>
      </dsp:txBody>
      <dsp:txXfrm>
        <a:off x="4268540" y="639442"/>
        <a:ext cx="882624" cy="588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0A864-A458-49DB-A691-2A1D3DA945DB}">
      <dsp:nvSpPr>
        <dsp:cNvPr id="0" name=""/>
        <dsp:cNvSpPr/>
      </dsp:nvSpPr>
      <dsp:spPr>
        <a:xfrm>
          <a:off x="931180" y="8799"/>
          <a:ext cx="1580703" cy="790351"/>
        </a:xfrm>
        <a:prstGeom prst="roundRect">
          <a:avLst>
            <a:gd name="adj" fmla="val 10000"/>
          </a:avLst>
        </a:prstGeom>
        <a:solidFill>
          <a:srgbClr val="6468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Outgoing</a:t>
          </a:r>
          <a:r>
            <a:rPr lang="it-IT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possibilities</a:t>
          </a:r>
          <a:r>
            <a:rPr lang="it-IT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954329" y="31948"/>
        <a:ext cx="1534405" cy="744053"/>
      </dsp:txXfrm>
    </dsp:sp>
    <dsp:sp modelId="{1A17A9BF-32F7-4F5F-BB00-01F1AF852028}">
      <dsp:nvSpPr>
        <dsp:cNvPr id="0" name=""/>
        <dsp:cNvSpPr/>
      </dsp:nvSpPr>
      <dsp:spPr>
        <a:xfrm>
          <a:off x="1089250" y="799151"/>
          <a:ext cx="158067" cy="592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763"/>
              </a:lnTo>
              <a:lnTo>
                <a:pt x="158067" y="5927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DFB8F-AEB5-4848-983E-D0460C2EFCD5}">
      <dsp:nvSpPr>
        <dsp:cNvPr id="0" name=""/>
        <dsp:cNvSpPr/>
      </dsp:nvSpPr>
      <dsp:spPr>
        <a:xfrm>
          <a:off x="1247318" y="996739"/>
          <a:ext cx="1264562" cy="790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 </a:t>
          </a: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semesters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467" y="1019888"/>
        <a:ext cx="1218264" cy="744053"/>
      </dsp:txXfrm>
    </dsp:sp>
    <dsp:sp modelId="{C078F062-24A5-4A19-B001-5903C02545CC}">
      <dsp:nvSpPr>
        <dsp:cNvPr id="0" name=""/>
        <dsp:cNvSpPr/>
      </dsp:nvSpPr>
      <dsp:spPr>
        <a:xfrm>
          <a:off x="1089250" y="799151"/>
          <a:ext cx="158067" cy="1580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703"/>
              </a:lnTo>
              <a:lnTo>
                <a:pt x="158067" y="158070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2D654-2AAE-4698-B55D-CCFC4F606888}">
      <dsp:nvSpPr>
        <dsp:cNvPr id="0" name=""/>
        <dsp:cNvSpPr/>
      </dsp:nvSpPr>
      <dsp:spPr>
        <a:xfrm>
          <a:off x="1247318" y="1984678"/>
          <a:ext cx="1264562" cy="790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Traineeships</a:t>
          </a: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on the job</a:t>
          </a:r>
        </a:p>
      </dsp:txBody>
      <dsp:txXfrm>
        <a:off x="1270467" y="2007827"/>
        <a:ext cx="1218264" cy="744053"/>
      </dsp:txXfrm>
    </dsp:sp>
    <dsp:sp modelId="{1D0D05C0-2F32-4567-848B-FD8936EE6591}">
      <dsp:nvSpPr>
        <dsp:cNvPr id="0" name=""/>
        <dsp:cNvSpPr/>
      </dsp:nvSpPr>
      <dsp:spPr>
        <a:xfrm>
          <a:off x="3093187" y="3804"/>
          <a:ext cx="1580703" cy="79035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Incoming </a:t>
          </a:r>
          <a:r>
            <a:rPr lang="it-IT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possibilities</a:t>
          </a:r>
          <a:endParaRPr lang="it-IT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6336" y="26953"/>
        <a:ext cx="1534405" cy="744053"/>
      </dsp:txXfrm>
    </dsp:sp>
    <dsp:sp modelId="{2C7F08C7-A093-40D1-B96C-97A775692474}">
      <dsp:nvSpPr>
        <dsp:cNvPr id="0" name=""/>
        <dsp:cNvSpPr/>
      </dsp:nvSpPr>
      <dsp:spPr>
        <a:xfrm>
          <a:off x="3251257" y="794156"/>
          <a:ext cx="158070" cy="592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763"/>
              </a:lnTo>
              <a:lnTo>
                <a:pt x="158070" y="5927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66D83-E69A-496B-8621-0D51FE39CAE2}">
      <dsp:nvSpPr>
        <dsp:cNvPr id="0" name=""/>
        <dsp:cNvSpPr/>
      </dsp:nvSpPr>
      <dsp:spPr>
        <a:xfrm>
          <a:off x="3409328" y="991744"/>
          <a:ext cx="1264562" cy="790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 </a:t>
          </a: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semesters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477" y="1014893"/>
        <a:ext cx="1218264" cy="744053"/>
      </dsp:txXfrm>
    </dsp:sp>
    <dsp:sp modelId="{05F28C8F-0E8D-4AFB-A188-6D18EEE38F93}">
      <dsp:nvSpPr>
        <dsp:cNvPr id="0" name=""/>
        <dsp:cNvSpPr/>
      </dsp:nvSpPr>
      <dsp:spPr>
        <a:xfrm>
          <a:off x="3251257" y="794156"/>
          <a:ext cx="158070" cy="1580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703"/>
              </a:lnTo>
              <a:lnTo>
                <a:pt x="158070" y="158070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493DE-CBE9-43CC-83F6-296C6E531607}">
      <dsp:nvSpPr>
        <dsp:cNvPr id="0" name=""/>
        <dsp:cNvSpPr/>
      </dsp:nvSpPr>
      <dsp:spPr>
        <a:xfrm>
          <a:off x="3409328" y="1979683"/>
          <a:ext cx="1264562" cy="790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Traineeships</a:t>
          </a: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on the job</a:t>
          </a:r>
        </a:p>
      </dsp:txBody>
      <dsp:txXfrm>
        <a:off x="3432477" y="2002832"/>
        <a:ext cx="1218264" cy="744053"/>
      </dsp:txXfrm>
    </dsp:sp>
    <dsp:sp modelId="{3D6D460F-F6E6-422F-A315-AC048C4B54AF}">
      <dsp:nvSpPr>
        <dsp:cNvPr id="0" name=""/>
        <dsp:cNvSpPr/>
      </dsp:nvSpPr>
      <dsp:spPr>
        <a:xfrm>
          <a:off x="3251257" y="794156"/>
          <a:ext cx="158070" cy="2568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8642"/>
              </a:lnTo>
              <a:lnTo>
                <a:pt x="158070" y="256864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AD213-2547-4928-9891-B920F28C5841}">
      <dsp:nvSpPr>
        <dsp:cNvPr id="0" name=""/>
        <dsp:cNvSpPr/>
      </dsp:nvSpPr>
      <dsp:spPr>
        <a:xfrm>
          <a:off x="3409328" y="2967623"/>
          <a:ext cx="1264562" cy="790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Thesis </a:t>
          </a: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preparation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477" y="2990772"/>
        <a:ext cx="1218264" cy="744053"/>
      </dsp:txXfrm>
    </dsp:sp>
    <dsp:sp modelId="{08BBCFB8-F6B8-4D21-AA55-EA1C54385D77}">
      <dsp:nvSpPr>
        <dsp:cNvPr id="0" name=""/>
        <dsp:cNvSpPr/>
      </dsp:nvSpPr>
      <dsp:spPr>
        <a:xfrm>
          <a:off x="3251257" y="794156"/>
          <a:ext cx="158070" cy="3556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6582"/>
              </a:lnTo>
              <a:lnTo>
                <a:pt x="158070" y="355658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D7604-B6D4-43AF-A37C-61306DBE83A2}">
      <dsp:nvSpPr>
        <dsp:cNvPr id="0" name=""/>
        <dsp:cNvSpPr/>
      </dsp:nvSpPr>
      <dsp:spPr>
        <a:xfrm>
          <a:off x="3409328" y="3955562"/>
          <a:ext cx="1264562" cy="790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One week </a:t>
          </a: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modules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477" y="3978711"/>
        <a:ext cx="1218264" cy="744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597BE-A8ED-445C-8BC4-934BA3EE35BF}">
      <dsp:nvSpPr>
        <dsp:cNvPr id="0" name=""/>
        <dsp:cNvSpPr/>
      </dsp:nvSpPr>
      <dsp:spPr>
        <a:xfrm>
          <a:off x="166295" y="1827"/>
          <a:ext cx="1397632" cy="1397632"/>
        </a:xfrm>
        <a:prstGeom prst="ellipse">
          <a:avLst/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Arrival</a:t>
          </a:r>
          <a:r>
            <a:rPr lang="it-IT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70973" y="206505"/>
        <a:ext cx="988276" cy="988276"/>
      </dsp:txXfrm>
    </dsp:sp>
    <dsp:sp modelId="{3674FF60-1B6E-4BF1-AA82-A43F6A36628D}">
      <dsp:nvSpPr>
        <dsp:cNvPr id="0" name=""/>
        <dsp:cNvSpPr/>
      </dsp:nvSpPr>
      <dsp:spPr>
        <a:xfrm rot="10800000">
          <a:off x="620526" y="1579928"/>
          <a:ext cx="489171" cy="382594"/>
        </a:xfrm>
        <a:prstGeom prst="triangl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3221B-3627-4F50-90E9-E7B4A2AE8B93}">
      <dsp:nvSpPr>
        <dsp:cNvPr id="0" name=""/>
        <dsp:cNvSpPr/>
      </dsp:nvSpPr>
      <dsp:spPr>
        <a:xfrm>
          <a:off x="399001" y="2121336"/>
          <a:ext cx="932220" cy="932220"/>
        </a:xfrm>
        <a:prstGeom prst="ellipse">
          <a:avLst/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Pick up service</a:t>
          </a:r>
        </a:p>
      </dsp:txBody>
      <dsp:txXfrm>
        <a:off x="535521" y="2257856"/>
        <a:ext cx="659180" cy="659180"/>
      </dsp:txXfrm>
    </dsp:sp>
    <dsp:sp modelId="{1CE9C51C-2B84-4389-9C98-F1D4D43501A4}">
      <dsp:nvSpPr>
        <dsp:cNvPr id="0" name=""/>
        <dsp:cNvSpPr/>
      </dsp:nvSpPr>
      <dsp:spPr>
        <a:xfrm rot="10800000">
          <a:off x="620526" y="3350379"/>
          <a:ext cx="489171" cy="382594"/>
        </a:xfrm>
        <a:prstGeom prst="triangle">
          <a:avLst/>
        </a:prstGeom>
        <a:solidFill>
          <a:srgbClr val="E6E6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04830-0CB0-49B1-9181-25CD515F5EE1}">
      <dsp:nvSpPr>
        <dsp:cNvPr id="0" name=""/>
        <dsp:cNvSpPr/>
      </dsp:nvSpPr>
      <dsp:spPr>
        <a:xfrm>
          <a:off x="399001" y="4008140"/>
          <a:ext cx="932220" cy="932220"/>
        </a:xfrm>
        <a:prstGeom prst="ellipse">
          <a:avLst/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Entrance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in the Academy</a:t>
          </a:r>
        </a:p>
      </dsp:txBody>
      <dsp:txXfrm>
        <a:off x="535521" y="4144660"/>
        <a:ext cx="659180" cy="659180"/>
      </dsp:txXfrm>
    </dsp:sp>
    <dsp:sp modelId="{31F77B44-1624-4FE5-9873-C01E97AE96B6}">
      <dsp:nvSpPr>
        <dsp:cNvPr id="0" name=""/>
        <dsp:cNvSpPr/>
      </dsp:nvSpPr>
      <dsp:spPr>
        <a:xfrm rot="5400000">
          <a:off x="1679578" y="4282953"/>
          <a:ext cx="489171" cy="382594"/>
        </a:xfrm>
        <a:prstGeom prst="triangle">
          <a:avLst/>
        </a:prstGeom>
        <a:solidFill>
          <a:srgbClr val="E6E6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FED82-0C76-4B32-BB3F-D1C07483628C}">
      <dsp:nvSpPr>
        <dsp:cNvPr id="0" name=""/>
        <dsp:cNvSpPr/>
      </dsp:nvSpPr>
      <dsp:spPr>
        <a:xfrm>
          <a:off x="2495449" y="4008140"/>
          <a:ext cx="932220" cy="932220"/>
        </a:xfrm>
        <a:prstGeom prst="ellipse">
          <a:avLst/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Guided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tour</a:t>
          </a:r>
        </a:p>
      </dsp:txBody>
      <dsp:txXfrm>
        <a:off x="2631969" y="4144660"/>
        <a:ext cx="659180" cy="659180"/>
      </dsp:txXfrm>
    </dsp:sp>
    <dsp:sp modelId="{F90B6D00-A4C5-416A-8E9F-C93C13F094F8}">
      <dsp:nvSpPr>
        <dsp:cNvPr id="0" name=""/>
        <dsp:cNvSpPr/>
      </dsp:nvSpPr>
      <dsp:spPr>
        <a:xfrm>
          <a:off x="2716974" y="3328723"/>
          <a:ext cx="489171" cy="382594"/>
        </a:xfrm>
        <a:prstGeom prst="triangl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23ADD-F297-4878-AE25-902BC7A7C3CC}">
      <dsp:nvSpPr>
        <dsp:cNvPr id="0" name=""/>
        <dsp:cNvSpPr/>
      </dsp:nvSpPr>
      <dsp:spPr>
        <a:xfrm>
          <a:off x="2495449" y="2121336"/>
          <a:ext cx="932220" cy="932220"/>
        </a:xfrm>
        <a:prstGeom prst="ellipse">
          <a:avLst/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Useful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details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2631969" y="2257856"/>
        <a:ext cx="659180" cy="659180"/>
      </dsp:txXfrm>
    </dsp:sp>
    <dsp:sp modelId="{7F9D22BE-0D5B-4A68-9511-4A0758956328}">
      <dsp:nvSpPr>
        <dsp:cNvPr id="0" name=""/>
        <dsp:cNvSpPr/>
      </dsp:nvSpPr>
      <dsp:spPr>
        <a:xfrm>
          <a:off x="2716974" y="1558272"/>
          <a:ext cx="489171" cy="382594"/>
        </a:xfrm>
        <a:prstGeom prst="triangl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FEE45-FC3F-4B85-A554-D2CE5668D5B5}">
      <dsp:nvSpPr>
        <dsp:cNvPr id="0" name=""/>
        <dsp:cNvSpPr/>
      </dsp:nvSpPr>
      <dsp:spPr>
        <a:xfrm>
          <a:off x="2262744" y="1827"/>
          <a:ext cx="1397632" cy="1397632"/>
        </a:xfrm>
        <a:prstGeom prst="ellipse">
          <a:avLst/>
        </a:pr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Welcome to the TMA!</a:t>
          </a:r>
        </a:p>
      </dsp:txBody>
      <dsp:txXfrm>
        <a:off x="2467422" y="206505"/>
        <a:ext cx="988276" cy="988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65303-22D8-4FD5-A847-65C4669D0769}">
      <dsp:nvSpPr>
        <dsp:cNvPr id="0" name=""/>
        <dsp:cNvSpPr/>
      </dsp:nvSpPr>
      <dsp:spPr>
        <a:xfrm>
          <a:off x="333" y="153412"/>
          <a:ext cx="1437083" cy="1724499"/>
        </a:xfrm>
        <a:prstGeom prst="roundRect">
          <a:avLst>
            <a:gd name="adj" fmla="val 5000"/>
          </a:avLst>
        </a:prstGeom>
        <a:solidFill>
          <a:srgbClr val="646868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Until</a:t>
          </a:r>
          <a:r>
            <a:rPr lang="it-IT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7:25 a.m.</a:t>
          </a:r>
        </a:p>
      </dsp:txBody>
      <dsp:txXfrm rot="16200000">
        <a:off x="-563002" y="716749"/>
        <a:ext cx="1414089" cy="287416"/>
      </dsp:txXfrm>
    </dsp:sp>
    <dsp:sp modelId="{7F1B021C-0841-4BE9-9ECF-F7D6B8FDF0C4}">
      <dsp:nvSpPr>
        <dsp:cNvPr id="0" name=""/>
        <dsp:cNvSpPr/>
      </dsp:nvSpPr>
      <dsp:spPr>
        <a:xfrm>
          <a:off x="287750" y="153412"/>
          <a:ext cx="1070626" cy="17244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Breakfast</a:t>
          </a:r>
        </a:p>
      </dsp:txBody>
      <dsp:txXfrm>
        <a:off x="287750" y="153412"/>
        <a:ext cx="1070626" cy="1724499"/>
      </dsp:txXfrm>
    </dsp:sp>
    <dsp:sp modelId="{CE82B7BF-9358-4B9F-BC5D-BDADE82579E8}">
      <dsp:nvSpPr>
        <dsp:cNvPr id="0" name=""/>
        <dsp:cNvSpPr/>
      </dsp:nvSpPr>
      <dsp:spPr>
        <a:xfrm>
          <a:off x="1487714" y="153412"/>
          <a:ext cx="1437083" cy="1724499"/>
        </a:xfrm>
        <a:prstGeom prst="roundRect">
          <a:avLst>
            <a:gd name="adj" fmla="val 5000"/>
          </a:avLst>
        </a:prstGeom>
        <a:solidFill>
          <a:srgbClr val="646868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7:25 a.m. to 7:45 a.m. ca.</a:t>
          </a:r>
        </a:p>
      </dsp:txBody>
      <dsp:txXfrm rot="16200000">
        <a:off x="924378" y="716749"/>
        <a:ext cx="1414089" cy="287416"/>
      </dsp:txXfrm>
    </dsp:sp>
    <dsp:sp modelId="{EB7A4746-580A-4F07-B37E-F1C4A29D316B}">
      <dsp:nvSpPr>
        <dsp:cNvPr id="0" name=""/>
        <dsp:cNvSpPr/>
      </dsp:nvSpPr>
      <dsp:spPr>
        <a:xfrm rot="5400000">
          <a:off x="1368190" y="1523908"/>
          <a:ext cx="253418" cy="215562"/>
        </a:xfrm>
        <a:prstGeom prst="flowChartExtract">
          <a:avLst/>
        </a:prstGeom>
        <a:solidFill>
          <a:srgbClr val="646868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242F1-DD52-4FA8-97CF-FA055FC8A09C}">
      <dsp:nvSpPr>
        <dsp:cNvPr id="0" name=""/>
        <dsp:cNvSpPr/>
      </dsp:nvSpPr>
      <dsp:spPr>
        <a:xfrm>
          <a:off x="1775131" y="153412"/>
          <a:ext cx="1070626" cy="17244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Roll Call</a:t>
          </a:r>
        </a:p>
      </dsp:txBody>
      <dsp:txXfrm>
        <a:off x="1775131" y="153412"/>
        <a:ext cx="1070626" cy="1724499"/>
      </dsp:txXfrm>
    </dsp:sp>
    <dsp:sp modelId="{C46EDC47-96AB-47C4-8C53-55EEF5022654}">
      <dsp:nvSpPr>
        <dsp:cNvPr id="0" name=""/>
        <dsp:cNvSpPr/>
      </dsp:nvSpPr>
      <dsp:spPr>
        <a:xfrm>
          <a:off x="2975095" y="153412"/>
          <a:ext cx="1437083" cy="1724499"/>
        </a:xfrm>
        <a:prstGeom prst="roundRect">
          <a:avLst>
            <a:gd name="adj" fmla="val 5000"/>
          </a:avLst>
        </a:prstGeom>
        <a:solidFill>
          <a:srgbClr val="646868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From 7:45 ca.</a:t>
          </a:r>
        </a:p>
      </dsp:txBody>
      <dsp:txXfrm rot="16200000">
        <a:off x="2411759" y="716749"/>
        <a:ext cx="1414089" cy="287416"/>
      </dsp:txXfrm>
    </dsp:sp>
    <dsp:sp modelId="{7AE39937-F9AA-40AB-B57D-934B769D9595}">
      <dsp:nvSpPr>
        <dsp:cNvPr id="0" name=""/>
        <dsp:cNvSpPr/>
      </dsp:nvSpPr>
      <dsp:spPr>
        <a:xfrm rot="5400000">
          <a:off x="2855571" y="1523908"/>
          <a:ext cx="253418" cy="215562"/>
        </a:xfrm>
        <a:prstGeom prst="flowChartExtract">
          <a:avLst/>
        </a:prstGeom>
        <a:solidFill>
          <a:srgbClr val="646868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1FB27-A204-4268-BFF9-90B8171EF213}">
      <dsp:nvSpPr>
        <dsp:cNvPr id="0" name=""/>
        <dsp:cNvSpPr/>
      </dsp:nvSpPr>
      <dsp:spPr>
        <a:xfrm>
          <a:off x="3262512" y="153412"/>
          <a:ext cx="1070626" cy="17244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Lectures</a:t>
          </a:r>
          <a:r>
            <a:rPr lang="it-IT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Courses</a:t>
          </a:r>
        </a:p>
      </dsp:txBody>
      <dsp:txXfrm>
        <a:off x="3262512" y="153412"/>
        <a:ext cx="1070626" cy="17244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C3B4B-66FC-4114-BC34-7592EDFC19D3}">
      <dsp:nvSpPr>
        <dsp:cNvPr id="0" name=""/>
        <dsp:cNvSpPr/>
      </dsp:nvSpPr>
      <dsp:spPr>
        <a:xfrm>
          <a:off x="2074322" y="1635494"/>
          <a:ext cx="1420951" cy="1438517"/>
        </a:xfrm>
        <a:prstGeom prst="gear9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Application and </a:t>
          </a:r>
          <a:r>
            <a:rPr lang="it-IT" sz="1300" b="1" kern="1200" dirty="0" err="1"/>
            <a:t>dedication</a:t>
          </a:r>
          <a:endParaRPr lang="it-IT" sz="1300" b="1" kern="1200" dirty="0"/>
        </a:p>
      </dsp:txBody>
      <dsp:txXfrm>
        <a:off x="2359996" y="1971293"/>
        <a:ext cx="849603" cy="741684"/>
      </dsp:txXfrm>
    </dsp:sp>
    <dsp:sp modelId="{CD02C05A-5FCE-4D3D-B913-243A78315AEB}">
      <dsp:nvSpPr>
        <dsp:cNvPr id="0" name=""/>
        <dsp:cNvSpPr/>
      </dsp:nvSpPr>
      <dsp:spPr>
        <a:xfrm>
          <a:off x="1029343" y="1089441"/>
          <a:ext cx="1283989" cy="1283989"/>
        </a:xfrm>
        <a:prstGeom prst="gear6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 err="1"/>
            <a:t>Academic</a:t>
          </a:r>
          <a:r>
            <a:rPr lang="it-IT" sz="1100" b="1" kern="1200" dirty="0"/>
            <a:t> </a:t>
          </a:r>
          <a:r>
            <a:rPr lang="it-IT" sz="1100" b="1" kern="1200" dirty="0" err="1"/>
            <a:t>formation</a:t>
          </a:r>
          <a:endParaRPr lang="it-IT" sz="1100" b="1" kern="1200" dirty="0"/>
        </a:p>
      </dsp:txBody>
      <dsp:txXfrm>
        <a:off x="1352591" y="1414643"/>
        <a:ext cx="637493" cy="633585"/>
      </dsp:txXfrm>
    </dsp:sp>
    <dsp:sp modelId="{8896C2AC-E369-494A-BE84-5E5C643DA7B6}">
      <dsp:nvSpPr>
        <dsp:cNvPr id="0" name=""/>
        <dsp:cNvSpPr/>
      </dsp:nvSpPr>
      <dsp:spPr>
        <a:xfrm rot="20700000">
          <a:off x="1748509" y="203619"/>
          <a:ext cx="1258047" cy="1258047"/>
        </a:xfrm>
        <a:prstGeom prst="gear6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 err="1"/>
            <a:t>Military</a:t>
          </a:r>
          <a:r>
            <a:rPr lang="it-IT" sz="1100" b="1" kern="1200" dirty="0"/>
            <a:t> </a:t>
          </a:r>
          <a:r>
            <a:rPr lang="it-IT" sz="1100" b="1" kern="1200" dirty="0" err="1"/>
            <a:t>formation</a:t>
          </a:r>
          <a:endParaRPr lang="it-IT" sz="1100" b="1" kern="1200" dirty="0"/>
        </a:p>
      </dsp:txBody>
      <dsp:txXfrm rot="-20700000">
        <a:off x="2024435" y="479545"/>
        <a:ext cx="706194" cy="706194"/>
      </dsp:txXfrm>
    </dsp:sp>
    <dsp:sp modelId="{7F0FEE6F-F1B1-43DE-9257-F5E26E364922}">
      <dsp:nvSpPr>
        <dsp:cNvPr id="0" name=""/>
        <dsp:cNvSpPr/>
      </dsp:nvSpPr>
      <dsp:spPr>
        <a:xfrm>
          <a:off x="1919433" y="1352415"/>
          <a:ext cx="2000213" cy="1872126"/>
        </a:xfrm>
        <a:prstGeom prst="circularArrow">
          <a:avLst>
            <a:gd name="adj1" fmla="val 4688"/>
            <a:gd name="adj2" fmla="val 299029"/>
            <a:gd name="adj3" fmla="val 2487029"/>
            <a:gd name="adj4" fmla="val 15925532"/>
            <a:gd name="adj5" fmla="val 5469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B06C3-67F3-49DF-BB8D-80D5965DEA2B}">
      <dsp:nvSpPr>
        <dsp:cNvPr id="0" name=""/>
        <dsp:cNvSpPr/>
      </dsp:nvSpPr>
      <dsp:spPr>
        <a:xfrm>
          <a:off x="801951" y="809566"/>
          <a:ext cx="1641901" cy="16419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F8967-B66C-409E-A21F-120D00526932}">
      <dsp:nvSpPr>
        <dsp:cNvPr id="0" name=""/>
        <dsp:cNvSpPr/>
      </dsp:nvSpPr>
      <dsp:spPr>
        <a:xfrm>
          <a:off x="1457509" y="-67716"/>
          <a:ext cx="1770300" cy="177030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ACC25-D3FE-45EE-A8E7-05A72F750BD3}">
      <dsp:nvSpPr>
        <dsp:cNvPr id="0" name=""/>
        <dsp:cNvSpPr/>
      </dsp:nvSpPr>
      <dsp:spPr>
        <a:xfrm>
          <a:off x="5598108" y="1530199"/>
          <a:ext cx="189607" cy="32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3897"/>
              </a:lnTo>
              <a:lnTo>
                <a:pt x="189607" y="3273897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89EF5-4DF2-4CA1-A094-24A4867DC487}">
      <dsp:nvSpPr>
        <dsp:cNvPr id="0" name=""/>
        <dsp:cNvSpPr/>
      </dsp:nvSpPr>
      <dsp:spPr>
        <a:xfrm>
          <a:off x="5598108" y="1530199"/>
          <a:ext cx="189607" cy="2376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6419"/>
              </a:lnTo>
              <a:lnTo>
                <a:pt x="189607" y="237641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6E8E7-A1BD-4DA0-9592-E08F17B8585D}">
      <dsp:nvSpPr>
        <dsp:cNvPr id="0" name=""/>
        <dsp:cNvSpPr/>
      </dsp:nvSpPr>
      <dsp:spPr>
        <a:xfrm>
          <a:off x="5598108" y="1530199"/>
          <a:ext cx="189607" cy="1478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942"/>
              </a:lnTo>
              <a:lnTo>
                <a:pt x="189607" y="1478942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DDCFD-0C92-4D25-B226-7D4861C31168}">
      <dsp:nvSpPr>
        <dsp:cNvPr id="0" name=""/>
        <dsp:cNvSpPr/>
      </dsp:nvSpPr>
      <dsp:spPr>
        <a:xfrm>
          <a:off x="5598108" y="1530199"/>
          <a:ext cx="189607" cy="581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464"/>
              </a:lnTo>
              <a:lnTo>
                <a:pt x="189607" y="58146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5B2A8-3639-4169-B0B6-03E0F369DEF2}">
      <dsp:nvSpPr>
        <dsp:cNvPr id="0" name=""/>
        <dsp:cNvSpPr/>
      </dsp:nvSpPr>
      <dsp:spPr>
        <a:xfrm>
          <a:off x="3809473" y="632722"/>
          <a:ext cx="2294256" cy="265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725"/>
              </a:lnTo>
              <a:lnTo>
                <a:pt x="2294256" y="132725"/>
              </a:lnTo>
              <a:lnTo>
                <a:pt x="2294256" y="26545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23899-38FC-473C-82BD-0EF2F3C2607C}">
      <dsp:nvSpPr>
        <dsp:cNvPr id="0" name=""/>
        <dsp:cNvSpPr/>
      </dsp:nvSpPr>
      <dsp:spPr>
        <a:xfrm>
          <a:off x="4068604" y="1530199"/>
          <a:ext cx="189607" cy="1478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942"/>
              </a:lnTo>
              <a:lnTo>
                <a:pt x="189607" y="1478942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E398F-A494-4346-9838-35064B53D53A}">
      <dsp:nvSpPr>
        <dsp:cNvPr id="0" name=""/>
        <dsp:cNvSpPr/>
      </dsp:nvSpPr>
      <dsp:spPr>
        <a:xfrm>
          <a:off x="4068604" y="1530199"/>
          <a:ext cx="189607" cy="581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464"/>
              </a:lnTo>
              <a:lnTo>
                <a:pt x="189607" y="58146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36F1A-D488-46F4-8833-F4955C2CD320}">
      <dsp:nvSpPr>
        <dsp:cNvPr id="0" name=""/>
        <dsp:cNvSpPr/>
      </dsp:nvSpPr>
      <dsp:spPr>
        <a:xfrm>
          <a:off x="3809473" y="632722"/>
          <a:ext cx="764752" cy="265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725"/>
              </a:lnTo>
              <a:lnTo>
                <a:pt x="764752" y="132725"/>
              </a:lnTo>
              <a:lnTo>
                <a:pt x="764752" y="26545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51C14-8F37-440A-9E41-67CCDE0261F6}">
      <dsp:nvSpPr>
        <dsp:cNvPr id="0" name=""/>
        <dsp:cNvSpPr/>
      </dsp:nvSpPr>
      <dsp:spPr>
        <a:xfrm>
          <a:off x="2539100" y="1530199"/>
          <a:ext cx="189607" cy="2376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6419"/>
              </a:lnTo>
              <a:lnTo>
                <a:pt x="189607" y="237641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783DE-F16C-48EE-897C-E87EB24B1AAE}">
      <dsp:nvSpPr>
        <dsp:cNvPr id="0" name=""/>
        <dsp:cNvSpPr/>
      </dsp:nvSpPr>
      <dsp:spPr>
        <a:xfrm>
          <a:off x="2539100" y="1530199"/>
          <a:ext cx="189607" cy="1478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942"/>
              </a:lnTo>
              <a:lnTo>
                <a:pt x="189607" y="1478942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7DA59-12C1-46D2-9494-3633B273BC82}">
      <dsp:nvSpPr>
        <dsp:cNvPr id="0" name=""/>
        <dsp:cNvSpPr/>
      </dsp:nvSpPr>
      <dsp:spPr>
        <a:xfrm>
          <a:off x="2539100" y="1530199"/>
          <a:ext cx="189607" cy="581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464"/>
              </a:lnTo>
              <a:lnTo>
                <a:pt x="189607" y="58146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605B6-AAE8-4DA9-A980-8F6B8D671E47}">
      <dsp:nvSpPr>
        <dsp:cNvPr id="0" name=""/>
        <dsp:cNvSpPr/>
      </dsp:nvSpPr>
      <dsp:spPr>
        <a:xfrm>
          <a:off x="3044721" y="632722"/>
          <a:ext cx="764752" cy="265451"/>
        </a:xfrm>
        <a:custGeom>
          <a:avLst/>
          <a:gdLst/>
          <a:ahLst/>
          <a:cxnLst/>
          <a:rect l="0" t="0" r="0" b="0"/>
          <a:pathLst>
            <a:path>
              <a:moveTo>
                <a:pt x="764752" y="0"/>
              </a:moveTo>
              <a:lnTo>
                <a:pt x="764752" y="132725"/>
              </a:lnTo>
              <a:lnTo>
                <a:pt x="0" y="132725"/>
              </a:lnTo>
              <a:lnTo>
                <a:pt x="0" y="26545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915FC-7F49-4243-A598-343478E6D671}">
      <dsp:nvSpPr>
        <dsp:cNvPr id="0" name=""/>
        <dsp:cNvSpPr/>
      </dsp:nvSpPr>
      <dsp:spPr>
        <a:xfrm>
          <a:off x="1009595" y="1530199"/>
          <a:ext cx="189607" cy="2376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6419"/>
              </a:lnTo>
              <a:lnTo>
                <a:pt x="189607" y="237641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EB8D37-442E-4F30-BDAB-5838D1A18722}">
      <dsp:nvSpPr>
        <dsp:cNvPr id="0" name=""/>
        <dsp:cNvSpPr/>
      </dsp:nvSpPr>
      <dsp:spPr>
        <a:xfrm>
          <a:off x="1009595" y="1530199"/>
          <a:ext cx="189607" cy="1478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942"/>
              </a:lnTo>
              <a:lnTo>
                <a:pt x="189607" y="1478942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6A504-C65F-49AC-9217-65FE036E249E}">
      <dsp:nvSpPr>
        <dsp:cNvPr id="0" name=""/>
        <dsp:cNvSpPr/>
      </dsp:nvSpPr>
      <dsp:spPr>
        <a:xfrm>
          <a:off x="1009595" y="1530199"/>
          <a:ext cx="189607" cy="581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464"/>
              </a:lnTo>
              <a:lnTo>
                <a:pt x="189607" y="58146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3E0C0-CAB1-4E83-92E3-709BA76E8BE8}">
      <dsp:nvSpPr>
        <dsp:cNvPr id="0" name=""/>
        <dsp:cNvSpPr/>
      </dsp:nvSpPr>
      <dsp:spPr>
        <a:xfrm>
          <a:off x="1515217" y="632722"/>
          <a:ext cx="2294256" cy="265451"/>
        </a:xfrm>
        <a:custGeom>
          <a:avLst/>
          <a:gdLst/>
          <a:ahLst/>
          <a:cxnLst/>
          <a:rect l="0" t="0" r="0" b="0"/>
          <a:pathLst>
            <a:path>
              <a:moveTo>
                <a:pt x="2294256" y="0"/>
              </a:moveTo>
              <a:lnTo>
                <a:pt x="2294256" y="132725"/>
              </a:lnTo>
              <a:lnTo>
                <a:pt x="0" y="132725"/>
              </a:lnTo>
              <a:lnTo>
                <a:pt x="0" y="26545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D6E47-1658-45D1-A82A-08542BD94810}">
      <dsp:nvSpPr>
        <dsp:cNvPr id="0" name=""/>
        <dsp:cNvSpPr/>
      </dsp:nvSpPr>
      <dsp:spPr>
        <a:xfrm>
          <a:off x="3177446" y="695"/>
          <a:ext cx="1264053" cy="632026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New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competences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7446" y="695"/>
        <a:ext cx="1264053" cy="632026"/>
      </dsp:txXfrm>
    </dsp:sp>
    <dsp:sp modelId="{598F991D-5D46-4015-9810-073DAA5EF95F}">
      <dsp:nvSpPr>
        <dsp:cNvPr id="0" name=""/>
        <dsp:cNvSpPr/>
      </dsp:nvSpPr>
      <dsp:spPr>
        <a:xfrm>
          <a:off x="883190" y="898173"/>
          <a:ext cx="1264053" cy="63202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Social skills</a:t>
          </a:r>
        </a:p>
      </dsp:txBody>
      <dsp:txXfrm>
        <a:off x="883190" y="898173"/>
        <a:ext cx="1264053" cy="632026"/>
      </dsp:txXfrm>
    </dsp:sp>
    <dsp:sp modelId="{51F11188-E999-4098-9A8E-23E20226DC66}">
      <dsp:nvSpPr>
        <dsp:cNvPr id="0" name=""/>
        <dsp:cNvSpPr/>
      </dsp:nvSpPr>
      <dsp:spPr>
        <a:xfrm>
          <a:off x="1199203" y="1795650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EU and extra EU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integration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9203" y="1795650"/>
        <a:ext cx="1264053" cy="632026"/>
      </dsp:txXfrm>
    </dsp:sp>
    <dsp:sp modelId="{108984D3-3537-4D9B-A3E9-9F02A46A1EF3}">
      <dsp:nvSpPr>
        <dsp:cNvPr id="0" name=""/>
        <dsp:cNvSpPr/>
      </dsp:nvSpPr>
      <dsp:spPr>
        <a:xfrm>
          <a:off x="1199203" y="2693128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Civilian-military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cooperation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9203" y="2693128"/>
        <a:ext cx="1264053" cy="632026"/>
      </dsp:txXfrm>
    </dsp:sp>
    <dsp:sp modelId="{EB1EA18E-8E1C-48EE-95F8-F8EB5E1BBD18}">
      <dsp:nvSpPr>
        <dsp:cNvPr id="0" name=""/>
        <dsp:cNvSpPr/>
      </dsp:nvSpPr>
      <dsp:spPr>
        <a:xfrm>
          <a:off x="1199203" y="3590606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Human relations</a:t>
          </a:r>
        </a:p>
      </dsp:txBody>
      <dsp:txXfrm>
        <a:off x="1199203" y="3590606"/>
        <a:ext cx="1264053" cy="632026"/>
      </dsp:txXfrm>
    </dsp:sp>
    <dsp:sp modelId="{C7C91EC4-E9C2-4698-9CEE-069C5DA972A7}">
      <dsp:nvSpPr>
        <dsp:cNvPr id="0" name=""/>
        <dsp:cNvSpPr/>
      </dsp:nvSpPr>
      <dsp:spPr>
        <a:xfrm>
          <a:off x="2412694" y="898173"/>
          <a:ext cx="1264053" cy="63202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Personal</a:t>
          </a:r>
          <a:r>
            <a:rPr lang="it-IT" sz="14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development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2694" y="898173"/>
        <a:ext cx="1264053" cy="632026"/>
      </dsp:txXfrm>
    </dsp:sp>
    <dsp:sp modelId="{FC948EA7-44CC-45F3-A923-9F1A87CD186B}">
      <dsp:nvSpPr>
        <dsp:cNvPr id="0" name=""/>
        <dsp:cNvSpPr/>
      </dsp:nvSpPr>
      <dsp:spPr>
        <a:xfrm>
          <a:off x="2728707" y="1795650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Foreign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language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improvement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8707" y="1795650"/>
        <a:ext cx="1264053" cy="632026"/>
      </dsp:txXfrm>
    </dsp:sp>
    <dsp:sp modelId="{263933DB-9EF3-401B-875C-F247072FE70A}">
      <dsp:nvSpPr>
        <dsp:cNvPr id="0" name=""/>
        <dsp:cNvSpPr/>
      </dsp:nvSpPr>
      <dsp:spPr>
        <a:xfrm>
          <a:off x="2728707" y="2693128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Understanding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of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local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culture</a:t>
          </a:r>
        </a:p>
      </dsp:txBody>
      <dsp:txXfrm>
        <a:off x="2728707" y="2693128"/>
        <a:ext cx="1264053" cy="632026"/>
      </dsp:txXfrm>
    </dsp:sp>
    <dsp:sp modelId="{C9FDE6CE-00EA-4B2B-9DDE-031305B3E022}">
      <dsp:nvSpPr>
        <dsp:cNvPr id="0" name=""/>
        <dsp:cNvSpPr/>
      </dsp:nvSpPr>
      <dsp:spPr>
        <a:xfrm>
          <a:off x="2728707" y="3590606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Development of self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esteem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8707" y="3590606"/>
        <a:ext cx="1264053" cy="632026"/>
      </dsp:txXfrm>
    </dsp:sp>
    <dsp:sp modelId="{E6924C71-2504-40D3-B42D-63990DF9EBB5}">
      <dsp:nvSpPr>
        <dsp:cNvPr id="0" name=""/>
        <dsp:cNvSpPr/>
      </dsp:nvSpPr>
      <dsp:spPr>
        <a:xfrm>
          <a:off x="3942198" y="898173"/>
          <a:ext cx="1264053" cy="63202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Technical skills</a:t>
          </a:r>
        </a:p>
      </dsp:txBody>
      <dsp:txXfrm>
        <a:off x="3942198" y="898173"/>
        <a:ext cx="1264053" cy="632026"/>
      </dsp:txXfrm>
    </dsp:sp>
    <dsp:sp modelId="{B2E20410-0F07-4CA9-9A01-E84CC01B7B66}">
      <dsp:nvSpPr>
        <dsp:cNvPr id="0" name=""/>
        <dsp:cNvSpPr/>
      </dsp:nvSpPr>
      <dsp:spPr>
        <a:xfrm>
          <a:off x="4258212" y="1795650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Digital skills</a:t>
          </a:r>
        </a:p>
      </dsp:txBody>
      <dsp:txXfrm>
        <a:off x="4258212" y="1795650"/>
        <a:ext cx="1264053" cy="632026"/>
      </dsp:txXfrm>
    </dsp:sp>
    <dsp:sp modelId="{10E416C2-D27D-4AD1-877D-A0279AB03199}">
      <dsp:nvSpPr>
        <dsp:cNvPr id="0" name=""/>
        <dsp:cNvSpPr/>
      </dsp:nvSpPr>
      <dsp:spPr>
        <a:xfrm>
          <a:off x="4258212" y="2693128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Management and time management</a:t>
          </a:r>
        </a:p>
      </dsp:txBody>
      <dsp:txXfrm>
        <a:off x="4258212" y="2693128"/>
        <a:ext cx="1264053" cy="632026"/>
      </dsp:txXfrm>
    </dsp:sp>
    <dsp:sp modelId="{2814DE06-9427-4567-B0E0-E0D0873F51AE}">
      <dsp:nvSpPr>
        <dsp:cNvPr id="0" name=""/>
        <dsp:cNvSpPr/>
      </dsp:nvSpPr>
      <dsp:spPr>
        <a:xfrm>
          <a:off x="5471703" y="898173"/>
          <a:ext cx="1264053" cy="63202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Academic</a:t>
          </a: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knowledge</a:t>
          </a:r>
        </a:p>
      </dsp:txBody>
      <dsp:txXfrm>
        <a:off x="5471703" y="898173"/>
        <a:ext cx="1264053" cy="632026"/>
      </dsp:txXfrm>
    </dsp:sp>
    <dsp:sp modelId="{A8D89731-AB31-4A85-8C11-B61935058514}">
      <dsp:nvSpPr>
        <dsp:cNvPr id="0" name=""/>
        <dsp:cNvSpPr/>
      </dsp:nvSpPr>
      <dsp:spPr>
        <a:xfrm>
          <a:off x="5787716" y="1795650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CSDP Common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87716" y="1795650"/>
        <a:ext cx="1264053" cy="632026"/>
      </dsp:txXfrm>
    </dsp:sp>
    <dsp:sp modelId="{D4B669DF-973E-4D75-ABC4-09C1F626F749}">
      <dsp:nvSpPr>
        <dsp:cNvPr id="0" name=""/>
        <dsp:cNvSpPr/>
      </dsp:nvSpPr>
      <dsp:spPr>
        <a:xfrm>
          <a:off x="5787716" y="2693128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LOAC Common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87716" y="2693128"/>
        <a:ext cx="1264053" cy="632026"/>
      </dsp:txXfrm>
    </dsp:sp>
    <dsp:sp modelId="{3E7397AA-B639-41A9-80D2-834C93B98CD6}">
      <dsp:nvSpPr>
        <dsp:cNvPr id="0" name=""/>
        <dsp:cNvSpPr/>
      </dsp:nvSpPr>
      <dsp:spPr>
        <a:xfrm>
          <a:off x="5787716" y="3590606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Media &amp; relations common </a:t>
          </a:r>
          <a:r>
            <a:rPr lang="it-IT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module</a:t>
          </a: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87716" y="3590606"/>
        <a:ext cx="1264053" cy="632026"/>
      </dsp:txXfrm>
    </dsp:sp>
    <dsp:sp modelId="{D165FE8B-995A-4186-8208-E38D57642212}">
      <dsp:nvSpPr>
        <dsp:cNvPr id="0" name=""/>
        <dsp:cNvSpPr/>
      </dsp:nvSpPr>
      <dsp:spPr>
        <a:xfrm>
          <a:off x="5787716" y="4488083"/>
          <a:ext cx="1264053" cy="63202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sp:txBody>
      <dsp:txXfrm>
        <a:off x="5787716" y="4488083"/>
        <a:ext cx="1264053" cy="632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AEE484-521D-119D-8271-C4E86478F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F3B6A4-0E7F-FEC7-3D72-D29E8CD8F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9AD955-078F-9C23-42E6-5EF1B298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58FE30-C599-C8F1-7D0D-9388F07B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EFAB1C-5C22-4F1C-B5EE-A283E34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47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EEAC4-8FB9-E16A-47BE-28F0B8B0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366DF2-B45E-0FFD-16C8-5B3A0D1E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458B9-07D7-DCB5-CEE5-E111325D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624299-1BE0-6F54-FBC1-6C0FA009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AFCF6B-F2DE-7210-39EE-452E5853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55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24DCE3-CCA7-49CD-C6D2-41ABCC43A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F01920-BDBE-613A-244C-026E47D6D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3B2D3C-542B-588E-DC25-5991B95C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ABC6E0-F6BA-D407-6449-D42183A2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ABA646-A203-A4D2-90B1-1A48D778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02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C71DC-5050-CA31-3A73-B0937475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B0090A-7B2D-F4A7-2A1E-519FCF877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14B26E-8D01-21DC-5741-4CF2DB80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AE09DB-A5ED-014C-DB66-0F38E223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D8A3CC-E2DF-3300-6038-CA391E55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21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D58F2-094B-A25E-DC7F-092BD874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965745-FDC2-7D45-4D0E-47E142016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907808-5B15-2DC7-F3D9-1E2C4BA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8510A3-1823-5DC8-D9B2-B96ADBC71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15746C-87B7-8EC4-F423-5CAD224C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44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8911C-A68D-6DFC-25BC-EDC415F1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EE16E-F73B-B0C8-1A36-D082110F6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2ED004-043D-CA3E-7A25-1B9BE0D46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634895-40BF-879A-97DD-3E78CC84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AFD012-5856-178F-6657-50B3C412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B82053-EE01-4179-3DE9-1F1CC161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27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C3AFCB-A073-AABE-696D-BFBC498C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771164-9822-FEF3-F30F-5F0FF964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EC44D6-F86E-5C21-BAEA-9D65C0248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526DF4C-C758-7F11-F72E-E129E98EA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435C146-4599-BB1B-97FC-57AC5B43D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E8476F-616E-7EA9-1785-37870A40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67D77D-20EC-89D9-A9EE-5F6D723D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888EC09-67EC-223F-B8BB-48B80516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23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4FD1D-E5BD-C0CE-CEAB-B49F149A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E598A8-E660-7292-F4B6-4C1653BD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404C7B-723A-1A2B-EE9A-2B2B1B09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FA18A3-A45C-9973-4051-924E5DE3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68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7B5F56-D120-B469-D694-8B0B9C06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E09270-6429-7D15-F72F-F9C1AA7D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91C8EB-7512-B03E-DEB2-98EEE800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20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7C3832-4B93-7305-F5B1-402136EE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8D016A-2BB0-1D35-422C-23F8BE40C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CD6DDD-E134-A135-E194-AE1992209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E767D8-B722-3501-A717-619D8C2E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DC6F73-3B1E-55F9-1593-EA2E8EDB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1D4A95-47DB-867C-BDB6-BD46A764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24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537D02-5EB0-5551-11BA-A71EB6C6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EEFAD8D-C5B1-8026-AB7A-67E8D3116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700C94-5FD3-2E55-04CB-00BED7844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391C9D-6D05-7DBB-50A3-D884A9FB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84042D-A044-AFB7-5026-F09DC100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B00882-A157-69AC-3BEC-C2955694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2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081F111-1841-4CF2-5E96-AD3CEB05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7864C8-CCF8-88F9-341F-D1359C79A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B03ED-B9C7-B00D-6434-283B7FCE2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CA30A-8E85-444C-BF5E-AE7BFCF2252B}" type="datetimeFigureOut">
              <a:rPr lang="it-IT" smtClean="0"/>
              <a:t>29/11/2022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EAE20B-0F1B-ABF1-85FF-83A542E3C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26028C-2568-9F73-E402-37C691806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981E8-F0B1-49FE-A69A-DDC31E51E0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48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2.jpg"/><Relationship Id="rId7" Type="http://schemas.openxmlformats.org/officeDocument/2006/relationships/diagramData" Target="../diagrams/data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microsoft.com/office/2007/relationships/diagramDrawing" Target="../diagrams/drawing5.xml"/><Relationship Id="rId5" Type="http://schemas.openxmlformats.org/officeDocument/2006/relationships/image" Target="../media/image24.jp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3.JPG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mp"/><Relationship Id="rId3" Type="http://schemas.openxmlformats.org/officeDocument/2006/relationships/image" Target="../media/image34.jpeg"/><Relationship Id="rId7" Type="http://schemas.openxmlformats.org/officeDocument/2006/relationships/image" Target="../media/image37.tm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mp"/><Relationship Id="rId5" Type="http://schemas.openxmlformats.org/officeDocument/2006/relationships/image" Target="../media/image35.tm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2.tm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3.tmp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827772" y="808563"/>
            <a:ext cx="526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History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27772" y="1527413"/>
            <a:ext cx="54478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castle of Wiener Neustadt, along with the city itself, due to its strategically important location has a eventful and varying history. 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function of the castle was varying as well: from its initial intention as a bulwark, via its role as imperial residence, to a top-notch officer training institution, the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Academy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military Academy was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founded in 1751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Empress Maria Theresa, and can be considered the world's oldest military academy.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FED19B2-9343-1F7C-5B3D-BED483213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203" y="476739"/>
            <a:ext cx="4138250" cy="27588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317B80-78E9-A79F-C252-9B997B74C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203" y="3622428"/>
            <a:ext cx="4138248" cy="2758832"/>
          </a:xfrm>
          <a:prstGeom prst="rect">
            <a:avLst/>
          </a:prstGeom>
        </p:spPr>
      </p:pic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0424007D-B3B4-9950-49EC-FBC867B28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721815"/>
              </p:ext>
            </p:extLst>
          </p:nvPr>
        </p:nvGraphicFramePr>
        <p:xfrm>
          <a:off x="827772" y="4677878"/>
          <a:ext cx="5447899" cy="1867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CE40262-5588-DEF2-AECF-D5BEE41A1477}"/>
              </a:ext>
            </a:extLst>
          </p:cNvPr>
          <p:cNvSpPr txBox="1"/>
          <p:nvPr/>
        </p:nvSpPr>
        <p:spPr>
          <a:xfrm>
            <a:off x="7428203" y="6381260"/>
            <a:ext cx="4138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Castle of Wiener Neustadt in April 1945</a:t>
            </a:r>
            <a:endParaRPr lang="it-IT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21484C-3654-E508-2E4F-BE2ECB36D03E}"/>
              </a:ext>
            </a:extLst>
          </p:cNvPr>
          <p:cNvSpPr txBox="1"/>
          <p:nvPr/>
        </p:nvSpPr>
        <p:spPr>
          <a:xfrm>
            <a:off x="7428203" y="3235573"/>
            <a:ext cx="4138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Castle of Wiener Neustadt before 1768</a:t>
            </a:r>
            <a:endParaRPr lang="it-IT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A73580E0-E5AF-767A-71BA-352F23BD76BB}"/>
              </a:ext>
            </a:extLst>
          </p:cNvPr>
          <p:cNvSpPr/>
          <p:nvPr/>
        </p:nvSpPr>
        <p:spPr>
          <a:xfrm rot="10800000">
            <a:off x="3157086" y="0"/>
            <a:ext cx="5877827" cy="6858000"/>
          </a:xfrm>
          <a:prstGeom prst="ellipse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5901799-1776-952D-AF51-4CDF4A0B5D8A}"/>
              </a:ext>
            </a:extLst>
          </p:cNvPr>
          <p:cNvSpPr/>
          <p:nvPr/>
        </p:nvSpPr>
        <p:spPr>
          <a:xfrm>
            <a:off x="-113767" y="-1"/>
            <a:ext cx="6096000" cy="6858000"/>
          </a:xfrm>
          <a:prstGeom prst="rect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232B2B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1534969" y="808563"/>
            <a:ext cx="526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.3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Accommodation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394388" y="1557585"/>
            <a:ext cx="707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International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cadets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civilians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can be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hosted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one of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Academy’s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housing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depending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their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availability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for the duration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their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stay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TMA.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19E7617-AE54-0410-790A-4E664AC3F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8" y="2997029"/>
            <a:ext cx="4468782" cy="33515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3DF77A-625D-B634-B325-D03A59B1C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19" y="2997028"/>
            <a:ext cx="2513691" cy="335158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86A460F-2E1A-EBCA-F687-E47F600DAC5E}"/>
              </a:ext>
            </a:extLst>
          </p:cNvPr>
          <p:cNvSpPr txBox="1"/>
          <p:nvPr/>
        </p:nvSpPr>
        <p:spPr>
          <a:xfrm>
            <a:off x="373550" y="2550940"/>
            <a:ext cx="720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Kornellhof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dormitory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on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one of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rooms</a:t>
            </a:r>
          </a:p>
        </p:txBody>
      </p:sp>
    </p:spTree>
    <p:extLst>
      <p:ext uri="{BB962C8B-B14F-4D97-AF65-F5344CB8AC3E}">
        <p14:creationId xmlns:p14="http://schemas.microsoft.com/office/powerpoint/2010/main" val="399192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698A033B-FC36-2B14-0D05-AE3BCBD523A7}"/>
              </a:ext>
            </a:extLst>
          </p:cNvPr>
          <p:cNvSpPr/>
          <p:nvPr/>
        </p:nvSpPr>
        <p:spPr>
          <a:xfrm rot="10800000">
            <a:off x="218172" y="0"/>
            <a:ext cx="5877827" cy="6969642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FBEC9CE-8900-C1EF-1839-305625F1D7D2}"/>
              </a:ext>
            </a:extLst>
          </p:cNvPr>
          <p:cNvSpPr/>
          <p:nvPr/>
        </p:nvSpPr>
        <p:spPr>
          <a:xfrm rot="10800000">
            <a:off x="0" y="0"/>
            <a:ext cx="2999874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625753" y="1614914"/>
            <a:ext cx="469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Canteen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cafeteria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service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625753" y="2421265"/>
            <a:ext cx="4690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Besides the accommodation, the TMA also provides fresh meals (breakfast, lunch and dinner) for its students every day in its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dining hall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cafeteria service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offers refreshment for convenient prices for anyone in need during working days.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482F15-AEAB-27AD-D1D0-AE2250EB4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81" y="1459471"/>
            <a:ext cx="5252076" cy="393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7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06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3.1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Education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formation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648100" y="1929481"/>
            <a:ext cx="5091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first step in the daily routine of the cadets – both soldiers and civilians of the Academy, as well as the internationals, is the roll call (on the right) which is mandatory for everyone.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set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7:25 a.m., and it signs the beginning of the working day.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10A8F61-6928-9C77-93B7-126522ED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64256"/>
            <a:ext cx="5624634" cy="4193100"/>
          </a:xfrm>
          <a:prstGeom prst="rect">
            <a:avLst/>
          </a:prstGeom>
        </p:spPr>
      </p:pic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6A7AFEAA-B171-DB25-51C7-0B2232706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836420"/>
              </p:ext>
            </p:extLst>
          </p:nvPr>
        </p:nvGraphicFramePr>
        <p:xfrm>
          <a:off x="987591" y="4167663"/>
          <a:ext cx="4412513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444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9068275-374A-6884-3A15-BFC1A16D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5" y="1416606"/>
            <a:ext cx="3495461" cy="262159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5E527CC-73F1-51AA-6957-DAB38F97C16C}"/>
              </a:ext>
            </a:extLst>
          </p:cNvPr>
          <p:cNvSpPr/>
          <p:nvPr/>
        </p:nvSpPr>
        <p:spPr>
          <a:xfrm rot="10800000">
            <a:off x="7055318" y="-4"/>
            <a:ext cx="5136681" cy="40382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3B3ABF4-6FFA-A83A-25E5-2C3099D83A76}"/>
              </a:ext>
            </a:extLst>
          </p:cNvPr>
          <p:cNvSpPr/>
          <p:nvPr/>
        </p:nvSpPr>
        <p:spPr>
          <a:xfrm rot="10800000">
            <a:off x="4263992" y="-4"/>
            <a:ext cx="5342019" cy="4038203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4812633" y="808563"/>
            <a:ext cx="6957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3.1.1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4812633" y="1419012"/>
            <a:ext cx="7055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big part of the cadets’ academic formation is centered on lectures, structured in the form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modules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that can be either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one week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longer.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Academy has many different lecture rooms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situated inside the main Castle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along with a great hall, a library and many computer rooms.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734D09-E8F1-E007-E33E-95F6E67620F0}"/>
              </a:ext>
            </a:extLst>
          </p:cNvPr>
          <p:cNvSpPr txBox="1"/>
          <p:nvPr/>
        </p:nvSpPr>
        <p:spPr>
          <a:xfrm>
            <a:off x="7876242" y="5834758"/>
            <a:ext cx="3893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top: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Knights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</a:p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bottom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</a:p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bottom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library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49F016-0442-625E-A25B-151A8F7D4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5" y="4136492"/>
            <a:ext cx="3495461" cy="26215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42492D-9192-FF3F-A320-3B6B4D1BD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648" y="4136491"/>
            <a:ext cx="3629903" cy="26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6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1534969" y="800644"/>
            <a:ext cx="526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3.1.2 Application and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dedication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E3CCBF7-8BF4-58C6-6966-AD8DCEA4C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39" y="1707596"/>
            <a:ext cx="2957023" cy="18588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0502B0-C1E1-C6BD-B3E4-C3E6AC01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09" y="1707204"/>
            <a:ext cx="2467924" cy="1858864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54D3866-C65E-4E87-2A47-17801406BB02}"/>
              </a:ext>
            </a:extLst>
          </p:cNvPr>
          <p:cNvCxnSpPr>
            <a:cxnSpLocks/>
          </p:cNvCxnSpPr>
          <p:nvPr/>
        </p:nvCxnSpPr>
        <p:spPr>
          <a:xfrm>
            <a:off x="7679218" y="2633215"/>
            <a:ext cx="1144337" cy="0"/>
          </a:xfrm>
          <a:prstGeom prst="straightConnector1">
            <a:avLst/>
          </a:prstGeom>
          <a:ln>
            <a:solidFill>
              <a:srgbClr val="E6E6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F96C592B-1B40-8AC7-BEE6-F6A3A757C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39" y="4244549"/>
            <a:ext cx="2957023" cy="19144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CFF17C8-4547-7321-AC08-77DFF06602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3144"/>
          <a:stretch/>
        </p:blipFill>
        <p:spPr>
          <a:xfrm>
            <a:off x="9063503" y="4244157"/>
            <a:ext cx="2474737" cy="1914799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03766BD-E267-7AB2-0330-0E84ACD4E060}"/>
              </a:ext>
            </a:extLst>
          </p:cNvPr>
          <p:cNvCxnSpPr>
            <a:cxnSpLocks/>
          </p:cNvCxnSpPr>
          <p:nvPr/>
        </p:nvCxnSpPr>
        <p:spPr>
          <a:xfrm>
            <a:off x="7679218" y="5201556"/>
            <a:ext cx="1144337" cy="0"/>
          </a:xfrm>
          <a:prstGeom prst="straightConnector1">
            <a:avLst/>
          </a:prstGeom>
          <a:ln>
            <a:solidFill>
              <a:srgbClr val="E6E6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7FDE37-49C9-EC3B-082A-4D5373C86041}"/>
              </a:ext>
            </a:extLst>
          </p:cNvPr>
          <p:cNvSpPr txBox="1"/>
          <p:nvPr/>
        </p:nvSpPr>
        <p:spPr>
          <a:xfrm>
            <a:off x="464857" y="1617552"/>
            <a:ext cx="36331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and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dedication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success of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studies, and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teachings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links to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training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imperative for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892052D5-4E0A-B96B-5B3B-585016AA12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262955"/>
              </p:ext>
            </p:extLst>
          </p:nvPr>
        </p:nvGraphicFramePr>
        <p:xfrm>
          <a:off x="0" y="3566068"/>
          <a:ext cx="4369869" cy="320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0303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F5A5E02-B797-11C8-8C3C-D5C9E14A7BC7}"/>
              </a:ext>
            </a:extLst>
          </p:cNvPr>
          <p:cNvSpPr/>
          <p:nvPr/>
        </p:nvSpPr>
        <p:spPr>
          <a:xfrm rot="10800000">
            <a:off x="2654165" y="0"/>
            <a:ext cx="6883668" cy="6858000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Military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training &amp; activities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3771499" y="1607654"/>
            <a:ext cx="4649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field and tactical exercises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constitute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formative step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the officers who enter the TMA.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already stated, this part of the cadets’ education grows parallelly to the their Academic studies: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10FE7D-0309-F414-2216-3B6C2997A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810" y="3638979"/>
            <a:ext cx="3546377" cy="2520327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280164B9-8011-7282-7E7C-CA00B0EABE1F}"/>
              </a:ext>
            </a:extLst>
          </p:cNvPr>
          <p:cNvSpPr/>
          <p:nvPr/>
        </p:nvSpPr>
        <p:spPr>
          <a:xfrm>
            <a:off x="4716380" y="3914850"/>
            <a:ext cx="1203158" cy="20501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79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518AE3D-FAD6-FB1C-3556-3148864DCE7D}"/>
              </a:ext>
            </a:extLst>
          </p:cNvPr>
          <p:cNvSpPr/>
          <p:nvPr/>
        </p:nvSpPr>
        <p:spPr>
          <a:xfrm>
            <a:off x="0" y="0"/>
            <a:ext cx="4119613" cy="6858000"/>
          </a:xfrm>
          <a:prstGeom prst="rect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32B2B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799F73-10D5-8341-D8F1-50D02403A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40" y="0"/>
            <a:ext cx="5878286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1534969" y="808563"/>
            <a:ext cx="4560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3.2.1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Tactical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leadership training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27772" y="2281803"/>
            <a:ext cx="54478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Tactical and leadership training are strictly bound together and they proceed as follows: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in tactical symbols and how to use maps;</a:t>
            </a:r>
          </a:p>
          <a:p>
            <a:pPr marL="342900" lvl="0" indent="-342900" algn="just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on the field of the theoretical training;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exercise training in the Academy’s simulation centers;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Tactical training spread along the entire semester, to try in practice what previously learned.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E60CE35-357C-023D-6759-C63E1DAFA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02" y="139602"/>
            <a:ext cx="4715898" cy="326420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B2BA19F-0711-D82A-E015-F8401D88C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03" y="3574465"/>
            <a:ext cx="4715898" cy="31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6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3C8757E4-35A0-A4B3-66A4-76FCE8B88B9A}"/>
              </a:ext>
            </a:extLst>
          </p:cNvPr>
          <p:cNvSpPr/>
          <p:nvPr/>
        </p:nvSpPr>
        <p:spPr>
          <a:xfrm>
            <a:off x="8072387" y="0"/>
            <a:ext cx="4119613" cy="6858000"/>
          </a:xfrm>
          <a:prstGeom prst="rect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32B2B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E54215B-29D3-D6B0-B12C-D3AE000E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545" y="0"/>
            <a:ext cx="5878286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7730914" y="808563"/>
            <a:ext cx="446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3.2.2 Sport activities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6246405" y="190477"/>
            <a:ext cx="544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6904B8F-F32E-FAC8-788D-E67050743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49" y="1453093"/>
            <a:ext cx="3420565" cy="25654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A89F0D-C088-EEFD-27B2-A2834BAFE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48" y="4102098"/>
            <a:ext cx="3420566" cy="25654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DDEB3F-AD30-8F60-28B0-4847CD8EC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3" y="4102099"/>
            <a:ext cx="3420566" cy="256542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E3D370-F01A-2490-F03A-9C2D65384544}"/>
              </a:ext>
            </a:extLst>
          </p:cNvPr>
          <p:cNvSpPr txBox="1"/>
          <p:nvPr/>
        </p:nvSpPr>
        <p:spPr>
          <a:xfrm>
            <a:off x="7792924" y="5190195"/>
            <a:ext cx="4119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top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gym; </a:t>
            </a:r>
          </a:p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top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running in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park;</a:t>
            </a:r>
          </a:p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bottom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working out in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Sports field.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E140763-F143-FE97-4897-AF5EAA9CB0EC}"/>
              </a:ext>
            </a:extLst>
          </p:cNvPr>
          <p:cNvSpPr txBox="1"/>
          <p:nvPr/>
        </p:nvSpPr>
        <p:spPr>
          <a:xfrm>
            <a:off x="7901650" y="1397077"/>
            <a:ext cx="41196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 activities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pivotal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 of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life.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possibility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duty or free time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disposal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gym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Sports field,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entirety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park.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E14245E3-9A5A-ABC3-8855-84FF61F36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72" y="1453093"/>
            <a:ext cx="3420568" cy="25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AFF651-648E-FDFC-9A19-6B86F19EE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" b="-715"/>
          <a:stretch/>
        </p:blipFill>
        <p:spPr>
          <a:xfrm>
            <a:off x="582633" y="3485490"/>
            <a:ext cx="2369991" cy="29864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710AB0-493D-5F99-432B-60F39D84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53" y="3472341"/>
            <a:ext cx="2235583" cy="29807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1534968" y="808563"/>
            <a:ext cx="532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Life inside the Academy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07393" y="1426561"/>
            <a:ext cx="6708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students can enjoy their free time at the Academy doing sports in the various infrastructures of the TMA, or having fun and socializing at the 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 Kasino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(cadets’ club).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AE5E35-BA0C-3AC0-9DA9-712F1C98B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65" y="3472341"/>
            <a:ext cx="3982317" cy="29807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E3761C-D1FE-46F6-463E-27D39FE69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11" y="3472341"/>
            <a:ext cx="2245583" cy="29996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9776F06-671C-2C51-9F20-856161A31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28" y="852273"/>
            <a:ext cx="1877971" cy="25051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5372A28-E8F3-912F-8468-68893C59B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65" y="852272"/>
            <a:ext cx="1864029" cy="250511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A7F5043-EFE9-61E2-C484-FE4847D2053E}"/>
              </a:ext>
            </a:extLst>
          </p:cNvPr>
          <p:cNvSpPr txBox="1"/>
          <p:nvPr/>
        </p:nvSpPr>
        <p:spPr>
          <a:xfrm>
            <a:off x="807393" y="2782669"/>
            <a:ext cx="670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Halloween party (1, 2) and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MAK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Kasino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(3, 4, 5 , 6)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696258-30DC-63DE-78EE-00AE2D35A016}"/>
              </a:ext>
            </a:extLst>
          </p:cNvPr>
          <p:cNvSpPr txBox="1"/>
          <p:nvPr/>
        </p:nvSpPr>
        <p:spPr>
          <a:xfrm>
            <a:off x="2654912" y="6102613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C304980-DEB9-A7E9-017A-823CD3F809D9}"/>
              </a:ext>
            </a:extLst>
          </p:cNvPr>
          <p:cNvSpPr txBox="1"/>
          <p:nvPr/>
        </p:nvSpPr>
        <p:spPr>
          <a:xfrm>
            <a:off x="4970524" y="6089464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3F41A98-B848-2883-FC36-9B2A86EFC8EA}"/>
              </a:ext>
            </a:extLst>
          </p:cNvPr>
          <p:cNvSpPr txBox="1"/>
          <p:nvPr/>
        </p:nvSpPr>
        <p:spPr>
          <a:xfrm>
            <a:off x="9003764" y="6089464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6CFC8B8-04E3-6447-218C-20C7C43D7DBB}"/>
              </a:ext>
            </a:extLst>
          </p:cNvPr>
          <p:cNvSpPr txBox="1"/>
          <p:nvPr/>
        </p:nvSpPr>
        <p:spPr>
          <a:xfrm>
            <a:off x="11335087" y="6071364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32721A5-A683-81C9-1EDB-ABAD7F6B9107}"/>
              </a:ext>
            </a:extLst>
          </p:cNvPr>
          <p:cNvSpPr txBox="1"/>
          <p:nvPr/>
        </p:nvSpPr>
        <p:spPr>
          <a:xfrm>
            <a:off x="11335087" y="852272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71ADBAF-653A-33B7-60FE-62FC376F3596}"/>
              </a:ext>
            </a:extLst>
          </p:cNvPr>
          <p:cNvSpPr txBox="1"/>
          <p:nvPr/>
        </p:nvSpPr>
        <p:spPr>
          <a:xfrm>
            <a:off x="9330582" y="852272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35679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Life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outside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Academy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1" y="169185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there anything else to say?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18EBC1-09A4-29C6-3008-BC0B31F79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3" y="2513589"/>
            <a:ext cx="2945330" cy="39271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8218DEE-8E9A-634B-515C-194EBDDE2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37" y="2513589"/>
            <a:ext cx="2945330" cy="39271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732665-3905-AEA9-A131-55BDF8824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28" y="2513588"/>
            <a:ext cx="5236143" cy="39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0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827771" y="1609769"/>
            <a:ext cx="526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1.2 Mission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27771" y="2410976"/>
            <a:ext cx="5268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Historically, the Academy has had a </a:t>
            </a:r>
            <a:r>
              <a:rPr kumimoji="0" lang="en-US" sz="1800" b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dual mission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stated by Maria Theresia in 1751: </a:t>
            </a:r>
            <a:r>
              <a:rPr kumimoji="0" lang="en-US" sz="1800" b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make fine officers and righteous 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mission still holds true today as the Academy makes fine officers of the Austrian Armed Forces and righteous persons in society.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AA5A0946-7CAE-05B1-A657-D27ED4DDE4EF}"/>
              </a:ext>
            </a:extLst>
          </p:cNvPr>
          <p:cNvSpPr/>
          <p:nvPr/>
        </p:nvSpPr>
        <p:spPr>
          <a:xfrm>
            <a:off x="6314173" y="0"/>
            <a:ext cx="5877827" cy="6858000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85FDEC7-D638-6D6E-F43A-C5DBA41E58B9}"/>
              </a:ext>
            </a:extLst>
          </p:cNvPr>
          <p:cNvSpPr/>
          <p:nvPr/>
        </p:nvSpPr>
        <p:spPr>
          <a:xfrm>
            <a:off x="9192126" y="0"/>
            <a:ext cx="2999874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1656B6F-FFEE-6E04-B889-7BC3609D6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" b="1411"/>
          <a:stretch/>
        </p:blipFill>
        <p:spPr>
          <a:xfrm>
            <a:off x="7216049" y="1803077"/>
            <a:ext cx="4646865" cy="32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82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3E25DBDD-AC44-CEA0-58D1-55ECB1B46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 b="32882"/>
          <a:stretch/>
        </p:blipFill>
        <p:spPr>
          <a:xfrm>
            <a:off x="8738506" y="388507"/>
            <a:ext cx="3021584" cy="18865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1534969" y="808563"/>
            <a:ext cx="679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Events,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occasions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cultural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experiences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683394" y="1527413"/>
            <a:ext cx="750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Academy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regularly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organises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takes part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different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kinds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events and cultural activities, to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keep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cadets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highest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levels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665CD5-8F2C-849B-7C6C-3E2CFF8F6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33" y="3510872"/>
            <a:ext cx="3806419" cy="28548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6728EF6-6584-A274-7194-C04B8B993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06" y="2336909"/>
            <a:ext cx="3021584" cy="402877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3C914B4-E23B-DEC6-50D0-B5F8B5F4A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0" y="3507979"/>
            <a:ext cx="4284469" cy="28577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328DF2-BC75-8B70-CA94-795E491D7400}"/>
              </a:ext>
            </a:extLst>
          </p:cNvPr>
          <p:cNvSpPr txBox="1"/>
          <p:nvPr/>
        </p:nvSpPr>
        <p:spPr>
          <a:xfrm>
            <a:off x="683393" y="2239251"/>
            <a:ext cx="7507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Nationalfeiertag22 in Wien (1);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staff visiting an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armoured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company (2);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paying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homage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Mauthausen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camp (3);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pulling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pushing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trucks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event (4).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0DD11E-12CB-1438-0C2E-58881B88B53E}"/>
              </a:ext>
            </a:extLst>
          </p:cNvPr>
          <p:cNvSpPr txBox="1"/>
          <p:nvPr/>
        </p:nvSpPr>
        <p:spPr>
          <a:xfrm>
            <a:off x="4401674" y="3507979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2C4D96-B10D-8437-C1DB-0F70157F99A0}"/>
              </a:ext>
            </a:extLst>
          </p:cNvPr>
          <p:cNvSpPr txBox="1"/>
          <p:nvPr/>
        </p:nvSpPr>
        <p:spPr>
          <a:xfrm>
            <a:off x="8332940" y="3507979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CA62FB-56A0-BA4C-8EC1-F5EDDD5BAD72}"/>
              </a:ext>
            </a:extLst>
          </p:cNvPr>
          <p:cNvSpPr txBox="1"/>
          <p:nvPr/>
        </p:nvSpPr>
        <p:spPr>
          <a:xfrm>
            <a:off x="10100442" y="2275059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04C0F2-F26F-D875-F19B-67B586DB75E0}"/>
              </a:ext>
            </a:extLst>
          </p:cNvPr>
          <p:cNvSpPr txBox="1"/>
          <p:nvPr/>
        </p:nvSpPr>
        <p:spPr>
          <a:xfrm>
            <a:off x="10100442" y="1905727"/>
            <a:ext cx="2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205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9F38ABB5-7D6F-7A3C-C34D-28D9935889C9}"/>
              </a:ext>
            </a:extLst>
          </p:cNvPr>
          <p:cNvSpPr/>
          <p:nvPr/>
        </p:nvSpPr>
        <p:spPr>
          <a:xfrm rot="10800000">
            <a:off x="1475873" y="3674"/>
            <a:ext cx="5877827" cy="6858000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236C2AD-FA8C-11FD-2D05-968B146847B0}"/>
              </a:ext>
            </a:extLst>
          </p:cNvPr>
          <p:cNvSpPr/>
          <p:nvPr/>
        </p:nvSpPr>
        <p:spPr>
          <a:xfrm rot="10800000">
            <a:off x="0" y="-3676"/>
            <a:ext cx="4414786" cy="68580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7953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Outcome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experience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27772" y="1527413"/>
            <a:ext cx="54478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Interviews with cadets and students of the International Semester of winter 2022, who answered the question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“Could you describe us your experience at the TMA in one sentence?”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“That was amazing! For sure one of the best experiences of my life until now”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“I loved meeting new people from many different countries, I think it was the greatest strength of the project”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“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things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myself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wish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formative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4DD72-CF18-7029-395B-6FCEE309AB21}"/>
              </a:ext>
            </a:extLst>
          </p:cNvPr>
          <p:cNvSpPr txBox="1"/>
          <p:nvPr/>
        </p:nvSpPr>
        <p:spPr>
          <a:xfrm>
            <a:off x="7517219" y="5263117"/>
            <a:ext cx="4359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austrian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one week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International Office in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occasion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CSDP common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1B1196-B4E3-EF99-629D-39B10C1F5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r="25330"/>
          <a:stretch/>
        </p:blipFill>
        <p:spPr>
          <a:xfrm>
            <a:off x="7517219" y="394554"/>
            <a:ext cx="4359348" cy="48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1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7C3CF8B7-2624-45BC-1BBD-CFCA29D4E805}"/>
              </a:ext>
            </a:extLst>
          </p:cNvPr>
          <p:cNvSpPr/>
          <p:nvPr/>
        </p:nvSpPr>
        <p:spPr>
          <a:xfrm rot="10800000">
            <a:off x="4838300" y="-1"/>
            <a:ext cx="5877827" cy="6858000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91C1A77-63D8-C4FC-2E55-ADA2D229EDA0}"/>
              </a:ext>
            </a:extLst>
          </p:cNvPr>
          <p:cNvSpPr/>
          <p:nvPr/>
        </p:nvSpPr>
        <p:spPr>
          <a:xfrm rot="10800000">
            <a:off x="7777214" y="0"/>
            <a:ext cx="4414786" cy="68580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6096001" y="808563"/>
            <a:ext cx="555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Departure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the Academy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6096001" y="1613333"/>
            <a:ext cx="5557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the mobility period at the TMA, international cadets and students receive a certificate of attendance or the necessary Erasmus papers.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it’s time to leave the Academy, a pick up service from there to either the railway station or the local airport or other transport infrastructures, is offered, to help and support them.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8E2AB6-F0BF-D726-CA3E-6ECB2844A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" y="1613333"/>
            <a:ext cx="4841776" cy="36313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87005B-FC0E-AE9F-06B3-E2A1306B6D88}"/>
              </a:ext>
            </a:extLst>
          </p:cNvPr>
          <p:cNvSpPr txBox="1"/>
          <p:nvPr/>
        </p:nvSpPr>
        <p:spPr>
          <a:xfrm>
            <a:off x="6096000" y="4800600"/>
            <a:ext cx="555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Goodbye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ceremony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Knights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</a:p>
        </p:txBody>
      </p:sp>
    </p:spTree>
    <p:extLst>
      <p:ext uri="{BB962C8B-B14F-4D97-AF65-F5344CB8AC3E}">
        <p14:creationId xmlns:p14="http://schemas.microsoft.com/office/powerpoint/2010/main" val="442103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E0E3BB5A-E881-0425-5698-9DBD6D4F8622}"/>
              </a:ext>
            </a:extLst>
          </p:cNvPr>
          <p:cNvSpPr/>
          <p:nvPr/>
        </p:nvSpPr>
        <p:spPr>
          <a:xfrm rot="10800000">
            <a:off x="1" y="0"/>
            <a:ext cx="12191999" cy="6858000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Keeping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contacts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 meeting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again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972126-C07C-02C5-259F-B504135B1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19275"/>
            <a:ext cx="5064121" cy="31801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6730DA-0A42-E273-4E3D-165664E898D0}"/>
              </a:ext>
            </a:extLst>
          </p:cNvPr>
          <p:cNvSpPr txBox="1"/>
          <p:nvPr/>
        </p:nvSpPr>
        <p:spPr>
          <a:xfrm>
            <a:off x="1031880" y="2019275"/>
            <a:ext cx="4849156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Aft>
                <a:spcPts val="600"/>
              </a:spcAft>
            </a:pP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Dear Sir Colonel </a:t>
            </a:r>
            <a:r>
              <a:rPr lang="en-GB" sz="16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Gell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it-IT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600"/>
              </a:spcAft>
            </a:pP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 making many friendships during my participation in the Erasmus programmes, you can imagine how surprised I was after meeting a friend in Bagram base in Afghanistan, who like me was studying at the </a:t>
            </a:r>
            <a:r>
              <a:rPr lang="en-GB" sz="16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Theresan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Military Academy and also at MALF in </a:t>
            </a:r>
            <a:r>
              <a:rPr lang="en-GB" sz="16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Wrocław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[….]</a:t>
            </a:r>
            <a:endParaRPr lang="it-IT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 regards,</a:t>
            </a:r>
            <a:endParaRPr lang="it-IT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i="1" kern="1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Lt Raluca VASILE</a:t>
            </a:r>
            <a:endParaRPr lang="it-IT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600"/>
              </a:spcAft>
            </a:pP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i="1" kern="12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Lt Tadeusz MANGOLD</a:t>
            </a:r>
            <a:endParaRPr lang="it-IT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BAF, Afghanistan, </a:t>
            </a:r>
          </a:p>
          <a:p>
            <a:pPr algn="just" eaLnBrk="0" fontAlgn="base" hangingPunct="0"/>
            <a:r>
              <a:rPr lang="en-GB" sz="16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 January 2020</a:t>
            </a:r>
            <a:endParaRPr lang="it-IT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72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New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competences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6A46B481-462F-A305-F996-FF108C740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051680"/>
              </p:ext>
            </p:extLst>
          </p:nvPr>
        </p:nvGraphicFramePr>
        <p:xfrm>
          <a:off x="2370328" y="1499616"/>
          <a:ext cx="7934960" cy="5120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835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59D1016-3996-EE0A-B294-76A1148A2B67}"/>
              </a:ext>
            </a:extLst>
          </p:cNvPr>
          <p:cNvSpPr/>
          <p:nvPr/>
        </p:nvSpPr>
        <p:spPr>
          <a:xfrm rot="10800000">
            <a:off x="0" y="0"/>
            <a:ext cx="2999874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F9D3303-01F1-77DF-0487-FB0A2E4672E1}"/>
              </a:ext>
            </a:extLst>
          </p:cNvPr>
          <p:cNvSpPr/>
          <p:nvPr/>
        </p:nvSpPr>
        <p:spPr>
          <a:xfrm rot="10800000">
            <a:off x="-1" y="0"/>
            <a:ext cx="5877827" cy="6858000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827772" y="1575791"/>
            <a:ext cx="4438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 Location &amp; 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information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27772" y="2773907"/>
            <a:ext cx="4438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Academy complex, along with its famous castle, is located at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Wiener Neustadt, approximately 40km south of Wien.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D7233C-1FD2-E6CE-FA41-03D4ED07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8" y="3696912"/>
            <a:ext cx="4642746" cy="29162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98DF599-47E2-8377-2657-486431EA8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8" y="244863"/>
            <a:ext cx="4642745" cy="30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1.3.1 </a:t>
            </a:r>
            <a:r>
              <a:rPr lang="it-IT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Academy’s</a:t>
            </a:r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it-I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AB947846-73F4-AC38-7DCA-268AEABB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39" y="1723042"/>
            <a:ext cx="7401185" cy="4426080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B9648BF4-F042-5256-10C1-6A475E8D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74" y="3413124"/>
            <a:ext cx="44452" cy="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7564E02F-6477-6577-52AD-EDC7FA498D66}"/>
              </a:ext>
            </a:extLst>
          </p:cNvPr>
          <p:cNvSpPr/>
          <p:nvPr/>
        </p:nvSpPr>
        <p:spPr>
          <a:xfrm rot="10800000">
            <a:off x="3157086" y="0"/>
            <a:ext cx="5877827" cy="6858000"/>
          </a:xfrm>
          <a:prstGeom prst="ellipse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D14A705-339B-C423-4A50-10D8FDA111CA}"/>
              </a:ext>
            </a:extLst>
          </p:cNvPr>
          <p:cNvSpPr/>
          <p:nvPr/>
        </p:nvSpPr>
        <p:spPr>
          <a:xfrm>
            <a:off x="6096000" y="-1"/>
            <a:ext cx="6096000" cy="6858000"/>
          </a:xfrm>
          <a:prstGeom prst="rect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232B2B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-4866" y="808564"/>
            <a:ext cx="1197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1.3.2 Basic </a:t>
            </a:r>
            <a:r>
              <a:rPr lang="it-IT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Officer’s</a:t>
            </a:r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endParaRPr lang="it-I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C80F42-3FA7-BBF9-97A4-84DE3F92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35" y="1902441"/>
            <a:ext cx="4296071" cy="305311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07769D1-0958-584C-3EEB-2211E95C8F98}"/>
              </a:ext>
            </a:extLst>
          </p:cNvPr>
          <p:cNvSpPr txBox="1"/>
          <p:nvPr/>
        </p:nvSpPr>
        <p:spPr>
          <a:xfrm>
            <a:off x="8185533" y="1723044"/>
            <a:ext cx="37882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and formation of cadets are the main goals of the Academy’s Institute 1 &amp; Cadets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Bataillon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average, 90 officer cadets are accounted each year at the Academy. About 70 of them graduate after three years of training.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two parallel and complementary main pillars of education at the TMA are: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education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education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of those pillars are a precondition for the cadet’s graduation as officers of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Austrian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Armed Forces.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0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733524B5-C336-03E2-86A8-4200538BBD69}"/>
              </a:ext>
            </a:extLst>
          </p:cNvPr>
          <p:cNvSpPr/>
          <p:nvPr/>
        </p:nvSpPr>
        <p:spPr>
          <a:xfrm rot="10800000">
            <a:off x="3157086" y="0"/>
            <a:ext cx="5877827" cy="6858000"/>
          </a:xfrm>
          <a:prstGeom prst="ellipse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DF0D05D-831A-36DC-D462-9E1674E63E5E}"/>
              </a:ext>
            </a:extLst>
          </p:cNvPr>
          <p:cNvSpPr/>
          <p:nvPr/>
        </p:nvSpPr>
        <p:spPr>
          <a:xfrm>
            <a:off x="-113767" y="-1"/>
            <a:ext cx="6096000" cy="6858000"/>
          </a:xfrm>
          <a:prstGeom prst="rect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32B2B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303F4E-D8E4-D491-2A09-5EC2CA649565}"/>
              </a:ext>
            </a:extLst>
          </p:cNvPr>
          <p:cNvSpPr txBox="1"/>
          <p:nvPr/>
        </p:nvSpPr>
        <p:spPr>
          <a:xfrm>
            <a:off x="1534969" y="808563"/>
            <a:ext cx="446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1.3.3 International </a:t>
            </a:r>
            <a:r>
              <a:rPr lang="it-IT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semesters</a:t>
            </a:r>
            <a:endParaRPr lang="it-I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ACD7DC-7694-FE3C-3FB5-13D0480D3A42}"/>
              </a:ext>
            </a:extLst>
          </p:cNvPr>
          <p:cNvSpPr txBox="1"/>
          <p:nvPr/>
        </p:nvSpPr>
        <p:spPr>
          <a:xfrm>
            <a:off x="289872" y="1616947"/>
            <a:ext cx="40414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mobility - both outgoing and incoming - happens in specific periods during the cadets' formation at the TMA.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outgoing cadets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distinct mobility periods: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5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semester: international semester abroad</a:t>
            </a: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semester: international training on the job</a:t>
            </a:r>
          </a:p>
          <a:p>
            <a:pPr marL="285750" indent="-285750" algn="just">
              <a:buFontTx/>
              <a:buChar char="-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incoming cadets and civilians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also two main mobility possibilities:</a:t>
            </a:r>
          </a:p>
          <a:p>
            <a:pPr marL="285750" indent="-285750" algn="just">
              <a:buFont typeface="Times New Roman" panose="02020603050405020304" pitchFamily="18" charset="0"/>
              <a:buChar char="-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(winter):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semester in English</a:t>
            </a:r>
            <a:endParaRPr lang="en-US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Times New Roman" panose="02020603050405020304" pitchFamily="18" charset="0"/>
              <a:buChar char="-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semester (spring):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thesis writing and internships</a:t>
            </a:r>
            <a:endParaRPr lang="en-US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Times New Roman" panose="02020603050405020304" pitchFamily="18" charset="0"/>
              <a:buChar char="-"/>
            </a:pP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Times New Roman" panose="02020603050405020304" pitchFamily="18" charset="0"/>
              <a:buChar char="-"/>
            </a:pP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01DF1EB-D27E-F937-811A-4A8819B6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876" y="2211439"/>
            <a:ext cx="4225151" cy="24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 The international office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6096000" y="1723042"/>
            <a:ext cx="5447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office of the TMA is  responsible for the international mobility of the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incoming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outgoing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students, both civilians and soldiers.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338BCC-F1BF-9960-8A75-BFDEA8300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3"/>
          <a:stretch/>
        </p:blipFill>
        <p:spPr>
          <a:xfrm>
            <a:off x="6439300" y="2760134"/>
            <a:ext cx="4761298" cy="363193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5AA670-762B-9EB5-6322-4B90E0527635}"/>
              </a:ext>
            </a:extLst>
          </p:cNvPr>
          <p:cNvSpPr txBox="1"/>
          <p:nvPr/>
        </p:nvSpPr>
        <p:spPr>
          <a:xfrm>
            <a:off x="6439300" y="6392067"/>
            <a:ext cx="476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F709F6A8-F1F5-1778-8C57-24004835B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575770"/>
              </p:ext>
            </p:extLst>
          </p:nvPr>
        </p:nvGraphicFramePr>
        <p:xfrm>
          <a:off x="392919" y="1827014"/>
          <a:ext cx="5791199" cy="4749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541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0" y="80856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Arrival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Academy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731520" y="1506148"/>
            <a:ext cx="7710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support incoming cadets, it is offered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pick up service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reach the Academy.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arrived, the "internationals" receive useful information about their stay and how the TMA works, along with a guided tour of the Academy.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84F159-B013-7F59-FD5A-6C918EC5C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" b="693"/>
          <a:stretch/>
        </p:blipFill>
        <p:spPr>
          <a:xfrm>
            <a:off x="4709296" y="2796362"/>
            <a:ext cx="3656032" cy="36443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42A5883-60DD-0C5B-BF7A-7057D99F9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" y="2796362"/>
            <a:ext cx="3634512" cy="3644334"/>
          </a:xfrm>
          <a:prstGeom prst="rect">
            <a:avLst/>
          </a:prstGeom>
        </p:spPr>
      </p:pic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753F535-3862-CF10-C241-48909DBC5B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586308"/>
              </p:ext>
            </p:extLst>
          </p:nvPr>
        </p:nvGraphicFramePr>
        <p:xfrm>
          <a:off x="8365328" y="1410455"/>
          <a:ext cx="3826672" cy="5174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4650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>
            <a:extLst>
              <a:ext uri="{FF2B5EF4-FFF2-40B4-BE49-F238E27FC236}">
                <a16:creationId xmlns:a16="http://schemas.microsoft.com/office/drawing/2014/main" id="{5C676D63-E80B-2376-2340-4D4FC676E461}"/>
              </a:ext>
            </a:extLst>
          </p:cNvPr>
          <p:cNvSpPr/>
          <p:nvPr/>
        </p:nvSpPr>
        <p:spPr>
          <a:xfrm rot="10800000">
            <a:off x="3157086" y="0"/>
            <a:ext cx="5877827" cy="6858000"/>
          </a:xfrm>
          <a:prstGeom prst="ellipse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3D3FEB-26A5-9A04-C853-98D984CCD639}"/>
              </a:ext>
            </a:extLst>
          </p:cNvPr>
          <p:cNvSpPr/>
          <p:nvPr/>
        </p:nvSpPr>
        <p:spPr>
          <a:xfrm>
            <a:off x="5986912" y="0"/>
            <a:ext cx="6205087" cy="6858000"/>
          </a:xfrm>
          <a:prstGeom prst="rect">
            <a:avLst/>
          </a:prstGeom>
          <a:solidFill>
            <a:srgbClr val="232B2B"/>
          </a:solidFill>
          <a:ln>
            <a:solidFill>
              <a:srgbClr val="23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232B2B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03D12-5240-8478-1A06-1A7192BD7F46}"/>
              </a:ext>
            </a:extLst>
          </p:cNvPr>
          <p:cNvSpPr txBox="1"/>
          <p:nvPr/>
        </p:nvSpPr>
        <p:spPr>
          <a:xfrm>
            <a:off x="6845161" y="808563"/>
            <a:ext cx="5346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Academy’s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infrastructures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4AA97-9379-C7D5-0163-BF767FB21CB6}"/>
              </a:ext>
            </a:extLst>
          </p:cNvPr>
          <p:cNvSpPr txBox="1"/>
          <p:nvPr/>
        </p:nvSpPr>
        <p:spPr>
          <a:xfrm>
            <a:off x="827772" y="1527413"/>
            <a:ext cx="544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602599-A945-DE91-5411-3261E170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" y="417304"/>
            <a:ext cx="707197" cy="9144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58C3CB-B8C8-12D3-A138-6FAD9FBDA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" y="1593331"/>
            <a:ext cx="6431275" cy="36616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FA0838-9EC8-8BA8-C7F4-2AA31EF23D51}"/>
              </a:ext>
            </a:extLst>
          </p:cNvPr>
          <p:cNvSpPr txBox="1"/>
          <p:nvPr/>
        </p:nvSpPr>
        <p:spPr>
          <a:xfrm>
            <a:off x="7441338" y="1854497"/>
            <a:ext cx="415448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Academy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multiple buildings and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Housing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Kornellhof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School Battalion,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Academy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Tennis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outdoor pool,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hall, riding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Academy, Institute 2, HQ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School for Security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3564241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Microsoft Office PowerPoint</Application>
  <PresentationFormat>Widescreen</PresentationFormat>
  <Paragraphs>173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Acer</dc:creator>
  <cp:lastModifiedBy>Acer</cp:lastModifiedBy>
  <cp:revision>47</cp:revision>
  <dcterms:created xsi:type="dcterms:W3CDTF">2022-10-18T08:02:03Z</dcterms:created>
  <dcterms:modified xsi:type="dcterms:W3CDTF">2022-11-29T12:59:25Z</dcterms:modified>
</cp:coreProperties>
</file>